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2885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EA24-CA62-4B30-A05D-81A229052373}" type="datetimeFigureOut">
              <a:rPr lang="fr-FR" smtClean="0"/>
              <a:t>30/07/2024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A14C-584F-49C3-8FA8-5BDDF510E40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40" r="938" b="1351"/>
          <a:stretch>
            <a:fillRect/>
          </a:stretch>
        </p:blipFill>
        <p:spPr bwMode="auto">
          <a:xfrm>
            <a:off x="357158" y="642918"/>
            <a:ext cx="2714644" cy="614366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3" y="642918"/>
            <a:ext cx="2764651" cy="614366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428596" y="142852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Comic Sans MS" pitchFamily="66" charset="0"/>
              </a:rPr>
              <a:t>Ecran d’accueil - </a:t>
            </a:r>
            <a:r>
              <a:rPr lang="fr-FR" sz="1400" dirty="0" err="1" smtClean="0">
                <a:latin typeface="Comic Sans MS" pitchFamily="66" charset="0"/>
              </a:rPr>
              <a:t>smartphone</a:t>
            </a:r>
            <a:endParaRPr lang="fr-FR" sz="1400" dirty="0"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00430" y="4826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omic Sans MS" pitchFamily="66" charset="0"/>
              </a:rPr>
              <a:t>Admin</a:t>
            </a:r>
            <a:r>
              <a:rPr lang="fr-FR" sz="1400" dirty="0" smtClean="0">
                <a:latin typeface="Comic Sans MS" pitchFamily="66" charset="0"/>
              </a:rPr>
              <a:t> – gestion des animaux - </a:t>
            </a:r>
            <a:r>
              <a:rPr lang="fr-FR" sz="1400" dirty="0" err="1" smtClean="0">
                <a:latin typeface="Comic Sans MS" pitchFamily="66" charset="0"/>
              </a:rPr>
              <a:t>smartphone</a:t>
            </a:r>
            <a:endParaRPr lang="fr-FR" sz="1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320" y="353395"/>
            <a:ext cx="8662960" cy="612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Fanny Thenault</dc:creator>
  <cp:lastModifiedBy>Fanny Thenault</cp:lastModifiedBy>
  <cp:revision>3</cp:revision>
  <dcterms:created xsi:type="dcterms:W3CDTF">2024-07-30T14:09:32Z</dcterms:created>
  <dcterms:modified xsi:type="dcterms:W3CDTF">2024-07-30T14:25:52Z</dcterms:modified>
</cp:coreProperties>
</file>