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Abril Fatface"/>
      <p:regular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BC482D3-F5F4-453C-B837-C5170E3A1FE0}">
  <a:tblStyle styleId="{8BC482D3-F5F4-453C-B837-C5170E3A1FE0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20" Type="http://schemas.openxmlformats.org/officeDocument/2006/relationships/slide" Target="slides/slide15.xml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22" Type="http://schemas.openxmlformats.org/officeDocument/2006/relationships/slide" Target="slides/slide17.xml"/><Relationship Id="rId44" Type="http://schemas.openxmlformats.org/officeDocument/2006/relationships/font" Target="fonts/AbrilFatface-regular.fntdata"/><Relationship Id="rId21" Type="http://schemas.openxmlformats.org/officeDocument/2006/relationships/slide" Target="slides/slide16.xml"/><Relationship Id="rId43" Type="http://schemas.openxmlformats.org/officeDocument/2006/relationships/font" Target="fonts/Raleway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Shape 5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egant_gradient.png" id="9" name="Shape 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76799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/>
          <p:nvPr/>
        </p:nvSpPr>
        <p:spPr>
          <a:xfrm>
            <a:off x="367900" y="505425"/>
            <a:ext cx="8049125" cy="4132625"/>
          </a:xfrm>
          <a:custGeom>
            <a:pathLst>
              <a:path extrusionOk="0" h="165305" w="321965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1339025" y="848825"/>
            <a:ext cx="5838600" cy="1159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egant_gradient.png" id="51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76799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/>
          <p:nvPr/>
        </p:nvSpPr>
        <p:spPr>
          <a:xfrm>
            <a:off x="367900" y="505425"/>
            <a:ext cx="8049125" cy="4132625"/>
          </a:xfrm>
          <a:custGeom>
            <a:pathLst>
              <a:path extrusionOk="0" h="165305" w="321965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egant_gradient.png"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523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367900" y="505425"/>
            <a:ext cx="8049125" cy="4132625"/>
          </a:xfrm>
          <a:custGeom>
            <a:pathLst>
              <a:path extrusionOk="0" h="165305" w="321965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15" name="Shape 15"/>
          <p:cNvSpPr txBox="1"/>
          <p:nvPr>
            <p:ph type="ctrTitle"/>
          </p:nvPr>
        </p:nvSpPr>
        <p:spPr>
          <a:xfrm>
            <a:off x="1351100" y="771900"/>
            <a:ext cx="5832600" cy="1159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5200"/>
            </a:lvl1pPr>
            <a:lvl2pPr lvl="1" rtl="0">
              <a:spcBef>
                <a:spcPts val="0"/>
              </a:spcBef>
              <a:buSzPct val="100000"/>
              <a:defRPr sz="5200"/>
            </a:lvl2pPr>
            <a:lvl3pPr lvl="2" rtl="0">
              <a:spcBef>
                <a:spcPts val="0"/>
              </a:spcBef>
              <a:buSzPct val="100000"/>
              <a:defRPr sz="5200"/>
            </a:lvl3pPr>
            <a:lvl4pPr lvl="3" rtl="0">
              <a:spcBef>
                <a:spcPts val="0"/>
              </a:spcBef>
              <a:buSzPct val="100000"/>
              <a:defRPr sz="5200"/>
            </a:lvl4pPr>
            <a:lvl5pPr lvl="4" rtl="0">
              <a:spcBef>
                <a:spcPts val="0"/>
              </a:spcBef>
              <a:buSzPct val="100000"/>
              <a:defRPr sz="5200"/>
            </a:lvl5pPr>
            <a:lvl6pPr lvl="5" rtl="0">
              <a:spcBef>
                <a:spcPts val="0"/>
              </a:spcBef>
              <a:buSzPct val="100000"/>
              <a:defRPr sz="5200"/>
            </a:lvl6pPr>
            <a:lvl7pPr lvl="6" rtl="0">
              <a:spcBef>
                <a:spcPts val="0"/>
              </a:spcBef>
              <a:buSzPct val="100000"/>
              <a:defRPr sz="5200"/>
            </a:lvl7pPr>
            <a:lvl8pPr lvl="7" rtl="0">
              <a:spcBef>
                <a:spcPts val="0"/>
              </a:spcBef>
              <a:buSzPct val="100000"/>
              <a:defRPr sz="5200"/>
            </a:lvl8pPr>
            <a:lvl9pPr lvl="8" rtl="0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1351100" y="2485801"/>
            <a:ext cx="58326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egant_gradient.png" id="18" name="Shape 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76799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>
            <a:off x="367900" y="505425"/>
            <a:ext cx="8049125" cy="4132625"/>
          </a:xfrm>
          <a:custGeom>
            <a:pathLst>
              <a:path extrusionOk="0" h="165305" w="321965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1910424" y="1051950"/>
            <a:ext cx="5321400" cy="81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Abril Fatface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buSzPct val="100000"/>
              <a:buFont typeface="Abril Fatface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buSzPct val="100000"/>
              <a:buFont typeface="Abril Fatface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buSzPct val="100000"/>
              <a:buFont typeface="Abril Fatface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buSzPct val="100000"/>
              <a:buFont typeface="Abril Fatface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buSzPct val="100000"/>
              <a:buFont typeface="Abril Fatface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buSzPct val="100000"/>
              <a:buFont typeface="Abril Fatface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buSzPct val="100000"/>
              <a:buFont typeface="Abril Fatface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spcBef>
                <a:spcPts val="0"/>
              </a:spcBef>
              <a:buSzPct val="100000"/>
              <a:buFont typeface="Abril Fatface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1" name="Shape 21"/>
          <p:cNvSpPr txBox="1"/>
          <p:nvPr/>
        </p:nvSpPr>
        <p:spPr>
          <a:xfrm>
            <a:off x="814275" y="892575"/>
            <a:ext cx="1708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7200">
                <a:latin typeface="Raleway"/>
                <a:ea typeface="Raleway"/>
                <a:cs typeface="Raleway"/>
                <a:sym typeface="Raleway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egant_gradient.png" id="23" name="Shape 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523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515675" y="780975"/>
            <a:ext cx="2616300" cy="2299050"/>
          </a:xfrm>
          <a:custGeom>
            <a:pathLst>
              <a:path extrusionOk="0" h="91962" w="104652">
                <a:moveTo>
                  <a:pt x="13884" y="0"/>
                </a:moveTo>
                <a:lnTo>
                  <a:pt x="104652" y="0"/>
                </a:lnTo>
                <a:lnTo>
                  <a:pt x="104652" y="91962"/>
                </a:lnTo>
                <a:lnTo>
                  <a:pt x="13884" y="91962"/>
                </a:lnTo>
                <a:lnTo>
                  <a:pt x="13884" y="26275"/>
                </a:lnTo>
                <a:lnTo>
                  <a:pt x="0" y="12391"/>
                </a:lnTo>
                <a:lnTo>
                  <a:pt x="13884" y="12391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25" name="Shape 25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112850" y="599950"/>
            <a:ext cx="4016100" cy="357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egant_gradient.png" id="28" name="Shape 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523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/>
          <p:nvPr/>
        </p:nvSpPr>
        <p:spPr>
          <a:xfrm>
            <a:off x="515675" y="780975"/>
            <a:ext cx="2616300" cy="2299050"/>
          </a:xfrm>
          <a:custGeom>
            <a:pathLst>
              <a:path extrusionOk="0" h="91962" w="104652">
                <a:moveTo>
                  <a:pt x="13884" y="0"/>
                </a:moveTo>
                <a:lnTo>
                  <a:pt x="104652" y="0"/>
                </a:lnTo>
                <a:lnTo>
                  <a:pt x="104652" y="91962"/>
                </a:lnTo>
                <a:lnTo>
                  <a:pt x="13884" y="91962"/>
                </a:lnTo>
                <a:lnTo>
                  <a:pt x="13884" y="26275"/>
                </a:lnTo>
                <a:lnTo>
                  <a:pt x="0" y="12391"/>
                </a:lnTo>
                <a:lnTo>
                  <a:pt x="13884" y="12391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30" name="Shape 30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604900" y="992250"/>
            <a:ext cx="2466600" cy="3933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220100" y="992250"/>
            <a:ext cx="2466599" cy="3933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egant_gradient.png" id="34" name="Shape 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523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/>
          <p:nvPr/>
        </p:nvSpPr>
        <p:spPr>
          <a:xfrm>
            <a:off x="515675" y="780975"/>
            <a:ext cx="2616300" cy="2299050"/>
          </a:xfrm>
          <a:custGeom>
            <a:pathLst>
              <a:path extrusionOk="0" h="91962" w="104652">
                <a:moveTo>
                  <a:pt x="13884" y="0"/>
                </a:moveTo>
                <a:lnTo>
                  <a:pt x="104652" y="0"/>
                </a:lnTo>
                <a:lnTo>
                  <a:pt x="104652" y="91962"/>
                </a:lnTo>
                <a:lnTo>
                  <a:pt x="13884" y="91962"/>
                </a:lnTo>
                <a:lnTo>
                  <a:pt x="13884" y="26275"/>
                </a:lnTo>
                <a:lnTo>
                  <a:pt x="0" y="12391"/>
                </a:lnTo>
                <a:lnTo>
                  <a:pt x="13884" y="12391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36" name="Shape 36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523150" y="1009350"/>
            <a:ext cx="1705500" cy="356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5316437" y="1009350"/>
            <a:ext cx="1705500" cy="356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7109724" y="1009350"/>
            <a:ext cx="1705500" cy="356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egant_gradient.png" id="41" name="Shape 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523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/>
          <p:nvPr/>
        </p:nvSpPr>
        <p:spPr>
          <a:xfrm>
            <a:off x="515675" y="780975"/>
            <a:ext cx="2616300" cy="2299050"/>
          </a:xfrm>
          <a:custGeom>
            <a:pathLst>
              <a:path extrusionOk="0" h="91962" w="104652">
                <a:moveTo>
                  <a:pt x="13884" y="0"/>
                </a:moveTo>
                <a:lnTo>
                  <a:pt x="104652" y="0"/>
                </a:lnTo>
                <a:lnTo>
                  <a:pt x="104652" y="91962"/>
                </a:lnTo>
                <a:lnTo>
                  <a:pt x="13884" y="91962"/>
                </a:lnTo>
                <a:lnTo>
                  <a:pt x="13884" y="26275"/>
                </a:lnTo>
                <a:lnTo>
                  <a:pt x="0" y="12391"/>
                </a:lnTo>
                <a:lnTo>
                  <a:pt x="13884" y="12391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43" name="Shape 43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egant_gradient.png" id="45" name="Shape 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122924"/>
            <a:ext cx="9144000" cy="102057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/>
          <p:nvPr/>
        </p:nvSpPr>
        <p:spPr>
          <a:xfrm>
            <a:off x="367900" y="505425"/>
            <a:ext cx="8049125" cy="4132625"/>
          </a:xfrm>
          <a:custGeom>
            <a:pathLst>
              <a:path extrusionOk="0" h="165305" w="321965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821175" y="4089493"/>
            <a:ext cx="7595700" cy="51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4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 background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520300" y="505425"/>
            <a:ext cx="8049125" cy="4132625"/>
          </a:xfrm>
          <a:custGeom>
            <a:pathLst>
              <a:path extrusionOk="0" h="165305" w="321965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/>
            <a:headEnd len="lg" w="lg" type="none"/>
            <a:tailEnd len="lg" w="lg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buSzPct val="1000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spcBef>
                <a:spcPts val="0"/>
              </a:spcBef>
              <a:buSzPct val="1000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spcBef>
                <a:spcPts val="0"/>
              </a:spcBef>
              <a:buSzPct val="1000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spcBef>
                <a:spcPts val="0"/>
              </a:spcBef>
              <a:buSzPct val="1000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spcBef>
                <a:spcPts val="0"/>
              </a:spcBef>
              <a:buSzPct val="1000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spcBef>
                <a:spcPts val="0"/>
              </a:spcBef>
              <a:buSzPct val="1000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spcBef>
                <a:spcPts val="0"/>
              </a:spcBef>
              <a:buSzPct val="1000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spcBef>
                <a:spcPts val="0"/>
              </a:spcBef>
              <a:buSzPct val="1000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112850" y="599950"/>
            <a:ext cx="4016100" cy="3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C0CAFC"/>
              </a:buClr>
              <a:buSzPct val="100000"/>
              <a:buFont typeface="Raleway"/>
              <a:buChar char="▫"/>
              <a:defRPr sz="22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480"/>
              </a:spcBef>
              <a:buClr>
                <a:srgbClr val="BDECE5"/>
              </a:buClr>
              <a:buSzPct val="100000"/>
              <a:buFont typeface="Raleway"/>
              <a:buChar char="◦"/>
              <a:defRPr sz="22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480"/>
              </a:spcBef>
              <a:buSzPct val="100000"/>
              <a:buFont typeface="Raleway"/>
              <a:defRPr sz="22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360"/>
              </a:spcBef>
              <a:buSzPct val="100000"/>
              <a:buFont typeface="Raleway"/>
              <a:defRPr sz="22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360"/>
              </a:spcBef>
              <a:buSzPct val="100000"/>
              <a:buFont typeface="Raleway"/>
              <a:defRPr sz="22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360"/>
              </a:spcBef>
              <a:buSzPct val="100000"/>
              <a:buFont typeface="Raleway"/>
              <a:defRPr sz="22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360"/>
              </a:spcBef>
              <a:buSzPct val="100000"/>
              <a:buFont typeface="Raleway"/>
              <a:defRPr sz="22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360"/>
              </a:spcBef>
              <a:buSzPct val="100000"/>
              <a:buFont typeface="Raleway"/>
              <a:defRPr sz="22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360"/>
              </a:spcBef>
              <a:buSzPct val="100000"/>
              <a:buFont typeface="Raleway"/>
              <a:defRPr sz="22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0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fontsquirrel.com/fonts/abril-fatface" TargetMode="External"/><Relationship Id="rId4" Type="http://schemas.openxmlformats.org/officeDocument/2006/relationships/hyperlink" Target="https://www.fontsquirrel.com/fonts/raleway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1339025" y="848825"/>
            <a:ext cx="5838600" cy="115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ES6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Generators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1339025" y="2784050"/>
            <a:ext cx="53010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600">
                <a:latin typeface="Abril Fatface"/>
                <a:ea typeface="Abril Fatface"/>
                <a:cs typeface="Abril Fatface"/>
                <a:sym typeface="Abril Fatface"/>
              </a:rPr>
              <a:t>Asynchronous Flow Control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3604900" y="992250"/>
            <a:ext cx="2466600" cy="393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Pros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400"/>
              <a:t>No more Callback Hell!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i="1" lang="en" sz="1400"/>
              <a:t>Return</a:t>
            </a:r>
            <a:r>
              <a:rPr lang="en" sz="1400"/>
              <a:t> and </a:t>
            </a:r>
            <a:r>
              <a:rPr i="1" lang="en" sz="1400"/>
              <a:t>throw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400"/>
              <a:t>More readable code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400"/>
              <a:t>Return of the stack</a:t>
            </a:r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Promises</a:t>
            </a:r>
          </a:p>
        </p:txBody>
      </p:sp>
      <p:sp>
        <p:nvSpPr>
          <p:cNvPr id="125" name="Shape 125"/>
          <p:cNvSpPr txBox="1"/>
          <p:nvPr>
            <p:ph idx="2" type="body"/>
          </p:nvPr>
        </p:nvSpPr>
        <p:spPr>
          <a:xfrm>
            <a:off x="6220100" y="992250"/>
            <a:ext cx="2466599" cy="393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Cons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400"/>
              <a:t>Can be confusing to understand and implement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400"/>
              <a:t>Difficult to implement with complex logic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4294967295" type="ctrTitle"/>
          </p:nvPr>
        </p:nvSpPr>
        <p:spPr>
          <a:xfrm>
            <a:off x="1337375" y="821350"/>
            <a:ext cx="3765900" cy="115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200"/>
              <a:t>ES6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5200"/>
              <a:t>Generators</a:t>
            </a:r>
          </a:p>
        </p:txBody>
      </p:sp>
      <p:grpSp>
        <p:nvGrpSpPr>
          <p:cNvPr id="131" name="Shape 131"/>
          <p:cNvGrpSpPr/>
          <p:nvPr/>
        </p:nvGrpSpPr>
        <p:grpSpPr>
          <a:xfrm>
            <a:off x="6157875" y="1512733"/>
            <a:ext cx="1122618" cy="1686491"/>
            <a:chOff x="6730350" y="2315900"/>
            <a:chExt cx="257700" cy="420100"/>
          </a:xfrm>
        </p:grpSpPr>
        <p:sp>
          <p:nvSpPr>
            <p:cNvPr id="132" name="Shape 132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Shape 137"/>
          <p:cNvGrpSpPr/>
          <p:nvPr/>
        </p:nvGrpSpPr>
        <p:grpSpPr>
          <a:xfrm>
            <a:off x="5275755" y="2575202"/>
            <a:ext cx="1162173" cy="957189"/>
            <a:chOff x="5255200" y="3006475"/>
            <a:chExt cx="511700" cy="378575"/>
          </a:xfrm>
        </p:grpSpPr>
        <p:sp>
          <p:nvSpPr>
            <p:cNvPr id="138" name="Shape 138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1691300" y="1050975"/>
            <a:ext cx="59301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Abril Fatface"/>
                <a:ea typeface="Abril Fatface"/>
                <a:cs typeface="Abril Fatface"/>
                <a:sym typeface="Abril Fatface"/>
              </a:rPr>
              <a:t>A generator is a special function that you can pause and resume at many points.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Anatomy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of a Generator</a:t>
            </a:r>
          </a:p>
        </p:txBody>
      </p:sp>
      <p:pic>
        <p:nvPicPr>
          <p:cNvPr descr="generator-keywords.png"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925" y="1311049"/>
            <a:ext cx="5198525" cy="252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Anatomy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of a Generator</a:t>
            </a:r>
          </a:p>
        </p:txBody>
      </p:sp>
      <p:pic>
        <p:nvPicPr>
          <p:cNvPr descr="generator-keywords.pn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925" y="1311049"/>
            <a:ext cx="5198525" cy="252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523150" y="1009350"/>
            <a:ext cx="1705500" cy="356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63" name="Shape 163"/>
          <p:cNvSpPr txBox="1"/>
          <p:nvPr>
            <p:ph idx="2" type="body"/>
          </p:nvPr>
        </p:nvSpPr>
        <p:spPr>
          <a:xfrm>
            <a:off x="5316437" y="1009350"/>
            <a:ext cx="1705500" cy="356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64" name="Shape 164"/>
          <p:cNvSpPr txBox="1"/>
          <p:nvPr>
            <p:ph idx="3" type="body"/>
          </p:nvPr>
        </p:nvSpPr>
        <p:spPr>
          <a:xfrm>
            <a:off x="7109724" y="1009350"/>
            <a:ext cx="1705500" cy="356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4294967295" type="title"/>
          </p:nvPr>
        </p:nvSpPr>
        <p:spPr>
          <a:xfrm>
            <a:off x="1253825" y="894850"/>
            <a:ext cx="4754100" cy="138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>
                <a:solidFill>
                  <a:srgbClr val="FFFFFF"/>
                </a:solidFill>
              </a:rPr>
              <a:t>Want big impact?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Use big image.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80" name="Shape 180"/>
          <p:cNvSpPr/>
          <p:nvPr/>
        </p:nvSpPr>
        <p:spPr>
          <a:xfrm>
            <a:off x="5112675" y="2264100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AFCFE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Gray</a:t>
            </a:r>
          </a:p>
        </p:txBody>
      </p:sp>
      <p:sp>
        <p:nvSpPr>
          <p:cNvPr id="181" name="Shape 181"/>
          <p:cNvSpPr/>
          <p:nvPr/>
        </p:nvSpPr>
        <p:spPr>
          <a:xfrm>
            <a:off x="4288900" y="740700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BDECE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White</a:t>
            </a:r>
          </a:p>
        </p:txBody>
      </p:sp>
      <p:sp>
        <p:nvSpPr>
          <p:cNvPr id="182" name="Shape 182"/>
          <p:cNvSpPr/>
          <p:nvPr/>
        </p:nvSpPr>
        <p:spPr>
          <a:xfrm>
            <a:off x="5936450" y="740700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C0CAF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Black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88" name="Shape 188"/>
          <p:cNvGraphicFramePr/>
          <p:nvPr/>
        </p:nvGraphicFramePr>
        <p:xfrm>
          <a:off x="3839025" y="7785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{8BC482D3-F5F4-453C-B837-C5170E3A1FE0}</a:tableStyleId>
              </a:tblPr>
              <a:tblGrid>
                <a:gridCol w="1106350"/>
                <a:gridCol w="1106350"/>
                <a:gridCol w="1106350"/>
                <a:gridCol w="1106350"/>
              </a:tblGrid>
              <a:tr h="9262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627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Yellow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20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627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Blue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30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15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262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Orange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24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16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BDECE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4294967295" type="ctrTitle"/>
          </p:nvPr>
        </p:nvSpPr>
        <p:spPr>
          <a:xfrm>
            <a:off x="1352175" y="994350"/>
            <a:ext cx="3622200" cy="73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Hello!</a:t>
            </a:r>
          </a:p>
        </p:txBody>
      </p:sp>
      <p:sp>
        <p:nvSpPr>
          <p:cNvPr id="64" name="Shape 64"/>
          <p:cNvSpPr txBox="1"/>
          <p:nvPr>
            <p:ph idx="4294967295" type="subTitle"/>
          </p:nvPr>
        </p:nvSpPr>
        <p:spPr>
          <a:xfrm>
            <a:off x="1352175" y="1732047"/>
            <a:ext cx="3622200" cy="209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I am Jayden Smith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I am here because I love to give presentations.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You can find me at @username</a:t>
            </a:r>
          </a:p>
        </p:txBody>
      </p:sp>
      <p:pic>
        <p:nvPicPr>
          <p:cNvPr descr="photo-1434030216411-0b793f4b4173.jpg" id="65" name="Shape 65"/>
          <p:cNvPicPr preferRelativeResize="0"/>
          <p:nvPr/>
        </p:nvPicPr>
        <p:blipFill rotWithShape="1">
          <a:blip r:embed="rId3">
            <a:alphaModFix/>
          </a:blip>
          <a:srcRect b="0" l="15229" r="15229" t="0"/>
          <a:stretch/>
        </p:blipFill>
        <p:spPr>
          <a:xfrm>
            <a:off x="5557550" y="542350"/>
            <a:ext cx="2822500" cy="40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1205625" y="1281849"/>
            <a:ext cx="6444376" cy="3069959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idx="4294967295" type="title"/>
          </p:nvPr>
        </p:nvSpPr>
        <p:spPr>
          <a:xfrm>
            <a:off x="1101500" y="743350"/>
            <a:ext cx="1836300" cy="63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195" name="Shape 195"/>
          <p:cNvSpPr/>
          <p:nvPr/>
        </p:nvSpPr>
        <p:spPr>
          <a:xfrm>
            <a:off x="2290650" y="1906700"/>
            <a:ext cx="6471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C0CAFC"/>
          </a:solidFill>
          <a:ln cap="flat" cmpd="sng" w="381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latin typeface="Raleway"/>
                <a:ea typeface="Raleway"/>
                <a:cs typeface="Raleway"/>
                <a:sym typeface="Raleway"/>
              </a:rPr>
              <a:t>our office</a:t>
            </a:r>
          </a:p>
        </p:txBody>
      </p:sp>
      <p:sp>
        <p:nvSpPr>
          <p:cNvPr id="196" name="Shape 196"/>
          <p:cNvSpPr/>
          <p:nvPr/>
        </p:nvSpPr>
        <p:spPr>
          <a:xfrm>
            <a:off x="1741375" y="2249275"/>
            <a:ext cx="120900" cy="120900"/>
          </a:xfrm>
          <a:prstGeom prst="diamond">
            <a:avLst/>
          </a:prstGeom>
          <a:solidFill>
            <a:srgbClr val="BDECE5"/>
          </a:solidFill>
          <a:ln cap="flat" cmpd="sng" w="381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3111125" y="3304600"/>
            <a:ext cx="120900" cy="120900"/>
          </a:xfrm>
          <a:prstGeom prst="diamond">
            <a:avLst/>
          </a:prstGeom>
          <a:solidFill>
            <a:srgbClr val="BDECE5"/>
          </a:solidFill>
          <a:ln cap="flat" cmpd="sng" w="381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3852050" y="2109200"/>
            <a:ext cx="120900" cy="120900"/>
          </a:xfrm>
          <a:prstGeom prst="diamond">
            <a:avLst/>
          </a:prstGeom>
          <a:solidFill>
            <a:srgbClr val="BDECE5"/>
          </a:solidFill>
          <a:ln cap="flat" cmpd="sng" w="381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4447850" y="3762575"/>
            <a:ext cx="120900" cy="120900"/>
          </a:xfrm>
          <a:prstGeom prst="diamond">
            <a:avLst/>
          </a:prstGeom>
          <a:solidFill>
            <a:srgbClr val="BDECE5"/>
          </a:solidFill>
          <a:ln cap="flat" cmpd="sng" w="381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6115900" y="2511300"/>
            <a:ext cx="120900" cy="120900"/>
          </a:xfrm>
          <a:prstGeom prst="diamond">
            <a:avLst/>
          </a:prstGeom>
          <a:solidFill>
            <a:srgbClr val="BDECE5"/>
          </a:solidFill>
          <a:ln cap="flat" cmpd="sng" w="381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6639125" y="3825525"/>
            <a:ext cx="120900" cy="120900"/>
          </a:xfrm>
          <a:prstGeom prst="diamond">
            <a:avLst/>
          </a:prstGeom>
          <a:solidFill>
            <a:srgbClr val="BDECE5"/>
          </a:solidFill>
          <a:ln cap="flat" cmpd="sng" w="381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4294967295" type="ctrTitle"/>
          </p:nvPr>
        </p:nvSpPr>
        <p:spPr>
          <a:xfrm>
            <a:off x="1396500" y="668950"/>
            <a:ext cx="6351000" cy="115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0"/>
              <a:t>89,526,124</a:t>
            </a:r>
          </a:p>
        </p:txBody>
      </p:sp>
      <p:sp>
        <p:nvSpPr>
          <p:cNvPr id="207" name="Shape 207"/>
          <p:cNvSpPr txBox="1"/>
          <p:nvPr>
            <p:ph idx="4294967295" type="subTitle"/>
          </p:nvPr>
        </p:nvSpPr>
        <p:spPr>
          <a:xfrm>
            <a:off x="1396500" y="2001850"/>
            <a:ext cx="39084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4294967295" type="ctrTitle"/>
          </p:nvPr>
        </p:nvSpPr>
        <p:spPr>
          <a:xfrm>
            <a:off x="1332000" y="952800"/>
            <a:ext cx="6480000" cy="89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/>
              <a:t>89,526,124$</a:t>
            </a:r>
          </a:p>
        </p:txBody>
      </p:sp>
      <p:sp>
        <p:nvSpPr>
          <p:cNvPr id="213" name="Shape 213"/>
          <p:cNvSpPr txBox="1"/>
          <p:nvPr>
            <p:ph idx="4294967295" type="subTitle"/>
          </p:nvPr>
        </p:nvSpPr>
        <p:spPr>
          <a:xfrm>
            <a:off x="1332000" y="1411308"/>
            <a:ext cx="64800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/>
              <a:t>That’s a lot of money</a:t>
            </a:r>
          </a:p>
        </p:txBody>
      </p:sp>
      <p:sp>
        <p:nvSpPr>
          <p:cNvPr id="214" name="Shape 214"/>
          <p:cNvSpPr txBox="1"/>
          <p:nvPr>
            <p:ph idx="4294967295" type="ctrTitle"/>
          </p:nvPr>
        </p:nvSpPr>
        <p:spPr>
          <a:xfrm>
            <a:off x="1332000" y="3276893"/>
            <a:ext cx="6480000" cy="89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/>
              <a:t>100%</a:t>
            </a:r>
          </a:p>
        </p:txBody>
      </p:sp>
      <p:sp>
        <p:nvSpPr>
          <p:cNvPr id="215" name="Shape 215"/>
          <p:cNvSpPr txBox="1"/>
          <p:nvPr>
            <p:ph idx="4294967295" type="subTitle"/>
          </p:nvPr>
        </p:nvSpPr>
        <p:spPr>
          <a:xfrm>
            <a:off x="1332000" y="3735401"/>
            <a:ext cx="64800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/>
              <a:t>Total success!</a:t>
            </a:r>
          </a:p>
        </p:txBody>
      </p:sp>
      <p:sp>
        <p:nvSpPr>
          <p:cNvPr id="216" name="Shape 216"/>
          <p:cNvSpPr txBox="1"/>
          <p:nvPr>
            <p:ph idx="4294967295" type="ctrTitle"/>
          </p:nvPr>
        </p:nvSpPr>
        <p:spPr>
          <a:xfrm>
            <a:off x="1332000" y="2114846"/>
            <a:ext cx="6480000" cy="89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/>
              <a:t>185,244 users</a:t>
            </a:r>
          </a:p>
        </p:txBody>
      </p:sp>
      <p:sp>
        <p:nvSpPr>
          <p:cNvPr id="217" name="Shape 217"/>
          <p:cNvSpPr txBox="1"/>
          <p:nvPr>
            <p:ph idx="4294967295" type="subTitle"/>
          </p:nvPr>
        </p:nvSpPr>
        <p:spPr>
          <a:xfrm>
            <a:off x="1332000" y="2573354"/>
            <a:ext cx="64800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/>
              <a:t>And a lot of users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cxnSp>
        <p:nvCxnSpPr>
          <p:cNvPr id="223" name="Shape 223"/>
          <p:cNvCxnSpPr>
            <a:endCxn id="224" idx="0"/>
          </p:cNvCxnSpPr>
          <p:nvPr/>
        </p:nvCxnSpPr>
        <p:spPr>
          <a:xfrm flipH="1">
            <a:off x="5780775" y="12000"/>
            <a:ext cx="7200" cy="1054800"/>
          </a:xfrm>
          <a:prstGeom prst="straightConnector1">
            <a:avLst/>
          </a:prstGeom>
          <a:noFill/>
          <a:ln cap="flat" cmpd="sng" w="38100">
            <a:solidFill>
              <a:srgbClr val="BDECE5"/>
            </a:solidFill>
            <a:prstDash val="solid"/>
            <a:round/>
            <a:headEnd len="lg" w="lg" type="none"/>
            <a:tailEnd len="lg" w="lg" type="diamond"/>
          </a:ln>
        </p:spPr>
      </p:cxnSp>
      <p:cxnSp>
        <p:nvCxnSpPr>
          <p:cNvPr id="225" name="Shape 225"/>
          <p:cNvCxnSpPr>
            <a:stCxn id="224" idx="2"/>
            <a:endCxn id="226" idx="0"/>
          </p:cNvCxnSpPr>
          <p:nvPr/>
        </p:nvCxnSpPr>
        <p:spPr>
          <a:xfrm>
            <a:off x="5780775" y="1545300"/>
            <a:ext cx="7200" cy="787200"/>
          </a:xfrm>
          <a:prstGeom prst="straightConnector1">
            <a:avLst/>
          </a:prstGeom>
          <a:noFill/>
          <a:ln cap="flat" cmpd="sng" w="38100">
            <a:solidFill>
              <a:srgbClr val="BDECE5"/>
            </a:solidFill>
            <a:prstDash val="solid"/>
            <a:round/>
            <a:headEnd len="lg" w="lg" type="diamond"/>
            <a:tailEnd len="lg" w="lg" type="diamond"/>
          </a:ln>
        </p:spPr>
      </p:cxnSp>
      <p:cxnSp>
        <p:nvCxnSpPr>
          <p:cNvPr id="227" name="Shape 227"/>
          <p:cNvCxnSpPr>
            <a:stCxn id="228" idx="2"/>
          </p:cNvCxnSpPr>
          <p:nvPr/>
        </p:nvCxnSpPr>
        <p:spPr>
          <a:xfrm>
            <a:off x="5787925" y="4078212"/>
            <a:ext cx="0" cy="1065300"/>
          </a:xfrm>
          <a:prstGeom prst="straightConnector1">
            <a:avLst/>
          </a:prstGeom>
          <a:noFill/>
          <a:ln cap="flat" cmpd="sng" w="38100">
            <a:solidFill>
              <a:srgbClr val="BDECE5"/>
            </a:solidFill>
            <a:prstDash val="solid"/>
            <a:round/>
            <a:headEnd len="lg" w="lg" type="diamond"/>
            <a:tailEnd len="lg" w="lg" type="none"/>
          </a:ln>
        </p:spPr>
      </p:cxnSp>
      <p:cxnSp>
        <p:nvCxnSpPr>
          <p:cNvPr id="229" name="Shape 229"/>
          <p:cNvCxnSpPr>
            <a:stCxn id="226" idx="2"/>
            <a:endCxn id="228" idx="0"/>
          </p:cNvCxnSpPr>
          <p:nvPr/>
        </p:nvCxnSpPr>
        <p:spPr>
          <a:xfrm>
            <a:off x="5787925" y="2811000"/>
            <a:ext cx="0" cy="788700"/>
          </a:xfrm>
          <a:prstGeom prst="straightConnector1">
            <a:avLst/>
          </a:prstGeom>
          <a:noFill/>
          <a:ln cap="flat" cmpd="sng" w="38100">
            <a:solidFill>
              <a:srgbClr val="BDECE5"/>
            </a:solidFill>
            <a:prstDash val="solid"/>
            <a:round/>
            <a:headEnd len="lg" w="lg" type="diamond"/>
            <a:tailEnd len="lg" w="lg" type="diamond"/>
          </a:ln>
        </p:spPr>
      </p:cxnSp>
      <p:sp>
        <p:nvSpPr>
          <p:cNvPr id="224" name="Shape 224"/>
          <p:cNvSpPr txBox="1"/>
          <p:nvPr/>
        </p:nvSpPr>
        <p:spPr>
          <a:xfrm>
            <a:off x="4644825" y="1066800"/>
            <a:ext cx="2271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first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4651975" y="3599712"/>
            <a:ext cx="2271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last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4651975" y="2332500"/>
            <a:ext cx="2271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second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523150" y="1009350"/>
            <a:ext cx="1705500" cy="182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36" name="Shape 236"/>
          <p:cNvSpPr txBox="1"/>
          <p:nvPr>
            <p:ph idx="2" type="body"/>
          </p:nvPr>
        </p:nvSpPr>
        <p:spPr>
          <a:xfrm>
            <a:off x="5316437" y="1009350"/>
            <a:ext cx="1705500" cy="182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37" name="Shape 237"/>
          <p:cNvSpPr txBox="1"/>
          <p:nvPr>
            <p:ph idx="3" type="body"/>
          </p:nvPr>
        </p:nvSpPr>
        <p:spPr>
          <a:xfrm>
            <a:off x="7109725" y="1009350"/>
            <a:ext cx="1705500" cy="182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523150" y="2914350"/>
            <a:ext cx="1705500" cy="182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39" name="Shape 239"/>
          <p:cNvSpPr txBox="1"/>
          <p:nvPr>
            <p:ph idx="2" type="body"/>
          </p:nvPr>
        </p:nvSpPr>
        <p:spPr>
          <a:xfrm>
            <a:off x="5316437" y="2914350"/>
            <a:ext cx="1705500" cy="182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40" name="Shape 240"/>
          <p:cNvSpPr txBox="1"/>
          <p:nvPr>
            <p:ph idx="3" type="body"/>
          </p:nvPr>
        </p:nvSpPr>
        <p:spPr>
          <a:xfrm>
            <a:off x="7109725" y="2914350"/>
            <a:ext cx="1705500" cy="182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821175" y="4089493"/>
            <a:ext cx="7595700" cy="51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246" name="Shape 246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7699" y="732850"/>
            <a:ext cx="3868599" cy="320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1503899" y="854575"/>
            <a:ext cx="1711533" cy="343433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>
            <p:ph idx="4294967295" type="body"/>
          </p:nvPr>
        </p:nvSpPr>
        <p:spPr>
          <a:xfrm>
            <a:off x="3649725" y="854500"/>
            <a:ext cx="3689400" cy="3434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Abril Fatface"/>
                <a:ea typeface="Abril Fatface"/>
                <a:cs typeface="Abril Fatface"/>
                <a:sym typeface="Abril Fatface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53" name="Shape 253"/>
          <p:cNvSpPr/>
          <p:nvPr/>
        </p:nvSpPr>
        <p:spPr>
          <a:xfrm>
            <a:off x="1580865" y="1142592"/>
            <a:ext cx="1557599" cy="27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1494749" y="782000"/>
            <a:ext cx="1712554" cy="3603945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1615801" y="1301945"/>
            <a:ext cx="1460700" cy="258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</a:p>
        </p:txBody>
      </p:sp>
      <p:sp>
        <p:nvSpPr>
          <p:cNvPr id="260" name="Shape 260"/>
          <p:cNvSpPr txBox="1"/>
          <p:nvPr>
            <p:ph idx="4294967295" type="body"/>
          </p:nvPr>
        </p:nvSpPr>
        <p:spPr>
          <a:xfrm>
            <a:off x="3649725" y="854500"/>
            <a:ext cx="3689400" cy="3434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Abril Fatface"/>
                <a:ea typeface="Abril Fatface"/>
                <a:cs typeface="Abril Fatface"/>
                <a:sym typeface="Abril Fatface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1168877" y="959374"/>
            <a:ext cx="2280286" cy="3224900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1326224" y="1256104"/>
            <a:ext cx="1974600" cy="26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</a:p>
        </p:txBody>
      </p:sp>
      <p:sp>
        <p:nvSpPr>
          <p:cNvPr id="267" name="Shape 267"/>
          <p:cNvSpPr txBox="1"/>
          <p:nvPr>
            <p:ph idx="4294967295" type="body"/>
          </p:nvPr>
        </p:nvSpPr>
        <p:spPr>
          <a:xfrm>
            <a:off x="3649725" y="854500"/>
            <a:ext cx="3689400" cy="3434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Abril Fatface"/>
                <a:ea typeface="Abril Fatface"/>
                <a:cs typeface="Abril Fatface"/>
                <a:sym typeface="Abril Fatface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1272825" y="1110494"/>
            <a:ext cx="3855147" cy="3001276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1434150" y="1269875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</a:p>
        </p:txBody>
      </p:sp>
      <p:sp>
        <p:nvSpPr>
          <p:cNvPr id="274" name="Shape 274"/>
          <p:cNvSpPr txBox="1"/>
          <p:nvPr>
            <p:ph idx="4294967295" type="body"/>
          </p:nvPr>
        </p:nvSpPr>
        <p:spPr>
          <a:xfrm>
            <a:off x="5385350" y="854500"/>
            <a:ext cx="2789400" cy="3434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Abril Fatface"/>
                <a:ea typeface="Abril Fatface"/>
                <a:cs typeface="Abril Fatface"/>
                <a:sym typeface="Abril Fatface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x="1351100" y="771900"/>
            <a:ext cx="5832600" cy="115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 are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generators?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4294967295" type="ctrTitle"/>
          </p:nvPr>
        </p:nvSpPr>
        <p:spPr>
          <a:xfrm>
            <a:off x="1352175" y="994350"/>
            <a:ext cx="3622200" cy="73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Thanks!</a:t>
            </a:r>
          </a:p>
        </p:txBody>
      </p:sp>
      <p:sp>
        <p:nvSpPr>
          <p:cNvPr id="280" name="Shape 280"/>
          <p:cNvSpPr txBox="1"/>
          <p:nvPr>
            <p:ph idx="4294967295" type="subTitle"/>
          </p:nvPr>
        </p:nvSpPr>
        <p:spPr>
          <a:xfrm>
            <a:off x="1352175" y="1732047"/>
            <a:ext cx="3622200" cy="209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You can find me at @username and user@mail.me</a:t>
            </a:r>
          </a:p>
        </p:txBody>
      </p:sp>
      <p:grpSp>
        <p:nvGrpSpPr>
          <p:cNvPr id="281" name="Shape 281"/>
          <p:cNvGrpSpPr/>
          <p:nvPr/>
        </p:nvGrpSpPr>
        <p:grpSpPr>
          <a:xfrm>
            <a:off x="5387608" y="1337852"/>
            <a:ext cx="2520592" cy="2467685"/>
            <a:chOff x="1233350" y="1619250"/>
            <a:chExt cx="466500" cy="456725"/>
          </a:xfrm>
        </p:grpSpPr>
        <p:sp>
          <p:nvSpPr>
            <p:cNvPr id="282" name="Shape 282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4112850" y="599950"/>
            <a:ext cx="4016100" cy="357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Presentation design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3797150" y="530473"/>
            <a:ext cx="4889699" cy="266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This presentation uses the following typographies and colors: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600"/>
              <a:t>Titles: Abril Fatface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600"/>
              <a:t>Body copy: Raleway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u="sng">
                <a:hlinkClick r:id="rId3"/>
              </a:rPr>
              <a:t>https://www.fontsquirrel.com/fonts/abril-fatface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u="sng">
                <a:hlinkClick r:id="rId4"/>
              </a:rPr>
              <a:t>https://www.fontsquirrel.com/fonts/raleway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/>
              <a:t>Pastel green </a:t>
            </a:r>
            <a:r>
              <a:rPr b="1" lang="en" sz="1600">
                <a:solidFill>
                  <a:srgbClr val="BDECE5"/>
                </a:solidFill>
              </a:rPr>
              <a:t>#bdece5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Pastel blue </a:t>
            </a:r>
            <a:r>
              <a:rPr b="1" lang="en" sz="1600">
                <a:solidFill>
                  <a:srgbClr val="AFCFEC"/>
                </a:solidFill>
              </a:rPr>
              <a:t>#afcfec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Violet </a:t>
            </a:r>
            <a:r>
              <a:rPr b="1" lang="en" sz="1600">
                <a:solidFill>
                  <a:srgbClr val="C0CAFC"/>
                </a:solidFill>
              </a:rPr>
              <a:t>#c0cafc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3797149" y="4400250"/>
            <a:ext cx="5043299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Shape 303"/>
          <p:cNvGrpSpPr/>
          <p:nvPr/>
        </p:nvGrpSpPr>
        <p:grpSpPr>
          <a:xfrm>
            <a:off x="1115743" y="709438"/>
            <a:ext cx="288896" cy="365364"/>
            <a:chOff x="584925" y="238125"/>
            <a:chExt cx="415200" cy="525100"/>
          </a:xfrm>
        </p:grpSpPr>
        <p:sp>
          <p:nvSpPr>
            <p:cNvPr id="304" name="Shape 304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Shape 310"/>
          <p:cNvGrpSpPr/>
          <p:nvPr/>
        </p:nvGrpSpPr>
        <p:grpSpPr>
          <a:xfrm>
            <a:off x="1574553" y="762527"/>
            <a:ext cx="309300" cy="257480"/>
            <a:chOff x="1244325" y="314425"/>
            <a:chExt cx="444525" cy="370050"/>
          </a:xfrm>
        </p:grpSpPr>
        <p:sp>
          <p:nvSpPr>
            <p:cNvPr id="311" name="Shape 311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Shape 313"/>
          <p:cNvGrpSpPr/>
          <p:nvPr/>
        </p:nvGrpSpPr>
        <p:grpSpPr>
          <a:xfrm>
            <a:off x="2050376" y="761257"/>
            <a:ext cx="295714" cy="260020"/>
            <a:chOff x="1928175" y="312600"/>
            <a:chExt cx="425000" cy="373700"/>
          </a:xfrm>
        </p:grpSpPr>
        <p:sp>
          <p:nvSpPr>
            <p:cNvPr id="314" name="Shape 314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16" name="Shape 316"/>
          <p:cNvSpPr/>
          <p:nvPr/>
        </p:nvSpPr>
        <p:spPr>
          <a:xfrm>
            <a:off x="2546361" y="751939"/>
            <a:ext cx="242173" cy="278702"/>
          </a:xfrm>
          <a:custGeom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3031994" y="752791"/>
            <a:ext cx="209053" cy="276997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18" name="Shape 318"/>
          <p:cNvGrpSpPr/>
          <p:nvPr/>
        </p:nvGrpSpPr>
        <p:grpSpPr>
          <a:xfrm>
            <a:off x="3435348" y="747672"/>
            <a:ext cx="339898" cy="287208"/>
            <a:chOff x="3918650" y="293075"/>
            <a:chExt cx="488500" cy="412775"/>
          </a:xfrm>
        </p:grpSpPr>
        <p:sp>
          <p:nvSpPr>
            <p:cNvPr id="319" name="Shape 319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Shape 322"/>
          <p:cNvGrpSpPr/>
          <p:nvPr/>
        </p:nvGrpSpPr>
        <p:grpSpPr>
          <a:xfrm>
            <a:off x="3934533" y="725998"/>
            <a:ext cx="279572" cy="330539"/>
            <a:chOff x="4636075" y="261925"/>
            <a:chExt cx="401800" cy="475050"/>
          </a:xfrm>
        </p:grpSpPr>
        <p:sp>
          <p:nvSpPr>
            <p:cNvPr id="323" name="Shape 323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Shape 327"/>
          <p:cNvSpPr/>
          <p:nvPr/>
        </p:nvSpPr>
        <p:spPr>
          <a:xfrm>
            <a:off x="4383554" y="751504"/>
            <a:ext cx="320346" cy="279572"/>
          </a:xfrm>
          <a:custGeom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28" name="Shape 328"/>
          <p:cNvGrpSpPr/>
          <p:nvPr/>
        </p:nvGrpSpPr>
        <p:grpSpPr>
          <a:xfrm>
            <a:off x="4872158" y="753621"/>
            <a:ext cx="280407" cy="274875"/>
            <a:chOff x="5983625" y="301625"/>
            <a:chExt cx="403000" cy="395050"/>
          </a:xfrm>
        </p:grpSpPr>
        <p:sp>
          <p:nvSpPr>
            <p:cNvPr id="329" name="Shape 329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Shape 349"/>
          <p:cNvGrpSpPr/>
          <p:nvPr/>
        </p:nvGrpSpPr>
        <p:grpSpPr>
          <a:xfrm>
            <a:off x="5343302" y="751481"/>
            <a:ext cx="276163" cy="275745"/>
            <a:chOff x="6660750" y="298550"/>
            <a:chExt cx="396900" cy="396300"/>
          </a:xfrm>
        </p:grpSpPr>
        <p:sp>
          <p:nvSpPr>
            <p:cNvPr id="350" name="Shape 350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697400" y="335200"/>
              <a:ext cx="323625" cy="323025"/>
            </a:xfrm>
            <a:custGeom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Shape 352"/>
          <p:cNvGrpSpPr/>
          <p:nvPr/>
        </p:nvGrpSpPr>
        <p:grpSpPr>
          <a:xfrm>
            <a:off x="1115743" y="1185678"/>
            <a:ext cx="288896" cy="349656"/>
            <a:chOff x="584925" y="922575"/>
            <a:chExt cx="415200" cy="502525"/>
          </a:xfrm>
        </p:grpSpPr>
        <p:sp>
          <p:nvSpPr>
            <p:cNvPr id="353" name="Shape 353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Shape 356"/>
          <p:cNvGrpSpPr/>
          <p:nvPr/>
        </p:nvGrpSpPr>
        <p:grpSpPr>
          <a:xfrm>
            <a:off x="1576258" y="1177607"/>
            <a:ext cx="305908" cy="364529"/>
            <a:chOff x="1246775" y="910975"/>
            <a:chExt cx="439650" cy="523900"/>
          </a:xfrm>
        </p:grpSpPr>
        <p:sp>
          <p:nvSpPr>
            <p:cNvPr id="357" name="Shape 357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Shape 360"/>
          <p:cNvGrpSpPr/>
          <p:nvPr/>
        </p:nvGrpSpPr>
        <p:grpSpPr>
          <a:xfrm>
            <a:off x="2049106" y="1236228"/>
            <a:ext cx="298254" cy="248122"/>
            <a:chOff x="1926350" y="995225"/>
            <a:chExt cx="428650" cy="356600"/>
          </a:xfrm>
        </p:grpSpPr>
        <p:sp>
          <p:nvSpPr>
            <p:cNvPr id="361" name="Shape 361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5" name="Shape 365"/>
          <p:cNvSpPr/>
          <p:nvPr/>
        </p:nvSpPr>
        <p:spPr>
          <a:xfrm>
            <a:off x="2521710" y="1215479"/>
            <a:ext cx="291470" cy="289765"/>
          </a:xfrm>
          <a:custGeom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2991216" y="1229935"/>
            <a:ext cx="290600" cy="260872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3464531" y="1232058"/>
            <a:ext cx="282112" cy="256611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3942944" y="1234598"/>
            <a:ext cx="263429" cy="251531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69" name="Shape 369"/>
          <p:cNvGrpSpPr/>
          <p:nvPr/>
        </p:nvGrpSpPr>
        <p:grpSpPr>
          <a:xfrm>
            <a:off x="4398040" y="1217546"/>
            <a:ext cx="290600" cy="291018"/>
            <a:chOff x="5302225" y="968375"/>
            <a:chExt cx="417650" cy="418250"/>
          </a:xfrm>
        </p:grpSpPr>
        <p:sp>
          <p:nvSpPr>
            <p:cNvPr id="370" name="Shape 370"/>
            <p:cNvSpPr/>
            <p:nvPr/>
          </p:nvSpPr>
          <p:spPr>
            <a:xfrm>
              <a:off x="5333350" y="991575"/>
              <a:ext cx="152075" cy="155100"/>
            </a:xfrm>
            <a:custGeom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302225" y="968375"/>
              <a:ext cx="417650" cy="418250"/>
            </a:xfrm>
            <a:custGeom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4832219" y="1184826"/>
            <a:ext cx="360285" cy="350926"/>
            <a:chOff x="5926225" y="921350"/>
            <a:chExt cx="517800" cy="504350"/>
          </a:xfrm>
        </p:grpSpPr>
        <p:sp>
          <p:nvSpPr>
            <p:cNvPr id="373" name="Shape 373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Shape 375"/>
          <p:cNvGrpSpPr/>
          <p:nvPr/>
        </p:nvGrpSpPr>
        <p:grpSpPr>
          <a:xfrm>
            <a:off x="5313139" y="1191627"/>
            <a:ext cx="336488" cy="337341"/>
            <a:chOff x="6617400" y="931125"/>
            <a:chExt cx="483600" cy="484825"/>
          </a:xfrm>
        </p:grpSpPr>
        <p:sp>
          <p:nvSpPr>
            <p:cNvPr id="376" name="Shape 376"/>
            <p:cNvSpPr/>
            <p:nvPr/>
          </p:nvSpPr>
          <p:spPr>
            <a:xfrm>
              <a:off x="6843925" y="1183900"/>
              <a:ext cx="121525" cy="232050"/>
            </a:xfrm>
            <a:custGeom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617400" y="931125"/>
              <a:ext cx="483600" cy="259500"/>
            </a:xfrm>
            <a:custGeom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Shape 378"/>
          <p:cNvGrpSpPr/>
          <p:nvPr/>
        </p:nvGrpSpPr>
        <p:grpSpPr>
          <a:xfrm>
            <a:off x="1097895" y="1715443"/>
            <a:ext cx="324590" cy="227735"/>
            <a:chOff x="559275" y="1683950"/>
            <a:chExt cx="466500" cy="327300"/>
          </a:xfrm>
        </p:grpSpPr>
        <p:sp>
          <p:nvSpPr>
            <p:cNvPr id="379" name="Shape 379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" name="Shape 381"/>
          <p:cNvGrpSpPr/>
          <p:nvPr/>
        </p:nvGrpSpPr>
        <p:grpSpPr>
          <a:xfrm>
            <a:off x="1566917" y="1670424"/>
            <a:ext cx="324590" cy="317789"/>
            <a:chOff x="1233350" y="1619250"/>
            <a:chExt cx="466500" cy="456725"/>
          </a:xfrm>
        </p:grpSpPr>
        <p:sp>
          <p:nvSpPr>
            <p:cNvPr id="382" name="Shape 382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Shape 386"/>
          <p:cNvGrpSpPr/>
          <p:nvPr/>
        </p:nvGrpSpPr>
        <p:grpSpPr>
          <a:xfrm>
            <a:off x="2046132" y="1677208"/>
            <a:ext cx="304203" cy="304203"/>
            <a:chOff x="1922075" y="1629000"/>
            <a:chExt cx="437200" cy="437200"/>
          </a:xfrm>
        </p:grpSpPr>
        <p:sp>
          <p:nvSpPr>
            <p:cNvPr id="387" name="Shape 387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Shape 389"/>
          <p:cNvGrpSpPr/>
          <p:nvPr/>
        </p:nvGrpSpPr>
        <p:grpSpPr>
          <a:xfrm>
            <a:off x="2513883" y="1675939"/>
            <a:ext cx="306743" cy="306743"/>
            <a:chOff x="2594325" y="1627175"/>
            <a:chExt cx="440850" cy="440850"/>
          </a:xfrm>
        </p:grpSpPr>
        <p:sp>
          <p:nvSpPr>
            <p:cNvPr id="390" name="Shape 390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3" name="Shape 393"/>
          <p:cNvSpPr/>
          <p:nvPr/>
        </p:nvSpPr>
        <p:spPr>
          <a:xfrm>
            <a:off x="2996730" y="1689665"/>
            <a:ext cx="279572" cy="279555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4" name="Shape 394"/>
          <p:cNvGrpSpPr/>
          <p:nvPr/>
        </p:nvGrpSpPr>
        <p:grpSpPr>
          <a:xfrm>
            <a:off x="3480819" y="1652995"/>
            <a:ext cx="248957" cy="352631"/>
            <a:chOff x="3984000" y="1594200"/>
            <a:chExt cx="357800" cy="506800"/>
          </a:xfrm>
        </p:grpSpPr>
        <p:sp>
          <p:nvSpPr>
            <p:cNvPr id="395" name="Shape 395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Shape 397"/>
          <p:cNvGrpSpPr/>
          <p:nvPr/>
        </p:nvGrpSpPr>
        <p:grpSpPr>
          <a:xfrm>
            <a:off x="3910319" y="1728611"/>
            <a:ext cx="328000" cy="201399"/>
            <a:chOff x="4601275" y="1702875"/>
            <a:chExt cx="471400" cy="289450"/>
          </a:xfrm>
        </p:grpSpPr>
        <p:sp>
          <p:nvSpPr>
            <p:cNvPr id="398" name="Shape 398"/>
            <p:cNvSpPr/>
            <p:nvPr/>
          </p:nvSpPr>
          <p:spPr>
            <a:xfrm>
              <a:off x="4816200" y="170287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503112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634875" y="1756000"/>
              <a:ext cx="404225" cy="178325"/>
            </a:xfrm>
            <a:custGeom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460127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4673325" y="1947725"/>
              <a:ext cx="327300" cy="44600"/>
            </a:xfrm>
            <a:custGeom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Shape 403"/>
          <p:cNvGrpSpPr/>
          <p:nvPr/>
        </p:nvGrpSpPr>
        <p:grpSpPr>
          <a:xfrm>
            <a:off x="4395065" y="1679331"/>
            <a:ext cx="296549" cy="299959"/>
            <a:chOff x="5297950" y="1632050"/>
            <a:chExt cx="426200" cy="431100"/>
          </a:xfrm>
        </p:grpSpPr>
        <p:sp>
          <p:nvSpPr>
            <p:cNvPr id="404" name="Shape 404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Shape 406"/>
          <p:cNvGrpSpPr/>
          <p:nvPr/>
        </p:nvGrpSpPr>
        <p:grpSpPr>
          <a:xfrm>
            <a:off x="4863234" y="1670424"/>
            <a:ext cx="298254" cy="317789"/>
            <a:chOff x="5970800" y="1619250"/>
            <a:chExt cx="428650" cy="456725"/>
          </a:xfrm>
        </p:grpSpPr>
        <p:sp>
          <p:nvSpPr>
            <p:cNvPr id="407" name="Shape 407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5318670" y="1666598"/>
            <a:ext cx="334349" cy="305038"/>
            <a:chOff x="6625350" y="1613750"/>
            <a:chExt cx="480525" cy="438400"/>
          </a:xfrm>
        </p:grpSpPr>
        <p:sp>
          <p:nvSpPr>
            <p:cNvPr id="413" name="Shape 413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1134007" y="2162807"/>
            <a:ext cx="252366" cy="271066"/>
            <a:chOff x="611175" y="2326900"/>
            <a:chExt cx="362700" cy="389575"/>
          </a:xfrm>
        </p:grpSpPr>
        <p:sp>
          <p:nvSpPr>
            <p:cNvPr id="419" name="Shape 419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23" name="Shape 423"/>
          <p:cNvSpPr/>
          <p:nvPr/>
        </p:nvSpPr>
        <p:spPr>
          <a:xfrm>
            <a:off x="1596321" y="2165522"/>
            <a:ext cx="265969" cy="265969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2065391" y="2165522"/>
            <a:ext cx="265969" cy="265969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2534462" y="2165522"/>
            <a:ext cx="265969" cy="265969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6" name="Shape 426"/>
          <p:cNvGrpSpPr/>
          <p:nvPr/>
        </p:nvGrpSpPr>
        <p:grpSpPr>
          <a:xfrm>
            <a:off x="3065322" y="2119476"/>
            <a:ext cx="141908" cy="354336"/>
            <a:chOff x="3386850" y="2264625"/>
            <a:chExt cx="203950" cy="509250"/>
          </a:xfrm>
        </p:grpSpPr>
        <p:sp>
          <p:nvSpPr>
            <p:cNvPr id="427" name="Shape 427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4016115" y="2164512"/>
            <a:ext cx="116407" cy="264264"/>
            <a:chOff x="4753325" y="2329350"/>
            <a:chExt cx="167300" cy="379800"/>
          </a:xfrm>
        </p:grpSpPr>
        <p:sp>
          <p:nvSpPr>
            <p:cNvPr id="430" name="Shape 430"/>
            <p:cNvSpPr/>
            <p:nvPr/>
          </p:nvSpPr>
          <p:spPr>
            <a:xfrm>
              <a:off x="4753325" y="2424600"/>
              <a:ext cx="167300" cy="284550"/>
            </a:xfrm>
            <a:custGeom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798500" y="2329350"/>
              <a:ext cx="76950" cy="84275"/>
            </a:xfrm>
            <a:custGeom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Shape 432"/>
          <p:cNvGrpSpPr/>
          <p:nvPr/>
        </p:nvGrpSpPr>
        <p:grpSpPr>
          <a:xfrm>
            <a:off x="3544954" y="2121164"/>
            <a:ext cx="120686" cy="350944"/>
            <a:chOff x="4076175" y="2267050"/>
            <a:chExt cx="173450" cy="504375"/>
          </a:xfrm>
        </p:grpSpPr>
        <p:sp>
          <p:nvSpPr>
            <p:cNvPr id="433" name="Shape 433"/>
            <p:cNvSpPr/>
            <p:nvPr/>
          </p:nvSpPr>
          <p:spPr>
            <a:xfrm>
              <a:off x="4122600" y="2267050"/>
              <a:ext cx="80600" cy="91625"/>
            </a:xfrm>
            <a:custGeom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4076175" y="2370250"/>
              <a:ext cx="173450" cy="401175"/>
            </a:xfrm>
            <a:custGeom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35" name="Shape 435"/>
          <p:cNvSpPr/>
          <p:nvPr/>
        </p:nvSpPr>
        <p:spPr>
          <a:xfrm>
            <a:off x="4410745" y="2158303"/>
            <a:ext cx="265969" cy="280407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36" name="Shape 436"/>
          <p:cNvGrpSpPr/>
          <p:nvPr/>
        </p:nvGrpSpPr>
        <p:grpSpPr>
          <a:xfrm>
            <a:off x="4866209" y="2163225"/>
            <a:ext cx="292305" cy="270213"/>
            <a:chOff x="5975075" y="2327500"/>
            <a:chExt cx="420100" cy="388350"/>
          </a:xfrm>
        </p:grpSpPr>
        <p:sp>
          <p:nvSpPr>
            <p:cNvPr id="437" name="Shape 437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5391729" y="2155154"/>
            <a:ext cx="179307" cy="292305"/>
            <a:chOff x="6730350" y="2315900"/>
            <a:chExt cx="257700" cy="420100"/>
          </a:xfrm>
        </p:grpSpPr>
        <p:sp>
          <p:nvSpPr>
            <p:cNvPr id="440" name="Shape 440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Shape 445"/>
          <p:cNvGrpSpPr/>
          <p:nvPr/>
        </p:nvGrpSpPr>
        <p:grpSpPr>
          <a:xfrm>
            <a:off x="1214720" y="2601666"/>
            <a:ext cx="90941" cy="331392"/>
            <a:chOff x="727175" y="2957625"/>
            <a:chExt cx="130700" cy="476275"/>
          </a:xfrm>
        </p:grpSpPr>
        <p:sp>
          <p:nvSpPr>
            <p:cNvPr id="446" name="Shape 446"/>
            <p:cNvSpPr/>
            <p:nvPr/>
          </p:nvSpPr>
          <p:spPr>
            <a:xfrm>
              <a:off x="727175" y="2957625"/>
              <a:ext cx="130700" cy="476275"/>
            </a:xfrm>
            <a:custGeom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751600" y="3090125"/>
              <a:ext cx="81850" cy="319350"/>
            </a:xfrm>
            <a:custGeom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Shape 448"/>
          <p:cNvSpPr/>
          <p:nvPr/>
        </p:nvSpPr>
        <p:spPr>
          <a:xfrm>
            <a:off x="2059024" y="2588719"/>
            <a:ext cx="278702" cy="357728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1626069" y="2588719"/>
            <a:ext cx="206478" cy="357728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50" name="Shape 450"/>
          <p:cNvGrpSpPr/>
          <p:nvPr/>
        </p:nvGrpSpPr>
        <p:grpSpPr>
          <a:xfrm>
            <a:off x="2506229" y="2612277"/>
            <a:ext cx="322051" cy="310152"/>
            <a:chOff x="2583325" y="2972875"/>
            <a:chExt cx="462850" cy="445750"/>
          </a:xfrm>
        </p:grpSpPr>
        <p:sp>
          <p:nvSpPr>
            <p:cNvPr id="451" name="Shape 451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Shape 453"/>
          <p:cNvGrpSpPr/>
          <p:nvPr/>
        </p:nvGrpSpPr>
        <p:grpSpPr>
          <a:xfrm>
            <a:off x="2964205" y="2658600"/>
            <a:ext cx="344142" cy="217524"/>
            <a:chOff x="3241525" y="3039450"/>
            <a:chExt cx="494600" cy="312625"/>
          </a:xfrm>
        </p:grpSpPr>
        <p:sp>
          <p:nvSpPr>
            <p:cNvPr id="454" name="Shape 454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Shape 456"/>
          <p:cNvSpPr/>
          <p:nvPr/>
        </p:nvSpPr>
        <p:spPr>
          <a:xfrm>
            <a:off x="3926800" y="2619737"/>
            <a:ext cx="295715" cy="29569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57" name="Shape 457"/>
          <p:cNvGrpSpPr/>
          <p:nvPr/>
        </p:nvGrpSpPr>
        <p:grpSpPr>
          <a:xfrm>
            <a:off x="4365320" y="2635656"/>
            <a:ext cx="356040" cy="263412"/>
            <a:chOff x="5255200" y="3006475"/>
            <a:chExt cx="511700" cy="378575"/>
          </a:xfrm>
        </p:grpSpPr>
        <p:sp>
          <p:nvSpPr>
            <p:cNvPr id="458" name="Shape 458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Shape 460"/>
          <p:cNvGrpSpPr/>
          <p:nvPr/>
        </p:nvGrpSpPr>
        <p:grpSpPr>
          <a:xfrm>
            <a:off x="3461267" y="2620365"/>
            <a:ext cx="288061" cy="293992"/>
            <a:chOff x="3955900" y="2984500"/>
            <a:chExt cx="414000" cy="422525"/>
          </a:xfrm>
        </p:grpSpPr>
        <p:sp>
          <p:nvSpPr>
            <p:cNvPr id="461" name="Shape 461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Shape 464"/>
          <p:cNvSpPr/>
          <p:nvPr/>
        </p:nvSpPr>
        <p:spPr>
          <a:xfrm>
            <a:off x="1100911" y="3110051"/>
            <a:ext cx="322033" cy="253219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4900639" y="2606133"/>
            <a:ext cx="224325" cy="322903"/>
          </a:xfrm>
          <a:custGeom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66" name="Shape 466"/>
          <p:cNvGrpSpPr/>
          <p:nvPr/>
        </p:nvGrpSpPr>
        <p:grpSpPr>
          <a:xfrm>
            <a:off x="5371342" y="2616104"/>
            <a:ext cx="220081" cy="312709"/>
            <a:chOff x="6701050" y="2978375"/>
            <a:chExt cx="316300" cy="449425"/>
          </a:xfrm>
        </p:grpSpPr>
        <p:sp>
          <p:nvSpPr>
            <p:cNvPr id="467" name="Shape 467"/>
            <p:cNvSpPr/>
            <p:nvPr/>
          </p:nvSpPr>
          <p:spPr>
            <a:xfrm>
              <a:off x="6701050" y="2978375"/>
              <a:ext cx="316300" cy="78175"/>
            </a:xfrm>
            <a:custGeom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713875" y="3068750"/>
              <a:ext cx="290650" cy="359050"/>
            </a:xfrm>
            <a:custGeom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Shape 469"/>
          <p:cNvGrpSpPr/>
          <p:nvPr/>
        </p:nvGrpSpPr>
        <p:grpSpPr>
          <a:xfrm>
            <a:off x="1572431" y="3131013"/>
            <a:ext cx="313562" cy="210740"/>
            <a:chOff x="1241275" y="3718400"/>
            <a:chExt cx="450650" cy="302875"/>
          </a:xfrm>
        </p:grpSpPr>
        <p:sp>
          <p:nvSpPr>
            <p:cNvPr id="470" name="Shape 470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Shape 474"/>
          <p:cNvGrpSpPr/>
          <p:nvPr/>
        </p:nvGrpSpPr>
        <p:grpSpPr>
          <a:xfrm>
            <a:off x="2045714" y="3114870"/>
            <a:ext cx="305038" cy="243443"/>
            <a:chOff x="1921475" y="3695200"/>
            <a:chExt cx="438400" cy="349875"/>
          </a:xfrm>
        </p:grpSpPr>
        <p:sp>
          <p:nvSpPr>
            <p:cNvPr id="475" name="Shape 475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Shape 478"/>
          <p:cNvGrpSpPr/>
          <p:nvPr/>
        </p:nvGrpSpPr>
        <p:grpSpPr>
          <a:xfrm>
            <a:off x="2517710" y="3111044"/>
            <a:ext cx="299089" cy="250679"/>
            <a:chOff x="2599825" y="3689700"/>
            <a:chExt cx="429850" cy="360275"/>
          </a:xfrm>
        </p:grpSpPr>
        <p:sp>
          <p:nvSpPr>
            <p:cNvPr id="479" name="Shape 479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3001169" y="3085125"/>
            <a:ext cx="270213" cy="282112"/>
            <a:chOff x="3294650" y="3652450"/>
            <a:chExt cx="388350" cy="405450"/>
          </a:xfrm>
        </p:grpSpPr>
        <p:sp>
          <p:nvSpPr>
            <p:cNvPr id="482" name="Shape 482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Shape 485"/>
          <p:cNvGrpSpPr/>
          <p:nvPr/>
        </p:nvGrpSpPr>
        <p:grpSpPr>
          <a:xfrm>
            <a:off x="3447681" y="3120820"/>
            <a:ext cx="315232" cy="231127"/>
            <a:chOff x="3936375" y="3703750"/>
            <a:chExt cx="453050" cy="332175"/>
          </a:xfrm>
        </p:grpSpPr>
        <p:sp>
          <p:nvSpPr>
            <p:cNvPr id="486" name="Shape 486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Shape 491"/>
          <p:cNvGrpSpPr/>
          <p:nvPr/>
        </p:nvGrpSpPr>
        <p:grpSpPr>
          <a:xfrm>
            <a:off x="3916703" y="3120820"/>
            <a:ext cx="315232" cy="231127"/>
            <a:chOff x="4610450" y="3703750"/>
            <a:chExt cx="453050" cy="332175"/>
          </a:xfrm>
        </p:grpSpPr>
        <p:sp>
          <p:nvSpPr>
            <p:cNvPr id="492" name="Shape 492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Shape 494"/>
          <p:cNvGrpSpPr/>
          <p:nvPr/>
        </p:nvGrpSpPr>
        <p:grpSpPr>
          <a:xfrm>
            <a:off x="4396770" y="3097458"/>
            <a:ext cx="293140" cy="277850"/>
            <a:chOff x="5300400" y="3670175"/>
            <a:chExt cx="421300" cy="399325"/>
          </a:xfrm>
        </p:grpSpPr>
        <p:sp>
          <p:nvSpPr>
            <p:cNvPr id="495" name="Shape 495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Shape 500"/>
          <p:cNvSpPr/>
          <p:nvPr/>
        </p:nvSpPr>
        <p:spPr>
          <a:xfrm>
            <a:off x="4849649" y="3073518"/>
            <a:ext cx="326295" cy="326278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01" name="Shape 501"/>
          <p:cNvGrpSpPr/>
          <p:nvPr/>
        </p:nvGrpSpPr>
        <p:grpSpPr>
          <a:xfrm>
            <a:off x="5339057" y="3094049"/>
            <a:ext cx="284651" cy="284669"/>
            <a:chOff x="6654650" y="3665275"/>
            <a:chExt cx="409100" cy="409125"/>
          </a:xfrm>
        </p:grpSpPr>
        <p:sp>
          <p:nvSpPr>
            <p:cNvPr id="502" name="Shape 502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Shape 504"/>
          <p:cNvGrpSpPr/>
          <p:nvPr/>
        </p:nvGrpSpPr>
        <p:grpSpPr>
          <a:xfrm>
            <a:off x="1105967" y="3551172"/>
            <a:ext cx="308448" cy="308465"/>
            <a:chOff x="570875" y="4322250"/>
            <a:chExt cx="443300" cy="443325"/>
          </a:xfrm>
        </p:grpSpPr>
        <p:sp>
          <p:nvSpPr>
            <p:cNvPr id="505" name="Shape 505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09" name="Shape 509"/>
          <p:cNvSpPr/>
          <p:nvPr/>
        </p:nvSpPr>
        <p:spPr>
          <a:xfrm>
            <a:off x="1562327" y="3611412"/>
            <a:ext cx="333949" cy="188648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10" name="Shape 510"/>
          <p:cNvGrpSpPr/>
          <p:nvPr/>
        </p:nvGrpSpPr>
        <p:grpSpPr>
          <a:xfrm>
            <a:off x="2086070" y="3528245"/>
            <a:ext cx="224325" cy="354318"/>
            <a:chOff x="1979475" y="4289300"/>
            <a:chExt cx="322400" cy="509225"/>
          </a:xfrm>
        </p:grpSpPr>
        <p:sp>
          <p:nvSpPr>
            <p:cNvPr id="511" name="Shape 511"/>
            <p:cNvSpPr/>
            <p:nvPr/>
          </p:nvSpPr>
          <p:spPr>
            <a:xfrm>
              <a:off x="2187075" y="4509100"/>
              <a:ext cx="114800" cy="114800"/>
            </a:xfrm>
            <a:custGeom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1979475" y="4542675"/>
              <a:ext cx="156925" cy="156950"/>
            </a:xfrm>
            <a:custGeom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041125" y="4289300"/>
              <a:ext cx="240000" cy="509225"/>
            </a:xfrm>
            <a:custGeom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Shape 514"/>
          <p:cNvGrpSpPr/>
          <p:nvPr/>
        </p:nvGrpSpPr>
        <p:grpSpPr>
          <a:xfrm>
            <a:off x="2535122" y="3532907"/>
            <a:ext cx="264682" cy="344995"/>
            <a:chOff x="2624850" y="4296000"/>
            <a:chExt cx="380400" cy="495825"/>
          </a:xfrm>
        </p:grpSpPr>
        <p:sp>
          <p:nvSpPr>
            <p:cNvPr id="515" name="Shape 515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18" name="Shape 518"/>
          <p:cNvSpPr/>
          <p:nvPr/>
        </p:nvSpPr>
        <p:spPr>
          <a:xfrm>
            <a:off x="3464114" y="3564249"/>
            <a:ext cx="282947" cy="282964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2995043" y="3582098"/>
            <a:ext cx="282947" cy="247269"/>
          </a:xfrm>
          <a:custGeom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3931897" y="3562979"/>
            <a:ext cx="285521" cy="285504"/>
          </a:xfrm>
          <a:custGeom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21" name="Shape 521"/>
          <p:cNvGrpSpPr/>
          <p:nvPr/>
        </p:nvGrpSpPr>
        <p:grpSpPr>
          <a:xfrm>
            <a:off x="4379775" y="3566897"/>
            <a:ext cx="327130" cy="277015"/>
            <a:chOff x="5275975" y="4344850"/>
            <a:chExt cx="470150" cy="398125"/>
          </a:xfrm>
        </p:grpSpPr>
        <p:sp>
          <p:nvSpPr>
            <p:cNvPr id="522" name="Shape 522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5" name="Shape 525"/>
          <p:cNvSpPr/>
          <p:nvPr/>
        </p:nvSpPr>
        <p:spPr>
          <a:xfrm>
            <a:off x="4865794" y="3558734"/>
            <a:ext cx="294010" cy="293992"/>
          </a:xfrm>
          <a:custGeom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26" name="Shape 526"/>
          <p:cNvGrpSpPr/>
          <p:nvPr/>
        </p:nvGrpSpPr>
        <p:grpSpPr>
          <a:xfrm>
            <a:off x="5330551" y="3544388"/>
            <a:ext cx="301664" cy="322033"/>
            <a:chOff x="6642425" y="4312500"/>
            <a:chExt cx="433550" cy="462825"/>
          </a:xfrm>
        </p:grpSpPr>
        <p:sp>
          <p:nvSpPr>
            <p:cNvPr id="527" name="Shape 527"/>
            <p:cNvSpPr/>
            <p:nvPr/>
          </p:nvSpPr>
          <p:spPr>
            <a:xfrm>
              <a:off x="6642425" y="4687375"/>
              <a:ext cx="433550" cy="39125"/>
            </a:xfrm>
            <a:custGeom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642425" y="4736225"/>
              <a:ext cx="433550" cy="39100"/>
            </a:xfrm>
            <a:custGeom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6684575" y="4312500"/>
              <a:ext cx="349875" cy="377350"/>
            </a:xfrm>
            <a:custGeom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30" name="Shape 530"/>
          <p:cNvSpPr/>
          <p:nvPr/>
        </p:nvSpPr>
        <p:spPr>
          <a:xfrm>
            <a:off x="1066500" y="4060512"/>
            <a:ext cx="387456" cy="228587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31" name="Shape 531"/>
          <p:cNvGrpSpPr/>
          <p:nvPr/>
        </p:nvGrpSpPr>
        <p:grpSpPr>
          <a:xfrm>
            <a:off x="1574553" y="4022333"/>
            <a:ext cx="309300" cy="304203"/>
            <a:chOff x="1244325" y="4999400"/>
            <a:chExt cx="444525" cy="437200"/>
          </a:xfrm>
        </p:grpSpPr>
        <p:sp>
          <p:nvSpPr>
            <p:cNvPr id="532" name="Shape 532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Shape 537"/>
          <p:cNvGrpSpPr/>
          <p:nvPr/>
        </p:nvGrpSpPr>
        <p:grpSpPr>
          <a:xfrm>
            <a:off x="2071198" y="4012557"/>
            <a:ext cx="254071" cy="323738"/>
            <a:chOff x="1958100" y="4985350"/>
            <a:chExt cx="365150" cy="465275"/>
          </a:xfrm>
        </p:grpSpPr>
        <p:sp>
          <p:nvSpPr>
            <p:cNvPr id="538" name="Shape 538"/>
            <p:cNvSpPr/>
            <p:nvPr/>
          </p:nvSpPr>
          <p:spPr>
            <a:xfrm>
              <a:off x="1958100" y="4985350"/>
              <a:ext cx="365150" cy="465275"/>
            </a:xfrm>
            <a:custGeom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1977625" y="5237525"/>
              <a:ext cx="113600" cy="213100"/>
            </a:xfrm>
            <a:custGeom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2190125" y="5237525"/>
              <a:ext cx="113575" cy="213100"/>
            </a:xfrm>
            <a:custGeom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Shape 541"/>
          <p:cNvGrpSpPr/>
          <p:nvPr/>
        </p:nvGrpSpPr>
        <p:grpSpPr>
          <a:xfrm>
            <a:off x="2521520" y="4024872"/>
            <a:ext cx="291470" cy="299524"/>
            <a:chOff x="2605300" y="5003050"/>
            <a:chExt cx="418900" cy="430475"/>
          </a:xfrm>
        </p:grpSpPr>
        <p:sp>
          <p:nvSpPr>
            <p:cNvPr id="542" name="Shape 542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Shape 545"/>
          <p:cNvGrpSpPr/>
          <p:nvPr/>
        </p:nvGrpSpPr>
        <p:grpSpPr>
          <a:xfrm>
            <a:off x="2962083" y="4031256"/>
            <a:ext cx="348387" cy="286356"/>
            <a:chOff x="3238475" y="5012225"/>
            <a:chExt cx="500700" cy="411550"/>
          </a:xfrm>
        </p:grpSpPr>
        <p:sp>
          <p:nvSpPr>
            <p:cNvPr id="546" name="Shape 546"/>
            <p:cNvSpPr/>
            <p:nvPr/>
          </p:nvSpPr>
          <p:spPr>
            <a:xfrm>
              <a:off x="3238475" y="5315050"/>
              <a:ext cx="500700" cy="108725"/>
            </a:xfrm>
            <a:custGeom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3282450" y="5160575"/>
              <a:ext cx="412750" cy="140475"/>
            </a:xfrm>
            <a:custGeom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3473550" y="5012225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3429575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3516900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Shape 551"/>
          <p:cNvGrpSpPr/>
          <p:nvPr/>
        </p:nvGrpSpPr>
        <p:grpSpPr>
          <a:xfrm>
            <a:off x="3883131" y="4000659"/>
            <a:ext cx="382376" cy="347534"/>
            <a:chOff x="4562200" y="4968250"/>
            <a:chExt cx="549550" cy="499475"/>
          </a:xfrm>
        </p:grpSpPr>
        <p:sp>
          <p:nvSpPr>
            <p:cNvPr id="552" name="Shape 552"/>
            <p:cNvSpPr/>
            <p:nvPr/>
          </p:nvSpPr>
          <p:spPr>
            <a:xfrm>
              <a:off x="4842450" y="5242400"/>
              <a:ext cx="213125" cy="225325"/>
            </a:xfrm>
            <a:custGeom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4617775" y="5241800"/>
              <a:ext cx="212500" cy="225925"/>
            </a:xfrm>
            <a:custGeom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4631200" y="4968250"/>
              <a:ext cx="411550" cy="236325"/>
            </a:xfrm>
            <a:custGeom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4562200" y="5094025"/>
              <a:ext cx="274800" cy="226550"/>
            </a:xfrm>
            <a:custGeom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4836975" y="5094025"/>
              <a:ext cx="274775" cy="226550"/>
            </a:xfrm>
            <a:custGeom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3472748" y="4020211"/>
            <a:ext cx="265099" cy="308013"/>
            <a:chOff x="3972400" y="4996350"/>
            <a:chExt cx="381000" cy="442675"/>
          </a:xfrm>
        </p:grpSpPr>
        <p:sp>
          <p:nvSpPr>
            <p:cNvPr id="558" name="Shape 558"/>
            <p:cNvSpPr/>
            <p:nvPr/>
          </p:nvSpPr>
          <p:spPr>
            <a:xfrm>
              <a:off x="4157400" y="4996350"/>
              <a:ext cx="86725" cy="103200"/>
            </a:xfrm>
            <a:custGeom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3972400" y="5048250"/>
              <a:ext cx="381000" cy="390775"/>
            </a:xfrm>
            <a:custGeom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Shape 560"/>
          <p:cNvGrpSpPr/>
          <p:nvPr/>
        </p:nvGrpSpPr>
        <p:grpSpPr>
          <a:xfrm>
            <a:off x="4355561" y="3994292"/>
            <a:ext cx="375575" cy="360267"/>
            <a:chOff x="5241175" y="4959100"/>
            <a:chExt cx="539775" cy="517775"/>
          </a:xfrm>
        </p:grpSpPr>
        <p:sp>
          <p:nvSpPr>
            <p:cNvPr id="561" name="Shape 561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Shape 567"/>
          <p:cNvSpPr/>
          <p:nvPr/>
        </p:nvSpPr>
        <p:spPr>
          <a:xfrm>
            <a:off x="4847527" y="4083459"/>
            <a:ext cx="330539" cy="182699"/>
          </a:xfrm>
          <a:custGeom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68" name="Shape 568"/>
          <p:cNvGrpSpPr/>
          <p:nvPr/>
        </p:nvGrpSpPr>
        <p:grpSpPr>
          <a:xfrm>
            <a:off x="5360297" y="4047816"/>
            <a:ext cx="240903" cy="277015"/>
            <a:chOff x="6685175" y="5036025"/>
            <a:chExt cx="346225" cy="398125"/>
          </a:xfrm>
        </p:grpSpPr>
        <p:sp>
          <p:nvSpPr>
            <p:cNvPr id="569" name="Shape 569"/>
            <p:cNvSpPr/>
            <p:nvPr/>
          </p:nvSpPr>
          <p:spPr>
            <a:xfrm>
              <a:off x="6743800" y="5036025"/>
              <a:ext cx="105650" cy="147775"/>
            </a:xfrm>
            <a:custGeom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6685175" y="5152025"/>
              <a:ext cx="84275" cy="117275"/>
            </a:xfrm>
            <a:custGeom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6871400" y="5038475"/>
              <a:ext cx="105650" cy="145325"/>
            </a:xfrm>
            <a:custGeom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6944050" y="5155700"/>
              <a:ext cx="87350" cy="116025"/>
            </a:xfrm>
            <a:custGeom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6727300" y="5185625"/>
              <a:ext cx="263800" cy="248525"/>
            </a:xfrm>
            <a:custGeom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5978617" y="2258598"/>
            <a:ext cx="432570" cy="421333"/>
            <a:chOff x="5926225" y="921350"/>
            <a:chExt cx="517800" cy="504350"/>
          </a:xfrm>
        </p:grpSpPr>
        <p:sp>
          <p:nvSpPr>
            <p:cNvPr id="575" name="Shape 575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77" name="Shape 577"/>
          <p:cNvSpPr/>
          <p:nvPr/>
        </p:nvSpPr>
        <p:spPr>
          <a:xfrm>
            <a:off x="6172537" y="2494655"/>
            <a:ext cx="400950" cy="226497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C0CAF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78" name="Shape 578"/>
          <p:cNvGrpSpPr/>
          <p:nvPr/>
        </p:nvGrpSpPr>
        <p:grpSpPr>
          <a:xfrm>
            <a:off x="6863605" y="2237979"/>
            <a:ext cx="432570" cy="421333"/>
            <a:chOff x="5926225" y="921350"/>
            <a:chExt cx="517800" cy="504350"/>
          </a:xfrm>
        </p:grpSpPr>
        <p:sp>
          <p:nvSpPr>
            <p:cNvPr id="579" name="Shape 579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1" name="Shape 581"/>
          <p:cNvSpPr/>
          <p:nvPr/>
        </p:nvSpPr>
        <p:spPr>
          <a:xfrm>
            <a:off x="7057525" y="2474036"/>
            <a:ext cx="400950" cy="226497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C0CAF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82" name="Shape 582"/>
          <p:cNvGrpSpPr/>
          <p:nvPr/>
        </p:nvGrpSpPr>
        <p:grpSpPr>
          <a:xfrm>
            <a:off x="5978884" y="2987021"/>
            <a:ext cx="1075936" cy="1047988"/>
            <a:chOff x="5926225" y="921350"/>
            <a:chExt cx="517800" cy="504350"/>
          </a:xfrm>
        </p:grpSpPr>
        <p:sp>
          <p:nvSpPr>
            <p:cNvPr id="583" name="Shape 583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5" name="Shape 585"/>
          <p:cNvSpPr/>
          <p:nvPr/>
        </p:nvSpPr>
        <p:spPr>
          <a:xfrm>
            <a:off x="6461198" y="3574117"/>
            <a:ext cx="997288" cy="563370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 txBox="1"/>
          <p:nvPr/>
        </p:nvSpPr>
        <p:spPr>
          <a:xfrm>
            <a:off x="5867575" y="693075"/>
            <a:ext cx="2579100" cy="13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SlidesCarnival icons are editable shapes</a:t>
            </a: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Raleway"/>
              <a:buChar char="●"/>
            </a:pP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Raleway"/>
              <a:buChar char="●"/>
            </a:pP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Change fill color and opacity.</a:t>
            </a:r>
          </a:p>
          <a:p>
            <a:pPr indent="-2857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Raleway"/>
              <a:buChar char="●"/>
            </a:pP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Change line color, width and style</a:t>
            </a:r>
            <a:r>
              <a:rPr lang="en" sz="900"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Raleway"/>
                <a:ea typeface="Raleway"/>
                <a:cs typeface="Raleway"/>
                <a:sym typeface="Raleway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Raleway"/>
                <a:ea typeface="Raleway"/>
                <a:cs typeface="Raleway"/>
                <a:sym typeface="Raleway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/>
          <p:nvPr/>
        </p:nvSpPr>
        <p:spPr>
          <a:xfrm>
            <a:off x="2525268" y="914285"/>
            <a:ext cx="55446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How? Follow Google instructions </a:t>
            </a:r>
            <a:r>
              <a:rPr lang="en" u="sng">
                <a:latin typeface="Raleway"/>
                <a:ea typeface="Raleway"/>
                <a:cs typeface="Raleway"/>
                <a:sym typeface="Raleway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2" name="Shape 592"/>
          <p:cNvSpPr txBox="1"/>
          <p:nvPr/>
        </p:nvSpPr>
        <p:spPr>
          <a:xfrm>
            <a:off x="1399400" y="2602852"/>
            <a:ext cx="60852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✋👆👉👍👤👦👧👨👩👪💃🏃💑❤😂😉😋😒😭👶😸🐟🍒🍔💣📌📖🔨🎃🎈🎨🏈🏰🌏🔌🔑</a:t>
            </a:r>
            <a:r>
              <a:rPr lang="en" sz="2000">
                <a:highlight>
                  <a:srgbClr val="000000"/>
                </a:highlight>
              </a:rPr>
              <a:t> </a:t>
            </a:r>
            <a:r>
              <a:rPr lang="en" sz="2000">
                <a:solidFill>
                  <a:srgbClr val="FFFFFF"/>
                </a:solidFill>
                <a:highlight>
                  <a:srgbClr val="000000"/>
                </a:highlight>
                <a:latin typeface="Raleway"/>
                <a:ea typeface="Raleway"/>
                <a:cs typeface="Raleway"/>
                <a:sym typeface="Raleway"/>
              </a:rPr>
              <a:t>and many more...</a:t>
            </a:r>
          </a:p>
        </p:txBody>
      </p:sp>
      <p:sp>
        <p:nvSpPr>
          <p:cNvPr id="593" name="Shape 593"/>
          <p:cNvSpPr txBox="1"/>
          <p:nvPr/>
        </p:nvSpPr>
        <p:spPr>
          <a:xfrm>
            <a:off x="1191050" y="1008825"/>
            <a:ext cx="11964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7200">
                <a:solidFill>
                  <a:srgbClr val="B4A7D6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1351100" y="771900"/>
            <a:ext cx="5832600" cy="115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800"/>
              <a:t>How can they help me write asynchronously?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1910424" y="1051950"/>
            <a:ext cx="5321400" cy="81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112850" y="599950"/>
            <a:ext cx="4016100" cy="357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4294967295" type="ctrTitle"/>
          </p:nvPr>
        </p:nvSpPr>
        <p:spPr>
          <a:xfrm>
            <a:off x="1337375" y="821350"/>
            <a:ext cx="3765900" cy="115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Current Asynchronous Programming</a:t>
            </a:r>
            <a:r>
              <a:rPr lang="en" sz="3600"/>
              <a:t> </a:t>
            </a:r>
          </a:p>
        </p:txBody>
      </p:sp>
      <p:sp>
        <p:nvSpPr>
          <p:cNvPr id="92" name="Shape 92"/>
          <p:cNvSpPr txBox="1"/>
          <p:nvPr>
            <p:ph idx="4294967295" type="subTitle"/>
          </p:nvPr>
        </p:nvSpPr>
        <p:spPr>
          <a:xfrm>
            <a:off x="1337375" y="2725750"/>
            <a:ext cx="40650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Callbacks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Promises</a:t>
            </a:r>
          </a:p>
        </p:txBody>
      </p:sp>
      <p:sp>
        <p:nvSpPr>
          <p:cNvPr id="93" name="Shape 93"/>
          <p:cNvSpPr/>
          <p:nvPr/>
        </p:nvSpPr>
        <p:spPr>
          <a:xfrm>
            <a:off x="6963818" y="2939212"/>
            <a:ext cx="282435" cy="269679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4" name="Shape 94"/>
          <p:cNvGrpSpPr/>
          <p:nvPr/>
        </p:nvGrpSpPr>
        <p:grpSpPr>
          <a:xfrm>
            <a:off x="6613189" y="1424684"/>
            <a:ext cx="1210035" cy="1210355"/>
            <a:chOff x="6654650" y="3665275"/>
            <a:chExt cx="409100" cy="409125"/>
          </a:xfrm>
        </p:grpSpPr>
        <p:sp>
          <p:nvSpPr>
            <p:cNvPr id="95" name="Shape 95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Shape 97"/>
          <p:cNvGrpSpPr/>
          <p:nvPr/>
        </p:nvGrpSpPr>
        <p:grpSpPr>
          <a:xfrm rot="1056968">
            <a:off x="5447194" y="2376390"/>
            <a:ext cx="799479" cy="799540"/>
            <a:chOff x="570875" y="4322250"/>
            <a:chExt cx="443300" cy="443325"/>
          </a:xfrm>
        </p:grpSpPr>
        <p:sp>
          <p:nvSpPr>
            <p:cNvPr id="98" name="Shape 98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Shape 102"/>
          <p:cNvSpPr/>
          <p:nvPr/>
        </p:nvSpPr>
        <p:spPr>
          <a:xfrm rot="2466694">
            <a:off x="5536814" y="1659321"/>
            <a:ext cx="392403" cy="374679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 rot="-1609568">
            <a:off x="6110709" y="1895084"/>
            <a:ext cx="282386" cy="269632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 rot="2926471">
            <a:off x="7823016" y="2108703"/>
            <a:ext cx="211468" cy="201916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rot="-1609175">
            <a:off x="6942934" y="755895"/>
            <a:ext cx="190565" cy="181958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3604900" y="992250"/>
            <a:ext cx="2466600" cy="393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Pros</a:t>
            </a:r>
          </a:p>
          <a:p>
            <a:pPr indent="-317500" lvl="0" marL="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400"/>
              <a:t>Perform functions asynchronously in single-threaded JS environment</a:t>
            </a:r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Callback Functions</a:t>
            </a:r>
          </a:p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6220100" y="992250"/>
            <a:ext cx="2466599" cy="393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Cons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400"/>
              <a:t>Callback Hell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400"/>
              <a:t>Loss of fundamental keywords (</a:t>
            </a:r>
            <a:r>
              <a:rPr i="1" lang="en" sz="1400"/>
              <a:t>return</a:t>
            </a:r>
            <a:r>
              <a:rPr lang="en" sz="1400"/>
              <a:t> and </a:t>
            </a:r>
            <a:r>
              <a:rPr i="1" lang="en" sz="1400"/>
              <a:t>throw</a:t>
            </a:r>
            <a:r>
              <a:rPr lang="en" sz="1400"/>
              <a:t>)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400"/>
              <a:t>Loss of the </a:t>
            </a:r>
            <a:r>
              <a:rPr i="1" lang="en" sz="1400"/>
              <a:t>stack</a:t>
            </a:r>
          </a:p>
          <a:p>
            <a:pPr indent="-317500" lvl="0" marL="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400"/>
              <a:t>Functions operate on side effects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Callback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Hell</a:t>
            </a:r>
          </a:p>
        </p:txBody>
      </p:sp>
      <p:pic>
        <p:nvPicPr>
          <p:cNvPr descr="callback-hell.pn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8700" y="1093500"/>
            <a:ext cx="5248225" cy="29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oriz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