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urock.com/testrail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75" y="3854298"/>
            <a:ext cx="10406380" cy="9525"/>
          </a:xfrm>
          <a:custGeom>
            <a:avLst/>
            <a:gdLst/>
            <a:ahLst/>
            <a:cxnLst/>
            <a:rect l="l" t="t" r="r" b="b"/>
            <a:pathLst>
              <a:path w="10406380" h="9525">
                <a:moveTo>
                  <a:pt x="10406253" y="0"/>
                </a:moveTo>
                <a:lnTo>
                  <a:pt x="0" y="0"/>
                </a:lnTo>
                <a:lnTo>
                  <a:pt x="0" y="9525"/>
                </a:lnTo>
                <a:lnTo>
                  <a:pt x="10406253" y="9525"/>
                </a:lnTo>
                <a:lnTo>
                  <a:pt x="10406253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142875"/>
            <a:ext cx="3714750" cy="1428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175" y="1706435"/>
            <a:ext cx="22098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210" b="1">
                <a:solidFill>
                  <a:srgbClr val="2F2F2F"/>
                </a:solidFill>
                <a:latin typeface="Trebuchet MS"/>
                <a:cs typeface="Trebuchet MS"/>
              </a:rPr>
              <a:t>Summary</a:t>
            </a:r>
            <a:r>
              <a:rPr dirty="0" sz="1500" spc="45" b="1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1500" spc="120" b="1">
                <a:solidFill>
                  <a:srgbClr val="2F2F2F"/>
                </a:solidFill>
                <a:latin typeface="Trebuchet MS"/>
                <a:cs typeface="Trebuchet MS"/>
              </a:rPr>
              <a:t>Project</a:t>
            </a:r>
            <a:r>
              <a:rPr dirty="0" sz="1500" spc="50" b="1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1500" spc="190" b="1">
                <a:solidFill>
                  <a:srgbClr val="2F2F2F"/>
                </a:solidFill>
                <a:latin typeface="Trebuchet MS"/>
                <a:cs typeface="Trebuchet MS"/>
              </a:rPr>
              <a:t>P2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875" y="2034616"/>
            <a:ext cx="285750" cy="28575"/>
          </a:xfrm>
          <a:custGeom>
            <a:avLst/>
            <a:gdLst/>
            <a:ahLst/>
            <a:cxnLst/>
            <a:rect l="l" t="t" r="r" b="b"/>
            <a:pathLst>
              <a:path w="285750" h="28575">
                <a:moveTo>
                  <a:pt x="285750" y="0"/>
                </a:moveTo>
                <a:lnTo>
                  <a:pt x="0" y="0"/>
                </a:lnTo>
                <a:lnTo>
                  <a:pt x="0" y="28575"/>
                </a:lnTo>
                <a:lnTo>
                  <a:pt x="285750" y="28575"/>
                </a:lnTo>
                <a:lnTo>
                  <a:pt x="285750" y="0"/>
                </a:lnTo>
                <a:close/>
              </a:path>
            </a:pathLst>
          </a:custGeom>
          <a:solidFill>
            <a:srgbClr val="ADC9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175" y="2269045"/>
            <a:ext cx="2479040" cy="436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505050"/>
                </a:solidFill>
                <a:latin typeface="Trebuchet MS"/>
                <a:cs typeface="Trebuchet MS"/>
              </a:rPr>
              <a:t>Project:</a:t>
            </a:r>
            <a:r>
              <a:rPr dirty="0" sz="900" spc="-25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900" spc="90">
                <a:solidFill>
                  <a:srgbClr val="505050"/>
                </a:solidFill>
                <a:latin typeface="Trebuchet MS"/>
                <a:cs typeface="Trebuchet MS"/>
              </a:rPr>
              <a:t>SP2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 spc="95">
                <a:solidFill>
                  <a:srgbClr val="505050"/>
                </a:solidFill>
                <a:latin typeface="Trebuchet MS"/>
                <a:cs typeface="Trebuchet MS"/>
              </a:rPr>
              <a:t>By</a:t>
            </a:r>
            <a:r>
              <a:rPr dirty="0" sz="900" spc="10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505050"/>
                </a:solidFill>
                <a:latin typeface="Trebuchet MS"/>
                <a:cs typeface="Trebuchet MS"/>
              </a:rPr>
              <a:t>Fanny</a:t>
            </a:r>
            <a:r>
              <a:rPr dirty="0" sz="900" spc="5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505050"/>
                </a:solidFill>
                <a:latin typeface="Trebuchet MS"/>
                <a:cs typeface="Trebuchet MS"/>
              </a:rPr>
              <a:t>Restu</a:t>
            </a:r>
            <a:r>
              <a:rPr dirty="0" sz="900" spc="10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505050"/>
                </a:solidFill>
                <a:latin typeface="Trebuchet MS"/>
                <a:cs typeface="Trebuchet MS"/>
              </a:rPr>
              <a:t>Anindi,</a:t>
            </a:r>
            <a:r>
              <a:rPr dirty="0" sz="900" spc="5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505050"/>
                </a:solidFill>
                <a:latin typeface="Trebuchet MS"/>
                <a:cs typeface="Trebuchet MS"/>
              </a:rPr>
              <a:t>3/16/2022</a:t>
            </a:r>
            <a:r>
              <a:rPr dirty="0" sz="900" spc="5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505050"/>
                </a:solidFill>
                <a:latin typeface="Trebuchet MS"/>
                <a:cs typeface="Trebuchet MS"/>
              </a:rPr>
              <a:t>4:16</a:t>
            </a:r>
            <a:r>
              <a:rPr dirty="0" sz="900" spc="5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900" spc="105">
                <a:solidFill>
                  <a:srgbClr val="505050"/>
                </a:solidFill>
                <a:latin typeface="Trebuchet MS"/>
                <a:cs typeface="Trebuchet MS"/>
              </a:rPr>
              <a:t>AM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2875" y="2952458"/>
            <a:ext cx="10406380" cy="597535"/>
            <a:chOff x="142875" y="2952458"/>
            <a:chExt cx="10406380" cy="597535"/>
          </a:xfrm>
        </p:grpSpPr>
        <p:sp>
          <p:nvSpPr>
            <p:cNvPr id="8" name="object 8"/>
            <p:cNvSpPr/>
            <p:nvPr/>
          </p:nvSpPr>
          <p:spPr>
            <a:xfrm>
              <a:off x="142875" y="2952458"/>
              <a:ext cx="10406380" cy="597535"/>
            </a:xfrm>
            <a:custGeom>
              <a:avLst/>
              <a:gdLst/>
              <a:ahLst/>
              <a:cxnLst/>
              <a:rect l="l" t="t" r="r" b="b"/>
              <a:pathLst>
                <a:path w="10406380" h="597535">
                  <a:moveTo>
                    <a:pt x="0" y="47625"/>
                  </a:moveTo>
                  <a:lnTo>
                    <a:pt x="0" y="552538"/>
                  </a:lnTo>
                  <a:lnTo>
                    <a:pt x="304" y="555650"/>
                  </a:lnTo>
                  <a:lnTo>
                    <a:pt x="23761" y="590753"/>
                  </a:lnTo>
                  <a:lnTo>
                    <a:pt x="44513" y="597039"/>
                  </a:lnTo>
                  <a:lnTo>
                    <a:pt x="47625" y="597039"/>
                  </a:lnTo>
                  <a:lnTo>
                    <a:pt x="0" y="47625"/>
                  </a:lnTo>
                  <a:close/>
                </a:path>
                <a:path w="10406380" h="597535">
                  <a:moveTo>
                    <a:pt x="10361739" y="0"/>
                  </a:moveTo>
                  <a:lnTo>
                    <a:pt x="44513" y="0"/>
                  </a:lnTo>
                  <a:lnTo>
                    <a:pt x="41389" y="317"/>
                  </a:lnTo>
                  <a:lnTo>
                    <a:pt x="6299" y="23761"/>
                  </a:lnTo>
                  <a:lnTo>
                    <a:pt x="0" y="44513"/>
                  </a:lnTo>
                  <a:lnTo>
                    <a:pt x="0" y="47625"/>
                  </a:lnTo>
                  <a:lnTo>
                    <a:pt x="47625" y="597039"/>
                  </a:lnTo>
                  <a:lnTo>
                    <a:pt x="10361739" y="597039"/>
                  </a:lnTo>
                  <a:lnTo>
                    <a:pt x="10396499" y="578472"/>
                  </a:lnTo>
                  <a:lnTo>
                    <a:pt x="10406253" y="552538"/>
                  </a:lnTo>
                  <a:lnTo>
                    <a:pt x="10406253" y="44513"/>
                  </a:lnTo>
                  <a:lnTo>
                    <a:pt x="10387672" y="9766"/>
                  </a:lnTo>
                  <a:lnTo>
                    <a:pt x="10361739" y="0"/>
                  </a:lnTo>
                  <a:close/>
                </a:path>
              </a:pathLst>
            </a:custGeom>
            <a:solidFill>
              <a:srgbClr val="F5F9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7637" y="2957220"/>
              <a:ext cx="10396855" cy="588010"/>
            </a:xfrm>
            <a:custGeom>
              <a:avLst/>
              <a:gdLst/>
              <a:ahLst/>
              <a:cxnLst/>
              <a:rect l="l" t="t" r="r" b="b"/>
              <a:pathLst>
                <a:path w="10396855" h="588010">
                  <a:moveTo>
                    <a:pt x="42887" y="0"/>
                  </a:moveTo>
                  <a:lnTo>
                    <a:pt x="41490" y="0"/>
                  </a:lnTo>
                  <a:lnTo>
                    <a:pt x="40081" y="76"/>
                  </a:lnTo>
                  <a:lnTo>
                    <a:pt x="38684" y="215"/>
                  </a:lnTo>
                  <a:lnTo>
                    <a:pt x="37287" y="342"/>
                  </a:lnTo>
                  <a:lnTo>
                    <a:pt x="35890" y="546"/>
                  </a:lnTo>
                  <a:lnTo>
                    <a:pt x="34518" y="825"/>
                  </a:lnTo>
                  <a:lnTo>
                    <a:pt x="33134" y="1104"/>
                  </a:lnTo>
                  <a:lnTo>
                    <a:pt x="31775" y="1435"/>
                  </a:lnTo>
                  <a:lnTo>
                    <a:pt x="30429" y="1854"/>
                  </a:lnTo>
                  <a:lnTo>
                    <a:pt x="29082" y="2260"/>
                  </a:lnTo>
                  <a:lnTo>
                    <a:pt x="19037" y="7238"/>
                  </a:lnTo>
                  <a:lnTo>
                    <a:pt x="17868" y="8013"/>
                  </a:lnTo>
                  <a:lnTo>
                    <a:pt x="16738" y="8851"/>
                  </a:lnTo>
                  <a:lnTo>
                    <a:pt x="15646" y="9753"/>
                  </a:lnTo>
                  <a:lnTo>
                    <a:pt x="14566" y="10642"/>
                  </a:lnTo>
                  <a:lnTo>
                    <a:pt x="13525" y="11582"/>
                  </a:lnTo>
                  <a:lnTo>
                    <a:pt x="12534" y="12585"/>
                  </a:lnTo>
                </a:path>
                <a:path w="10396855" h="588010">
                  <a:moveTo>
                    <a:pt x="42862" y="0"/>
                  </a:moveTo>
                  <a:lnTo>
                    <a:pt x="10353865" y="0"/>
                  </a:lnTo>
                </a:path>
                <a:path w="10396855" h="588010">
                  <a:moveTo>
                    <a:pt x="10384193" y="12585"/>
                  </a:moveTo>
                  <a:lnTo>
                    <a:pt x="10383202" y="11582"/>
                  </a:lnTo>
                  <a:lnTo>
                    <a:pt x="10382161" y="10642"/>
                  </a:lnTo>
                  <a:lnTo>
                    <a:pt x="10381081" y="9753"/>
                  </a:lnTo>
                  <a:lnTo>
                    <a:pt x="10379989" y="8851"/>
                  </a:lnTo>
                  <a:lnTo>
                    <a:pt x="10378859" y="8013"/>
                  </a:lnTo>
                  <a:lnTo>
                    <a:pt x="10377690" y="7238"/>
                  </a:lnTo>
                  <a:lnTo>
                    <a:pt x="10376522" y="6451"/>
                  </a:lnTo>
                  <a:lnTo>
                    <a:pt x="10366298" y="1854"/>
                  </a:lnTo>
                  <a:lnTo>
                    <a:pt x="10364952" y="1435"/>
                  </a:lnTo>
                  <a:lnTo>
                    <a:pt x="10363593" y="1104"/>
                  </a:lnTo>
                  <a:lnTo>
                    <a:pt x="10362209" y="825"/>
                  </a:lnTo>
                  <a:lnTo>
                    <a:pt x="10360837" y="546"/>
                  </a:lnTo>
                  <a:lnTo>
                    <a:pt x="10359440" y="342"/>
                  </a:lnTo>
                  <a:lnTo>
                    <a:pt x="10358043" y="215"/>
                  </a:lnTo>
                  <a:lnTo>
                    <a:pt x="10356646" y="76"/>
                  </a:lnTo>
                  <a:lnTo>
                    <a:pt x="10355237" y="0"/>
                  </a:lnTo>
                  <a:lnTo>
                    <a:pt x="10353840" y="0"/>
                  </a:lnTo>
                </a:path>
                <a:path w="10396855" h="588010">
                  <a:moveTo>
                    <a:pt x="12534" y="574941"/>
                  </a:moveTo>
                  <a:lnTo>
                    <a:pt x="22644" y="582447"/>
                  </a:lnTo>
                  <a:lnTo>
                    <a:pt x="23888" y="583120"/>
                  </a:lnTo>
                  <a:lnTo>
                    <a:pt x="25158" y="583717"/>
                  </a:lnTo>
                  <a:lnTo>
                    <a:pt x="26454" y="584250"/>
                  </a:lnTo>
                  <a:lnTo>
                    <a:pt x="27762" y="584796"/>
                  </a:lnTo>
                  <a:lnTo>
                    <a:pt x="29082" y="585266"/>
                  </a:lnTo>
                  <a:lnTo>
                    <a:pt x="30429" y="585673"/>
                  </a:lnTo>
                  <a:lnTo>
                    <a:pt x="31775" y="586079"/>
                  </a:lnTo>
                  <a:lnTo>
                    <a:pt x="41490" y="587514"/>
                  </a:lnTo>
                  <a:lnTo>
                    <a:pt x="42887" y="587514"/>
                  </a:lnTo>
                </a:path>
                <a:path w="10396855" h="588010">
                  <a:moveTo>
                    <a:pt x="42862" y="587514"/>
                  </a:moveTo>
                  <a:lnTo>
                    <a:pt x="10353865" y="587514"/>
                  </a:lnTo>
                </a:path>
                <a:path w="10396855" h="588010">
                  <a:moveTo>
                    <a:pt x="10353840" y="587514"/>
                  </a:moveTo>
                  <a:lnTo>
                    <a:pt x="10355237" y="587514"/>
                  </a:lnTo>
                  <a:lnTo>
                    <a:pt x="10356646" y="587451"/>
                  </a:lnTo>
                  <a:lnTo>
                    <a:pt x="10366298" y="585673"/>
                  </a:lnTo>
                  <a:lnTo>
                    <a:pt x="10367645" y="585266"/>
                  </a:lnTo>
                  <a:lnTo>
                    <a:pt x="10368965" y="584796"/>
                  </a:lnTo>
                  <a:lnTo>
                    <a:pt x="10370273" y="584250"/>
                  </a:lnTo>
                  <a:lnTo>
                    <a:pt x="10371569" y="583717"/>
                  </a:lnTo>
                  <a:lnTo>
                    <a:pt x="10372839" y="583120"/>
                  </a:lnTo>
                  <a:lnTo>
                    <a:pt x="10374083" y="582447"/>
                  </a:lnTo>
                  <a:lnTo>
                    <a:pt x="10375315" y="581787"/>
                  </a:lnTo>
                  <a:lnTo>
                    <a:pt x="10383202" y="575932"/>
                  </a:lnTo>
                  <a:lnTo>
                    <a:pt x="10384193" y="574941"/>
                  </a:lnTo>
                </a:path>
                <a:path w="10396855" h="588010">
                  <a:moveTo>
                    <a:pt x="10396728" y="42900"/>
                  </a:moveTo>
                  <a:lnTo>
                    <a:pt x="10396728" y="41490"/>
                  </a:lnTo>
                  <a:lnTo>
                    <a:pt x="10396664" y="40093"/>
                  </a:lnTo>
                  <a:lnTo>
                    <a:pt x="10396524" y="38684"/>
                  </a:lnTo>
                  <a:lnTo>
                    <a:pt x="10396385" y="37287"/>
                  </a:lnTo>
                  <a:lnTo>
                    <a:pt x="10396181" y="35902"/>
                  </a:lnTo>
                  <a:lnTo>
                    <a:pt x="10395902" y="34518"/>
                  </a:lnTo>
                  <a:lnTo>
                    <a:pt x="10395635" y="33147"/>
                  </a:lnTo>
                  <a:lnTo>
                    <a:pt x="10395292" y="31775"/>
                  </a:lnTo>
                  <a:lnTo>
                    <a:pt x="10394886" y="30429"/>
                  </a:lnTo>
                  <a:lnTo>
                    <a:pt x="10394480" y="29083"/>
                  </a:lnTo>
                  <a:lnTo>
                    <a:pt x="10391660" y="22656"/>
                  </a:lnTo>
                  <a:lnTo>
                    <a:pt x="10391000" y="21412"/>
                  </a:lnTo>
                  <a:lnTo>
                    <a:pt x="10385145" y="13525"/>
                  </a:lnTo>
                  <a:lnTo>
                    <a:pt x="10384155" y="12534"/>
                  </a:lnTo>
                </a:path>
                <a:path w="10396855" h="588010">
                  <a:moveTo>
                    <a:pt x="10396728" y="42862"/>
                  </a:moveTo>
                  <a:lnTo>
                    <a:pt x="10396728" y="544652"/>
                  </a:lnTo>
                </a:path>
                <a:path w="10396855" h="588010">
                  <a:moveTo>
                    <a:pt x="10384155" y="574979"/>
                  </a:moveTo>
                  <a:lnTo>
                    <a:pt x="10394886" y="557085"/>
                  </a:lnTo>
                  <a:lnTo>
                    <a:pt x="10395292" y="555739"/>
                  </a:lnTo>
                  <a:lnTo>
                    <a:pt x="10395635" y="554380"/>
                  </a:lnTo>
                  <a:lnTo>
                    <a:pt x="10395902" y="552996"/>
                  </a:lnTo>
                  <a:lnTo>
                    <a:pt x="10396181" y="551624"/>
                  </a:lnTo>
                  <a:lnTo>
                    <a:pt x="10396385" y="550227"/>
                  </a:lnTo>
                  <a:lnTo>
                    <a:pt x="10396524" y="548830"/>
                  </a:lnTo>
                  <a:lnTo>
                    <a:pt x="10396664" y="547433"/>
                  </a:lnTo>
                  <a:lnTo>
                    <a:pt x="10396728" y="546023"/>
                  </a:lnTo>
                  <a:lnTo>
                    <a:pt x="10396728" y="544626"/>
                  </a:lnTo>
                </a:path>
                <a:path w="10396855" h="588010">
                  <a:moveTo>
                    <a:pt x="12573" y="12534"/>
                  </a:moveTo>
                  <a:lnTo>
                    <a:pt x="3263" y="26466"/>
                  </a:lnTo>
                  <a:lnTo>
                    <a:pt x="2730" y="27762"/>
                  </a:lnTo>
                  <a:lnTo>
                    <a:pt x="2247" y="29083"/>
                  </a:lnTo>
                  <a:lnTo>
                    <a:pt x="1841" y="30429"/>
                  </a:lnTo>
                  <a:lnTo>
                    <a:pt x="1435" y="31775"/>
                  </a:lnTo>
                  <a:lnTo>
                    <a:pt x="1092" y="33147"/>
                  </a:lnTo>
                  <a:lnTo>
                    <a:pt x="825" y="34518"/>
                  </a:lnTo>
                  <a:lnTo>
                    <a:pt x="546" y="35902"/>
                  </a:lnTo>
                  <a:lnTo>
                    <a:pt x="342" y="37287"/>
                  </a:lnTo>
                  <a:lnTo>
                    <a:pt x="203" y="38684"/>
                  </a:lnTo>
                  <a:lnTo>
                    <a:pt x="63" y="40093"/>
                  </a:lnTo>
                  <a:lnTo>
                    <a:pt x="0" y="41490"/>
                  </a:lnTo>
                  <a:lnTo>
                    <a:pt x="0" y="42900"/>
                  </a:lnTo>
                </a:path>
                <a:path w="10396855" h="588010">
                  <a:moveTo>
                    <a:pt x="0" y="42862"/>
                  </a:moveTo>
                  <a:lnTo>
                    <a:pt x="0" y="544652"/>
                  </a:lnTo>
                </a:path>
                <a:path w="10396855" h="588010">
                  <a:moveTo>
                    <a:pt x="0" y="544626"/>
                  </a:moveTo>
                  <a:lnTo>
                    <a:pt x="0" y="546023"/>
                  </a:lnTo>
                  <a:lnTo>
                    <a:pt x="63" y="547433"/>
                  </a:lnTo>
                  <a:lnTo>
                    <a:pt x="203" y="548830"/>
                  </a:lnTo>
                  <a:lnTo>
                    <a:pt x="342" y="550227"/>
                  </a:lnTo>
                  <a:lnTo>
                    <a:pt x="546" y="551624"/>
                  </a:lnTo>
                  <a:lnTo>
                    <a:pt x="825" y="552996"/>
                  </a:lnTo>
                  <a:lnTo>
                    <a:pt x="1092" y="554380"/>
                  </a:lnTo>
                  <a:lnTo>
                    <a:pt x="1435" y="555739"/>
                  </a:lnTo>
                  <a:lnTo>
                    <a:pt x="1841" y="557085"/>
                  </a:lnTo>
                  <a:lnTo>
                    <a:pt x="2247" y="558431"/>
                  </a:lnTo>
                  <a:lnTo>
                    <a:pt x="11582" y="573989"/>
                  </a:lnTo>
                  <a:lnTo>
                    <a:pt x="12573" y="574979"/>
                  </a:lnTo>
                </a:path>
              </a:pathLst>
            </a:custGeom>
            <a:ln w="952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92100" y="3167837"/>
            <a:ext cx="1953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1F1F1F"/>
                </a:solidFill>
                <a:latin typeface="Trebuchet MS"/>
                <a:cs typeface="Trebuchet MS"/>
              </a:rPr>
              <a:t>Project</a:t>
            </a:r>
            <a:r>
              <a:rPr dirty="0" sz="12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1F1F1F"/>
                </a:solidFill>
                <a:latin typeface="Trebuchet MS"/>
                <a:cs typeface="Trebuchet MS"/>
              </a:rPr>
              <a:t>Robot</a:t>
            </a:r>
            <a:r>
              <a:rPr dirty="0" sz="1200" spc="-1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1F1F1F"/>
                </a:solidFill>
                <a:latin typeface="Trebuchet MS"/>
                <a:cs typeface="Trebuchet MS"/>
              </a:rPr>
              <a:t>Framework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875" y="4375950"/>
            <a:ext cx="285750" cy="28575"/>
          </a:xfrm>
          <a:custGeom>
            <a:avLst/>
            <a:gdLst/>
            <a:ahLst/>
            <a:cxnLst/>
            <a:rect l="l" t="t" r="r" b="b"/>
            <a:pathLst>
              <a:path w="285750" h="28575">
                <a:moveTo>
                  <a:pt x="285750" y="0"/>
                </a:moveTo>
                <a:lnTo>
                  <a:pt x="0" y="0"/>
                </a:lnTo>
                <a:lnTo>
                  <a:pt x="0" y="28574"/>
                </a:lnTo>
                <a:lnTo>
                  <a:pt x="285750" y="28574"/>
                </a:lnTo>
                <a:lnTo>
                  <a:pt x="285750" y="0"/>
                </a:lnTo>
                <a:close/>
              </a:path>
            </a:pathLst>
          </a:custGeom>
          <a:solidFill>
            <a:srgbClr val="ADC9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0175" y="4093185"/>
            <a:ext cx="1077595" cy="802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 b="1">
                <a:solidFill>
                  <a:srgbClr val="2F2F2F"/>
                </a:solidFill>
                <a:latin typeface="Trebuchet MS"/>
                <a:cs typeface="Trebuchet MS"/>
              </a:rPr>
              <a:t>Project:</a:t>
            </a:r>
            <a:r>
              <a:rPr dirty="0" sz="1200" spc="-15" b="1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dirty="0" sz="1200" spc="180" b="1">
                <a:solidFill>
                  <a:srgbClr val="2F2F2F"/>
                </a:solidFill>
                <a:latin typeface="Trebuchet MS"/>
                <a:cs typeface="Trebuchet MS"/>
              </a:rPr>
              <a:t>SP2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85">
                <a:solidFill>
                  <a:srgbClr val="1F1F1F"/>
                </a:solidFill>
                <a:latin typeface="Trebuchet MS"/>
                <a:cs typeface="Trebuchet MS"/>
              </a:rPr>
              <a:t>TestCase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75" y="401040"/>
            <a:ext cx="107188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 b="1">
                <a:solidFill>
                  <a:srgbClr val="1F1F1F"/>
                </a:solidFill>
                <a:latin typeface="Trebuchet MS"/>
                <a:cs typeface="Trebuchet MS"/>
              </a:rPr>
              <a:t>Milestones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705294"/>
            <a:ext cx="285750" cy="28575"/>
          </a:xfrm>
          <a:custGeom>
            <a:avLst/>
            <a:gdLst/>
            <a:ahLst/>
            <a:cxnLst/>
            <a:rect l="l" t="t" r="r" b="b"/>
            <a:pathLst>
              <a:path w="285750" h="28575">
                <a:moveTo>
                  <a:pt x="285750" y="0"/>
                </a:moveTo>
                <a:lnTo>
                  <a:pt x="0" y="0"/>
                </a:lnTo>
                <a:lnTo>
                  <a:pt x="0" y="28575"/>
                </a:lnTo>
                <a:lnTo>
                  <a:pt x="285750" y="28575"/>
                </a:lnTo>
                <a:lnTo>
                  <a:pt x="285750" y="0"/>
                </a:lnTo>
                <a:close/>
              </a:path>
            </a:pathLst>
          </a:custGeom>
          <a:solidFill>
            <a:srgbClr val="ADC9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6253" y="419100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772" y="1506711"/>
            <a:ext cx="1407069" cy="14070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35300" y="1338423"/>
            <a:ext cx="1078865" cy="505459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24</a:t>
            </a:r>
            <a:r>
              <a:rPr dirty="0" sz="1200" spc="5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70" b="1">
                <a:solidFill>
                  <a:srgbClr val="505050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900" spc="165">
                <a:solidFill>
                  <a:srgbClr val="6F6F6F"/>
                </a:solidFill>
                <a:latin typeface="Trebuchet MS"/>
                <a:cs typeface="Trebuchet MS"/>
              </a:rPr>
              <a:t>96%</a:t>
            </a:r>
            <a:r>
              <a:rPr dirty="0" sz="900" spc="-1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Passed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24125" y="1410144"/>
            <a:ext cx="209550" cy="209550"/>
            <a:chOff x="2524125" y="1410144"/>
            <a:chExt cx="209550" cy="209550"/>
          </a:xfrm>
        </p:grpSpPr>
        <p:sp>
          <p:nvSpPr>
            <p:cNvPr id="8" name="object 8"/>
            <p:cNvSpPr/>
            <p:nvPr/>
          </p:nvSpPr>
          <p:spPr>
            <a:xfrm>
              <a:off x="2528887" y="1414907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33650" y="142919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BB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35300" y="1908531"/>
            <a:ext cx="1057275" cy="505459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0</a:t>
            </a:r>
            <a:r>
              <a:rPr dirty="0" sz="1200" spc="10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25" b="1">
                <a:solidFill>
                  <a:srgbClr val="505050"/>
                </a:solidFill>
                <a:latin typeface="Trebuchet MS"/>
                <a:cs typeface="Trebuchet MS"/>
              </a:rPr>
              <a:t>Blocked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900" spc="204">
                <a:solidFill>
                  <a:srgbClr val="6F6F6F"/>
                </a:solidFill>
                <a:latin typeface="Trebuchet MS"/>
                <a:cs typeface="Trebuchet MS"/>
              </a:rPr>
              <a:t>0%</a:t>
            </a:r>
            <a:r>
              <a:rPr dirty="0" sz="900" spc="-1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6F6F6F"/>
                </a:solidFill>
                <a:latin typeface="Trebuchet MS"/>
                <a:cs typeface="Trebuchet MS"/>
              </a:rPr>
              <a:t>Blocked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24125" y="1980235"/>
            <a:ext cx="209550" cy="209550"/>
            <a:chOff x="2524125" y="1980235"/>
            <a:chExt cx="209550" cy="209550"/>
          </a:xfrm>
        </p:grpSpPr>
        <p:sp>
          <p:nvSpPr>
            <p:cNvPr id="12" name="object 12"/>
            <p:cNvSpPr/>
            <p:nvPr/>
          </p:nvSpPr>
          <p:spPr>
            <a:xfrm>
              <a:off x="2528887" y="1984997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33650" y="199928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35300" y="2478591"/>
            <a:ext cx="974725" cy="505459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0</a:t>
            </a:r>
            <a:r>
              <a:rPr dirty="0" sz="1200" spc="15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35" b="1">
                <a:solidFill>
                  <a:srgbClr val="505050"/>
                </a:solidFill>
                <a:latin typeface="Trebuchet MS"/>
                <a:cs typeface="Trebuchet MS"/>
              </a:rPr>
              <a:t>Retest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900" spc="204">
                <a:solidFill>
                  <a:srgbClr val="6F6F6F"/>
                </a:solidFill>
                <a:latin typeface="Trebuchet MS"/>
                <a:cs typeface="Trebuchet MS"/>
              </a:rPr>
              <a:t>0%</a:t>
            </a:r>
            <a:r>
              <a:rPr dirty="0" sz="900" spc="-1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Retest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24125" y="2550312"/>
            <a:ext cx="209550" cy="209550"/>
            <a:chOff x="2524125" y="2550312"/>
            <a:chExt cx="209550" cy="209550"/>
          </a:xfrm>
        </p:grpSpPr>
        <p:sp>
          <p:nvSpPr>
            <p:cNvPr id="16" name="object 16"/>
            <p:cNvSpPr/>
            <p:nvPr/>
          </p:nvSpPr>
          <p:spPr>
            <a:xfrm>
              <a:off x="2528887" y="2555075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33650" y="2569362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BC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035300" y="3048669"/>
            <a:ext cx="947419" cy="505459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1</a:t>
            </a:r>
            <a:r>
              <a:rPr dirty="0" sz="1200" spc="15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05" b="1">
                <a:solidFill>
                  <a:srgbClr val="505050"/>
                </a:solidFill>
                <a:latin typeface="Trebuchet MS"/>
                <a:cs typeface="Trebuchet MS"/>
              </a:rPr>
              <a:t>Failed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900" spc="204">
                <a:solidFill>
                  <a:srgbClr val="6F6F6F"/>
                </a:solidFill>
                <a:latin typeface="Trebuchet MS"/>
                <a:cs typeface="Trebuchet MS"/>
              </a:rPr>
              <a:t>4%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6F6F6F"/>
                </a:solidFill>
                <a:latin typeface="Trebuchet MS"/>
                <a:cs typeface="Trebuchet MS"/>
              </a:rPr>
              <a:t>Failed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24125" y="3120403"/>
            <a:ext cx="209550" cy="209550"/>
            <a:chOff x="2524125" y="3120403"/>
            <a:chExt cx="209550" cy="209550"/>
          </a:xfrm>
        </p:grpSpPr>
        <p:sp>
          <p:nvSpPr>
            <p:cNvPr id="20" name="object 20"/>
            <p:cNvSpPr/>
            <p:nvPr/>
          </p:nvSpPr>
          <p:spPr>
            <a:xfrm>
              <a:off x="2528887" y="3125165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33650" y="313945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E300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845175" y="1682927"/>
            <a:ext cx="835025" cy="7734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700" spc="509">
                <a:solidFill>
                  <a:srgbClr val="505050"/>
                </a:solidFill>
                <a:latin typeface="Trebuchet MS"/>
                <a:cs typeface="Trebuchet MS"/>
              </a:rPr>
              <a:t>96%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800" spc="160">
                <a:solidFill>
                  <a:srgbClr val="909090"/>
                </a:solidFill>
                <a:latin typeface="Trebuchet MS"/>
                <a:cs typeface="Trebuchet MS"/>
              </a:rPr>
              <a:t>passed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5175" y="2684564"/>
            <a:ext cx="1242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0">
                <a:solidFill>
                  <a:srgbClr val="6F6F6F"/>
                </a:solidFill>
                <a:latin typeface="Trebuchet MS"/>
                <a:cs typeface="Trebuchet MS"/>
              </a:rPr>
              <a:t>0</a:t>
            </a:r>
            <a:r>
              <a:rPr dirty="0" sz="900" spc="1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-170">
                <a:solidFill>
                  <a:srgbClr val="6F6F6F"/>
                </a:solidFill>
                <a:latin typeface="Trebuchet MS"/>
                <a:cs typeface="Trebuchet MS"/>
              </a:rPr>
              <a:t>/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95">
                <a:solidFill>
                  <a:srgbClr val="6F6F6F"/>
                </a:solidFill>
                <a:latin typeface="Trebuchet MS"/>
                <a:cs typeface="Trebuchet MS"/>
              </a:rPr>
              <a:t>2</a:t>
            </a:r>
            <a:r>
              <a:rPr dirty="0" sz="900" spc="100">
                <a:solidFill>
                  <a:srgbClr val="6F6F6F"/>
                </a:solidFill>
                <a:latin typeface="Trebuchet MS"/>
                <a:cs typeface="Trebuchet MS"/>
              </a:rPr>
              <a:t>5</a:t>
            </a:r>
            <a:r>
              <a:rPr dirty="0" sz="900" spc="1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6F6F6F"/>
                </a:solidFill>
                <a:latin typeface="Trebuchet MS"/>
                <a:cs typeface="Trebuchet MS"/>
              </a:rPr>
              <a:t>untested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(0%).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2875" y="4147680"/>
            <a:ext cx="10406380" cy="357505"/>
            <a:chOff x="142875" y="4147680"/>
            <a:chExt cx="10406380" cy="357505"/>
          </a:xfrm>
        </p:grpSpPr>
        <p:sp>
          <p:nvSpPr>
            <p:cNvPr id="25" name="object 25"/>
            <p:cNvSpPr/>
            <p:nvPr/>
          </p:nvSpPr>
          <p:spPr>
            <a:xfrm>
              <a:off x="142875" y="4147680"/>
              <a:ext cx="10406380" cy="357505"/>
            </a:xfrm>
            <a:custGeom>
              <a:avLst/>
              <a:gdLst/>
              <a:ahLst/>
              <a:cxnLst/>
              <a:rect l="l" t="t" r="r" b="b"/>
              <a:pathLst>
                <a:path w="10406380" h="357504">
                  <a:moveTo>
                    <a:pt x="0" y="38100"/>
                  </a:moveTo>
                  <a:lnTo>
                    <a:pt x="0" y="321678"/>
                  </a:lnTo>
                  <a:lnTo>
                    <a:pt x="241" y="324180"/>
                  </a:lnTo>
                  <a:lnTo>
                    <a:pt x="25819" y="355345"/>
                  </a:lnTo>
                  <a:lnTo>
                    <a:pt x="35610" y="357289"/>
                  </a:lnTo>
                  <a:lnTo>
                    <a:pt x="38100" y="357289"/>
                  </a:lnTo>
                  <a:lnTo>
                    <a:pt x="0" y="38100"/>
                  </a:lnTo>
                  <a:close/>
                </a:path>
                <a:path w="10406380" h="357504">
                  <a:moveTo>
                    <a:pt x="10370642" y="0"/>
                  </a:moveTo>
                  <a:lnTo>
                    <a:pt x="35610" y="0"/>
                  </a:lnTo>
                  <a:lnTo>
                    <a:pt x="33108" y="241"/>
                  </a:lnTo>
                  <a:lnTo>
                    <a:pt x="1943" y="25819"/>
                  </a:lnTo>
                  <a:lnTo>
                    <a:pt x="0" y="35610"/>
                  </a:lnTo>
                  <a:lnTo>
                    <a:pt x="0" y="38100"/>
                  </a:lnTo>
                  <a:lnTo>
                    <a:pt x="38100" y="357289"/>
                  </a:lnTo>
                  <a:lnTo>
                    <a:pt x="10370642" y="357289"/>
                  </a:lnTo>
                  <a:lnTo>
                    <a:pt x="10402392" y="336067"/>
                  </a:lnTo>
                  <a:lnTo>
                    <a:pt x="10406253" y="321678"/>
                  </a:lnTo>
                  <a:lnTo>
                    <a:pt x="10406253" y="35610"/>
                  </a:lnTo>
                  <a:lnTo>
                    <a:pt x="10385031" y="3860"/>
                  </a:lnTo>
                  <a:lnTo>
                    <a:pt x="1037064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4223880"/>
              <a:ext cx="133350" cy="133350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142875" y="4949850"/>
            <a:ext cx="10406380" cy="9525"/>
          </a:xfrm>
          <a:custGeom>
            <a:avLst/>
            <a:gdLst/>
            <a:ahLst/>
            <a:cxnLst/>
            <a:rect l="l" t="t" r="r" b="b"/>
            <a:pathLst>
              <a:path w="10406380" h="9525">
                <a:moveTo>
                  <a:pt x="10406253" y="0"/>
                </a:moveTo>
                <a:lnTo>
                  <a:pt x="0" y="0"/>
                </a:lnTo>
                <a:lnTo>
                  <a:pt x="0" y="9525"/>
                </a:lnTo>
                <a:lnTo>
                  <a:pt x="10406253" y="9525"/>
                </a:lnTo>
                <a:lnTo>
                  <a:pt x="10406253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0175" y="4222686"/>
            <a:ext cx="5498465" cy="1134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1F1F1F"/>
                </a:solidFill>
                <a:latin typeface="Trebuchet MS"/>
                <a:cs typeface="Trebuchet MS"/>
              </a:rPr>
              <a:t>chart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1F1F1F"/>
                </a:solidFill>
                <a:latin typeface="Trebuchet MS"/>
                <a:cs typeface="Trebuchet MS"/>
              </a:rPr>
              <a:t>displays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dirty="0" sz="1200" spc="1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1F1F1F"/>
                </a:solidFill>
                <a:latin typeface="Trebuchet MS"/>
                <a:cs typeface="Trebuchet MS"/>
              </a:rPr>
              <a:t>aggregated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1F1F1F"/>
                </a:solidFill>
                <a:latin typeface="Trebuchet MS"/>
                <a:cs typeface="Trebuchet MS"/>
              </a:rPr>
              <a:t>statistics</a:t>
            </a:r>
            <a:r>
              <a:rPr dirty="0" sz="1200" spc="25">
                <a:solidFill>
                  <a:srgbClr val="1F1F1F"/>
                </a:solidFill>
                <a:latin typeface="Trebuchet MS"/>
                <a:cs typeface="Trebuchet MS"/>
              </a:rPr>
              <a:t> for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 all </a:t>
            </a:r>
            <a:r>
              <a:rPr dirty="0" sz="1200" spc="90">
                <a:solidFill>
                  <a:srgbClr val="1F1F1F"/>
                </a:solidFill>
                <a:latin typeface="Trebuchet MS"/>
                <a:cs typeface="Trebuchet MS"/>
              </a:rPr>
              <a:t>open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1F1F1F"/>
                </a:solidFill>
                <a:latin typeface="Trebuchet MS"/>
                <a:cs typeface="Trebuchet MS"/>
              </a:rPr>
              <a:t>milestones.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100">
                <a:solidFill>
                  <a:srgbClr val="1F1F1F"/>
                </a:solidFill>
                <a:latin typeface="Trebuchet MS"/>
                <a:cs typeface="Trebuchet MS"/>
              </a:rPr>
              <a:t>Open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u="sng" sz="950" spc="9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March</a:t>
            </a:r>
            <a:r>
              <a:rPr dirty="0" u="sng" sz="950" spc="-2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12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2022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2875" y="6104547"/>
            <a:ext cx="10406380" cy="0"/>
          </a:xfrm>
          <a:custGeom>
            <a:avLst/>
            <a:gdLst/>
            <a:ahLst/>
            <a:cxnLst/>
            <a:rect l="l" t="t" r="r" b="b"/>
            <a:pathLst>
              <a:path w="10406380" h="0">
                <a:moveTo>
                  <a:pt x="0" y="0"/>
                </a:moveTo>
                <a:lnTo>
                  <a:pt x="208127" y="0"/>
                </a:lnTo>
              </a:path>
              <a:path w="10406380" h="0">
                <a:moveTo>
                  <a:pt x="208127" y="0"/>
                </a:moveTo>
                <a:lnTo>
                  <a:pt x="5307190" y="0"/>
                </a:lnTo>
              </a:path>
              <a:path w="10406380" h="0">
                <a:moveTo>
                  <a:pt x="5307190" y="0"/>
                </a:moveTo>
                <a:lnTo>
                  <a:pt x="10406253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075" y="5808472"/>
            <a:ext cx="97926" cy="12382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14502" y="5811659"/>
            <a:ext cx="9918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0">
                <a:solidFill>
                  <a:srgbClr val="0063AD"/>
                </a:solidFill>
                <a:latin typeface="Trebuchet MS"/>
                <a:cs typeface="Trebuchet MS"/>
              </a:rPr>
              <a:t>SP2</a:t>
            </a:r>
            <a:r>
              <a:rPr dirty="0" sz="1200" spc="-35">
                <a:solidFill>
                  <a:srgbClr val="0063AD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0063AD"/>
                </a:solidFill>
                <a:latin typeface="Trebuchet MS"/>
                <a:cs typeface="Trebuchet MS"/>
              </a:rPr>
              <a:t>Batch12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526265" y="5789422"/>
            <a:ext cx="733425" cy="133350"/>
            <a:chOff x="5526265" y="5789422"/>
            <a:chExt cx="733425" cy="133350"/>
          </a:xfrm>
        </p:grpSpPr>
        <p:sp>
          <p:nvSpPr>
            <p:cNvPr id="33" name="object 33"/>
            <p:cNvSpPr/>
            <p:nvPr/>
          </p:nvSpPr>
          <p:spPr>
            <a:xfrm>
              <a:off x="5526265" y="5789422"/>
              <a:ext cx="733425" cy="133350"/>
            </a:xfrm>
            <a:custGeom>
              <a:avLst/>
              <a:gdLst/>
              <a:ahLst/>
              <a:cxnLst/>
              <a:rect l="l" t="t" r="r" b="b"/>
              <a:pathLst>
                <a:path w="733425" h="133350">
                  <a:moveTo>
                    <a:pt x="733425" y="0"/>
                  </a:moveTo>
                  <a:lnTo>
                    <a:pt x="0" y="0"/>
                  </a:lnTo>
                  <a:lnTo>
                    <a:pt x="0" y="133349"/>
                  </a:lnTo>
                  <a:lnTo>
                    <a:pt x="733425" y="133349"/>
                  </a:lnTo>
                  <a:lnTo>
                    <a:pt x="7334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531027" y="5794184"/>
              <a:ext cx="723900" cy="123825"/>
            </a:xfrm>
            <a:custGeom>
              <a:avLst/>
              <a:gdLst/>
              <a:ahLst/>
              <a:cxnLst/>
              <a:rect l="l" t="t" r="r" b="b"/>
              <a:pathLst>
                <a:path w="723900" h="123825">
                  <a:moveTo>
                    <a:pt x="0" y="123824"/>
                  </a:moveTo>
                  <a:lnTo>
                    <a:pt x="723900" y="123824"/>
                  </a:lnTo>
                  <a:lnTo>
                    <a:pt x="723900" y="0"/>
                  </a:lnTo>
                  <a:lnTo>
                    <a:pt x="0" y="0"/>
                  </a:lnTo>
                  <a:lnTo>
                    <a:pt x="0" y="123824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535790" y="5798947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299"/>
                  </a:lnTo>
                  <a:lnTo>
                    <a:pt x="685800" y="11429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BB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221590" y="5798947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28575" y="0"/>
                  </a:moveTo>
                  <a:lnTo>
                    <a:pt x="0" y="0"/>
                  </a:lnTo>
                  <a:lnTo>
                    <a:pt x="0" y="114299"/>
                  </a:lnTo>
                  <a:lnTo>
                    <a:pt x="28575" y="114299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E300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6310769" y="5811659"/>
            <a:ext cx="390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15" b="1">
                <a:solidFill>
                  <a:srgbClr val="6F6F6F"/>
                </a:solidFill>
                <a:latin typeface="Trebuchet MS"/>
                <a:cs typeface="Trebuchet MS"/>
              </a:rPr>
              <a:t>96%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75" y="401040"/>
            <a:ext cx="177355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35" b="1">
                <a:solidFill>
                  <a:srgbClr val="1F1F1F"/>
                </a:solidFill>
                <a:latin typeface="Trebuchet MS"/>
                <a:cs typeface="Trebuchet MS"/>
              </a:rPr>
              <a:t>Test</a:t>
            </a:r>
            <a:r>
              <a:rPr dirty="0" sz="1350" spc="4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350" spc="185" b="1">
                <a:solidFill>
                  <a:srgbClr val="1F1F1F"/>
                </a:solidFill>
                <a:latin typeface="Trebuchet MS"/>
                <a:cs typeface="Trebuchet MS"/>
              </a:rPr>
              <a:t>Runs</a:t>
            </a:r>
            <a:r>
              <a:rPr dirty="0" sz="1350" spc="4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350" spc="220" b="1">
                <a:solidFill>
                  <a:srgbClr val="1F1F1F"/>
                </a:solidFill>
                <a:latin typeface="Trebuchet MS"/>
                <a:cs typeface="Trebuchet MS"/>
              </a:rPr>
              <a:t>&amp;</a:t>
            </a:r>
            <a:r>
              <a:rPr dirty="0" sz="1350" spc="45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350" spc="165" b="1">
                <a:solidFill>
                  <a:srgbClr val="1F1F1F"/>
                </a:solidFill>
                <a:latin typeface="Trebuchet MS"/>
                <a:cs typeface="Trebuchet MS"/>
              </a:rPr>
              <a:t>Plans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705294"/>
            <a:ext cx="285750" cy="28575"/>
          </a:xfrm>
          <a:custGeom>
            <a:avLst/>
            <a:gdLst/>
            <a:ahLst/>
            <a:cxnLst/>
            <a:rect l="l" t="t" r="r" b="b"/>
            <a:pathLst>
              <a:path w="285750" h="28575">
                <a:moveTo>
                  <a:pt x="285750" y="0"/>
                </a:moveTo>
                <a:lnTo>
                  <a:pt x="0" y="0"/>
                </a:lnTo>
                <a:lnTo>
                  <a:pt x="0" y="28575"/>
                </a:lnTo>
                <a:lnTo>
                  <a:pt x="285750" y="28575"/>
                </a:lnTo>
                <a:lnTo>
                  <a:pt x="285750" y="0"/>
                </a:lnTo>
                <a:close/>
              </a:path>
            </a:pathLst>
          </a:custGeom>
          <a:solidFill>
            <a:srgbClr val="ADC9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6253" y="419100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772" y="1506711"/>
            <a:ext cx="1407069" cy="14070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35300" y="1338423"/>
            <a:ext cx="1078865" cy="505459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24</a:t>
            </a:r>
            <a:r>
              <a:rPr dirty="0" sz="1200" spc="5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70" b="1">
                <a:solidFill>
                  <a:srgbClr val="505050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900" spc="165">
                <a:solidFill>
                  <a:srgbClr val="6F6F6F"/>
                </a:solidFill>
                <a:latin typeface="Trebuchet MS"/>
                <a:cs typeface="Trebuchet MS"/>
              </a:rPr>
              <a:t>96%</a:t>
            </a:r>
            <a:r>
              <a:rPr dirty="0" sz="900" spc="-1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Passed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24125" y="1410144"/>
            <a:ext cx="209550" cy="209550"/>
            <a:chOff x="2524125" y="1410144"/>
            <a:chExt cx="209550" cy="209550"/>
          </a:xfrm>
        </p:grpSpPr>
        <p:sp>
          <p:nvSpPr>
            <p:cNvPr id="8" name="object 8"/>
            <p:cNvSpPr/>
            <p:nvPr/>
          </p:nvSpPr>
          <p:spPr>
            <a:xfrm>
              <a:off x="2528887" y="1414907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33650" y="142919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BB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35300" y="1908531"/>
            <a:ext cx="1057275" cy="505459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0</a:t>
            </a:r>
            <a:r>
              <a:rPr dirty="0" sz="1200" spc="10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25" b="1">
                <a:solidFill>
                  <a:srgbClr val="505050"/>
                </a:solidFill>
                <a:latin typeface="Trebuchet MS"/>
                <a:cs typeface="Trebuchet MS"/>
              </a:rPr>
              <a:t>Blocked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900" spc="204">
                <a:solidFill>
                  <a:srgbClr val="6F6F6F"/>
                </a:solidFill>
                <a:latin typeface="Trebuchet MS"/>
                <a:cs typeface="Trebuchet MS"/>
              </a:rPr>
              <a:t>0%</a:t>
            </a:r>
            <a:r>
              <a:rPr dirty="0" sz="900" spc="-1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6F6F6F"/>
                </a:solidFill>
                <a:latin typeface="Trebuchet MS"/>
                <a:cs typeface="Trebuchet MS"/>
              </a:rPr>
              <a:t>Blocked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24125" y="1980235"/>
            <a:ext cx="209550" cy="209550"/>
            <a:chOff x="2524125" y="1980235"/>
            <a:chExt cx="209550" cy="209550"/>
          </a:xfrm>
        </p:grpSpPr>
        <p:sp>
          <p:nvSpPr>
            <p:cNvPr id="12" name="object 12"/>
            <p:cNvSpPr/>
            <p:nvPr/>
          </p:nvSpPr>
          <p:spPr>
            <a:xfrm>
              <a:off x="2528887" y="1984997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33650" y="199928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35300" y="2478591"/>
            <a:ext cx="974725" cy="505459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0</a:t>
            </a:r>
            <a:r>
              <a:rPr dirty="0" sz="1200" spc="15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35" b="1">
                <a:solidFill>
                  <a:srgbClr val="505050"/>
                </a:solidFill>
                <a:latin typeface="Trebuchet MS"/>
                <a:cs typeface="Trebuchet MS"/>
              </a:rPr>
              <a:t>Retest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900" spc="204">
                <a:solidFill>
                  <a:srgbClr val="6F6F6F"/>
                </a:solidFill>
                <a:latin typeface="Trebuchet MS"/>
                <a:cs typeface="Trebuchet MS"/>
              </a:rPr>
              <a:t>0%</a:t>
            </a:r>
            <a:r>
              <a:rPr dirty="0" sz="900" spc="-1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Retest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24125" y="2550312"/>
            <a:ext cx="209550" cy="209550"/>
            <a:chOff x="2524125" y="2550312"/>
            <a:chExt cx="209550" cy="209550"/>
          </a:xfrm>
        </p:grpSpPr>
        <p:sp>
          <p:nvSpPr>
            <p:cNvPr id="16" name="object 16"/>
            <p:cNvSpPr/>
            <p:nvPr/>
          </p:nvSpPr>
          <p:spPr>
            <a:xfrm>
              <a:off x="2528887" y="2555075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33650" y="2569362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BC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035300" y="3048669"/>
            <a:ext cx="947419" cy="505459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1</a:t>
            </a:r>
            <a:r>
              <a:rPr dirty="0" sz="1200" spc="15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05" b="1">
                <a:solidFill>
                  <a:srgbClr val="505050"/>
                </a:solidFill>
                <a:latin typeface="Trebuchet MS"/>
                <a:cs typeface="Trebuchet MS"/>
              </a:rPr>
              <a:t>Failed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900" spc="204">
                <a:solidFill>
                  <a:srgbClr val="6F6F6F"/>
                </a:solidFill>
                <a:latin typeface="Trebuchet MS"/>
                <a:cs typeface="Trebuchet MS"/>
              </a:rPr>
              <a:t>4%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6F6F6F"/>
                </a:solidFill>
                <a:latin typeface="Trebuchet MS"/>
                <a:cs typeface="Trebuchet MS"/>
              </a:rPr>
              <a:t>Failed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24125" y="3120403"/>
            <a:ext cx="209550" cy="209550"/>
            <a:chOff x="2524125" y="3120403"/>
            <a:chExt cx="209550" cy="209550"/>
          </a:xfrm>
        </p:grpSpPr>
        <p:sp>
          <p:nvSpPr>
            <p:cNvPr id="20" name="object 20"/>
            <p:cNvSpPr/>
            <p:nvPr/>
          </p:nvSpPr>
          <p:spPr>
            <a:xfrm>
              <a:off x="2528887" y="3125165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33650" y="313945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E300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845175" y="1682927"/>
            <a:ext cx="835025" cy="7734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700" spc="509">
                <a:solidFill>
                  <a:srgbClr val="505050"/>
                </a:solidFill>
                <a:latin typeface="Trebuchet MS"/>
                <a:cs typeface="Trebuchet MS"/>
              </a:rPr>
              <a:t>96%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800" spc="160">
                <a:solidFill>
                  <a:srgbClr val="909090"/>
                </a:solidFill>
                <a:latin typeface="Trebuchet MS"/>
                <a:cs typeface="Trebuchet MS"/>
              </a:rPr>
              <a:t>passed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5175" y="2684564"/>
            <a:ext cx="1242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0">
                <a:solidFill>
                  <a:srgbClr val="6F6F6F"/>
                </a:solidFill>
                <a:latin typeface="Trebuchet MS"/>
                <a:cs typeface="Trebuchet MS"/>
              </a:rPr>
              <a:t>0</a:t>
            </a:r>
            <a:r>
              <a:rPr dirty="0" sz="900" spc="1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-170">
                <a:solidFill>
                  <a:srgbClr val="6F6F6F"/>
                </a:solidFill>
                <a:latin typeface="Trebuchet MS"/>
                <a:cs typeface="Trebuchet MS"/>
              </a:rPr>
              <a:t>/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95">
                <a:solidFill>
                  <a:srgbClr val="6F6F6F"/>
                </a:solidFill>
                <a:latin typeface="Trebuchet MS"/>
                <a:cs typeface="Trebuchet MS"/>
              </a:rPr>
              <a:t>2</a:t>
            </a:r>
            <a:r>
              <a:rPr dirty="0" sz="900" spc="100">
                <a:solidFill>
                  <a:srgbClr val="6F6F6F"/>
                </a:solidFill>
                <a:latin typeface="Trebuchet MS"/>
                <a:cs typeface="Trebuchet MS"/>
              </a:rPr>
              <a:t>5</a:t>
            </a:r>
            <a:r>
              <a:rPr dirty="0" sz="900" spc="1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6F6F6F"/>
                </a:solidFill>
                <a:latin typeface="Trebuchet MS"/>
                <a:cs typeface="Trebuchet MS"/>
              </a:rPr>
              <a:t>untested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(0%).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2875" y="4147680"/>
            <a:ext cx="10406380" cy="357505"/>
            <a:chOff x="142875" y="4147680"/>
            <a:chExt cx="10406380" cy="357505"/>
          </a:xfrm>
        </p:grpSpPr>
        <p:sp>
          <p:nvSpPr>
            <p:cNvPr id="25" name="object 25"/>
            <p:cNvSpPr/>
            <p:nvPr/>
          </p:nvSpPr>
          <p:spPr>
            <a:xfrm>
              <a:off x="142875" y="4147680"/>
              <a:ext cx="10406380" cy="357505"/>
            </a:xfrm>
            <a:custGeom>
              <a:avLst/>
              <a:gdLst/>
              <a:ahLst/>
              <a:cxnLst/>
              <a:rect l="l" t="t" r="r" b="b"/>
              <a:pathLst>
                <a:path w="10406380" h="357504">
                  <a:moveTo>
                    <a:pt x="0" y="38100"/>
                  </a:moveTo>
                  <a:lnTo>
                    <a:pt x="0" y="321678"/>
                  </a:lnTo>
                  <a:lnTo>
                    <a:pt x="241" y="324180"/>
                  </a:lnTo>
                  <a:lnTo>
                    <a:pt x="25819" y="355345"/>
                  </a:lnTo>
                  <a:lnTo>
                    <a:pt x="35610" y="357289"/>
                  </a:lnTo>
                  <a:lnTo>
                    <a:pt x="38100" y="357289"/>
                  </a:lnTo>
                  <a:lnTo>
                    <a:pt x="0" y="38100"/>
                  </a:lnTo>
                  <a:close/>
                </a:path>
                <a:path w="10406380" h="357504">
                  <a:moveTo>
                    <a:pt x="10370642" y="0"/>
                  </a:moveTo>
                  <a:lnTo>
                    <a:pt x="35610" y="0"/>
                  </a:lnTo>
                  <a:lnTo>
                    <a:pt x="33108" y="241"/>
                  </a:lnTo>
                  <a:lnTo>
                    <a:pt x="1943" y="25819"/>
                  </a:lnTo>
                  <a:lnTo>
                    <a:pt x="0" y="35610"/>
                  </a:lnTo>
                  <a:lnTo>
                    <a:pt x="0" y="38100"/>
                  </a:lnTo>
                  <a:lnTo>
                    <a:pt x="38100" y="357289"/>
                  </a:lnTo>
                  <a:lnTo>
                    <a:pt x="10370642" y="357289"/>
                  </a:lnTo>
                  <a:lnTo>
                    <a:pt x="10402392" y="336067"/>
                  </a:lnTo>
                  <a:lnTo>
                    <a:pt x="10406253" y="321678"/>
                  </a:lnTo>
                  <a:lnTo>
                    <a:pt x="10406253" y="35610"/>
                  </a:lnTo>
                  <a:lnTo>
                    <a:pt x="10385031" y="3860"/>
                  </a:lnTo>
                  <a:lnTo>
                    <a:pt x="1037064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4223880"/>
              <a:ext cx="133350" cy="133350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142875" y="4949850"/>
            <a:ext cx="10406380" cy="9525"/>
          </a:xfrm>
          <a:custGeom>
            <a:avLst/>
            <a:gdLst/>
            <a:ahLst/>
            <a:cxnLst/>
            <a:rect l="l" t="t" r="r" b="b"/>
            <a:pathLst>
              <a:path w="10406380" h="9525">
                <a:moveTo>
                  <a:pt x="10406253" y="0"/>
                </a:moveTo>
                <a:lnTo>
                  <a:pt x="0" y="0"/>
                </a:lnTo>
                <a:lnTo>
                  <a:pt x="0" y="9525"/>
                </a:lnTo>
                <a:lnTo>
                  <a:pt x="10406253" y="9525"/>
                </a:lnTo>
                <a:lnTo>
                  <a:pt x="10406253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0175" y="4222686"/>
            <a:ext cx="5970270" cy="1134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1F1F1F"/>
                </a:solidFill>
                <a:latin typeface="Trebuchet MS"/>
                <a:cs typeface="Trebuchet MS"/>
              </a:rPr>
              <a:t>chart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1F1F1F"/>
                </a:solidFill>
                <a:latin typeface="Trebuchet MS"/>
                <a:cs typeface="Trebuchet MS"/>
              </a:rPr>
              <a:t>displays</a:t>
            </a:r>
            <a:r>
              <a:rPr dirty="0" sz="1200" spc="2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dirty="0" sz="1200" spc="1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1F1F1F"/>
                </a:solidFill>
                <a:latin typeface="Trebuchet MS"/>
                <a:cs typeface="Trebuchet MS"/>
              </a:rPr>
              <a:t>aggregated</a:t>
            </a:r>
            <a:r>
              <a:rPr dirty="0" sz="1200" spc="2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1F1F1F"/>
                </a:solidFill>
                <a:latin typeface="Trebuchet MS"/>
                <a:cs typeface="Trebuchet MS"/>
              </a:rPr>
              <a:t>statistics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1F1F1F"/>
                </a:solidFill>
                <a:latin typeface="Trebuchet MS"/>
                <a:cs typeface="Trebuchet MS"/>
              </a:rPr>
              <a:t>for 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all </a:t>
            </a:r>
            <a:r>
              <a:rPr dirty="0" sz="1200" spc="90">
                <a:solidFill>
                  <a:srgbClr val="1F1F1F"/>
                </a:solidFill>
                <a:latin typeface="Trebuchet MS"/>
                <a:cs typeface="Trebuchet MS"/>
              </a:rPr>
              <a:t>open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1F1F1F"/>
                </a:solidFill>
                <a:latin typeface="Trebuchet MS"/>
                <a:cs typeface="Trebuchet MS"/>
              </a:rPr>
              <a:t>test</a:t>
            </a:r>
            <a:r>
              <a:rPr dirty="0" sz="1200" spc="2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1F1F1F"/>
                </a:solidFill>
                <a:latin typeface="Trebuchet MS"/>
                <a:cs typeface="Trebuchet MS"/>
              </a:rPr>
              <a:t>runs</a:t>
            </a:r>
            <a:r>
              <a:rPr dirty="0" sz="1200" spc="1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1F1F1F"/>
                </a:solidFill>
                <a:latin typeface="Trebuchet MS"/>
                <a:cs typeface="Trebuchet MS"/>
              </a:rPr>
              <a:t>&amp;</a:t>
            </a:r>
            <a:r>
              <a:rPr dirty="0" sz="1200" spc="2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1F1F1F"/>
                </a:solidFill>
                <a:latin typeface="Trebuchet MS"/>
                <a:cs typeface="Trebuchet MS"/>
              </a:rPr>
              <a:t>plans.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100">
                <a:solidFill>
                  <a:srgbClr val="1F1F1F"/>
                </a:solidFill>
                <a:latin typeface="Trebuchet MS"/>
                <a:cs typeface="Trebuchet MS"/>
              </a:rPr>
              <a:t>Open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u="sng" sz="950" spc="7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Tuesday,</a:t>
            </a:r>
            <a:r>
              <a:rPr dirty="0" u="sng" sz="950" spc="1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9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March</a:t>
            </a:r>
            <a:r>
              <a:rPr dirty="0" u="sng" sz="950" spc="1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6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15,</a:t>
            </a:r>
            <a:r>
              <a:rPr dirty="0" u="sng" sz="950" spc="1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12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2022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2875" y="6104547"/>
            <a:ext cx="10406380" cy="0"/>
          </a:xfrm>
          <a:custGeom>
            <a:avLst/>
            <a:gdLst/>
            <a:ahLst/>
            <a:cxnLst/>
            <a:rect l="l" t="t" r="r" b="b"/>
            <a:pathLst>
              <a:path w="10406380" h="0">
                <a:moveTo>
                  <a:pt x="0" y="0"/>
                </a:moveTo>
                <a:lnTo>
                  <a:pt x="208127" y="0"/>
                </a:lnTo>
              </a:path>
              <a:path w="10406380" h="0">
                <a:moveTo>
                  <a:pt x="208127" y="0"/>
                </a:moveTo>
                <a:lnTo>
                  <a:pt x="2757652" y="0"/>
                </a:lnTo>
              </a:path>
              <a:path w="10406380" h="0">
                <a:moveTo>
                  <a:pt x="2757652" y="0"/>
                </a:moveTo>
                <a:lnTo>
                  <a:pt x="5307190" y="0"/>
                </a:lnTo>
              </a:path>
              <a:path w="10406380" h="0">
                <a:moveTo>
                  <a:pt x="5307190" y="0"/>
                </a:moveTo>
                <a:lnTo>
                  <a:pt x="7856715" y="0"/>
                </a:lnTo>
              </a:path>
              <a:path w="10406380" h="0">
                <a:moveTo>
                  <a:pt x="7856715" y="0"/>
                </a:moveTo>
                <a:lnTo>
                  <a:pt x="10406253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9550" y="5789422"/>
            <a:ext cx="104775" cy="14287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14502" y="5811659"/>
            <a:ext cx="2269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0">
                <a:solidFill>
                  <a:srgbClr val="0063AD"/>
                </a:solidFill>
                <a:latin typeface="Trebuchet MS"/>
                <a:cs typeface="Trebuchet MS"/>
              </a:rPr>
              <a:t>SP2</a:t>
            </a:r>
            <a:r>
              <a:rPr dirty="0" sz="1200" spc="10">
                <a:solidFill>
                  <a:srgbClr val="0063AD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0063AD"/>
                </a:solidFill>
                <a:latin typeface="Trebuchet MS"/>
                <a:cs typeface="Trebuchet MS"/>
              </a:rPr>
              <a:t>Robot</a:t>
            </a:r>
            <a:r>
              <a:rPr dirty="0" sz="1200" spc="15">
                <a:solidFill>
                  <a:srgbClr val="0063AD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0063AD"/>
                </a:solidFill>
                <a:latin typeface="Trebuchet MS"/>
                <a:cs typeface="Trebuchet MS"/>
              </a:rPr>
              <a:t>Framewoek</a:t>
            </a:r>
            <a:r>
              <a:rPr dirty="0" sz="1200" spc="5">
                <a:solidFill>
                  <a:srgbClr val="0063AD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0063AD"/>
                </a:solidFill>
                <a:latin typeface="Trebuchet MS"/>
                <a:cs typeface="Trebuchet MS"/>
              </a:rPr>
              <a:t>Result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13565" y="5811659"/>
            <a:ext cx="9918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0">
                <a:solidFill>
                  <a:srgbClr val="0063AD"/>
                </a:solidFill>
                <a:latin typeface="Trebuchet MS"/>
                <a:cs typeface="Trebuchet MS"/>
              </a:rPr>
              <a:t>SP2</a:t>
            </a:r>
            <a:r>
              <a:rPr dirty="0" sz="1200" spc="-35">
                <a:solidFill>
                  <a:srgbClr val="0063AD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0063AD"/>
                </a:solidFill>
                <a:latin typeface="Trebuchet MS"/>
                <a:cs typeface="Trebuchet MS"/>
              </a:rPr>
              <a:t>Batch12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075790" y="5789422"/>
            <a:ext cx="733425" cy="133350"/>
            <a:chOff x="8075790" y="5789422"/>
            <a:chExt cx="733425" cy="133350"/>
          </a:xfrm>
        </p:grpSpPr>
        <p:sp>
          <p:nvSpPr>
            <p:cNvPr id="34" name="object 34"/>
            <p:cNvSpPr/>
            <p:nvPr/>
          </p:nvSpPr>
          <p:spPr>
            <a:xfrm>
              <a:off x="8075790" y="5789422"/>
              <a:ext cx="733425" cy="133350"/>
            </a:xfrm>
            <a:custGeom>
              <a:avLst/>
              <a:gdLst/>
              <a:ahLst/>
              <a:cxnLst/>
              <a:rect l="l" t="t" r="r" b="b"/>
              <a:pathLst>
                <a:path w="733425" h="133350">
                  <a:moveTo>
                    <a:pt x="733425" y="0"/>
                  </a:moveTo>
                  <a:lnTo>
                    <a:pt x="0" y="0"/>
                  </a:lnTo>
                  <a:lnTo>
                    <a:pt x="0" y="133349"/>
                  </a:lnTo>
                  <a:lnTo>
                    <a:pt x="733425" y="133349"/>
                  </a:lnTo>
                  <a:lnTo>
                    <a:pt x="7334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080552" y="5794184"/>
              <a:ext cx="723900" cy="123825"/>
            </a:xfrm>
            <a:custGeom>
              <a:avLst/>
              <a:gdLst/>
              <a:ahLst/>
              <a:cxnLst/>
              <a:rect l="l" t="t" r="r" b="b"/>
              <a:pathLst>
                <a:path w="723900" h="123825">
                  <a:moveTo>
                    <a:pt x="0" y="123824"/>
                  </a:moveTo>
                  <a:lnTo>
                    <a:pt x="723900" y="123824"/>
                  </a:lnTo>
                  <a:lnTo>
                    <a:pt x="723900" y="0"/>
                  </a:lnTo>
                  <a:lnTo>
                    <a:pt x="0" y="0"/>
                  </a:lnTo>
                  <a:lnTo>
                    <a:pt x="0" y="123824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85315" y="5798947"/>
              <a:ext cx="685800" cy="114300"/>
            </a:xfrm>
            <a:custGeom>
              <a:avLst/>
              <a:gdLst/>
              <a:ahLst/>
              <a:cxnLst/>
              <a:rect l="l" t="t" r="r" b="b"/>
              <a:pathLst>
                <a:path w="685800" h="114300">
                  <a:moveTo>
                    <a:pt x="685800" y="0"/>
                  </a:moveTo>
                  <a:lnTo>
                    <a:pt x="0" y="0"/>
                  </a:lnTo>
                  <a:lnTo>
                    <a:pt x="0" y="114299"/>
                  </a:lnTo>
                  <a:lnTo>
                    <a:pt x="685800" y="11429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BB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771115" y="5798947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28575" y="0"/>
                  </a:moveTo>
                  <a:lnTo>
                    <a:pt x="0" y="0"/>
                  </a:lnTo>
                  <a:lnTo>
                    <a:pt x="0" y="114299"/>
                  </a:lnTo>
                  <a:lnTo>
                    <a:pt x="28575" y="114299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E300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860294" y="5811659"/>
            <a:ext cx="390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15" b="1">
                <a:solidFill>
                  <a:srgbClr val="6F6F6F"/>
                </a:solidFill>
                <a:latin typeface="Trebuchet MS"/>
                <a:cs typeface="Trebuchet MS"/>
              </a:rPr>
              <a:t>96%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75" y="401040"/>
            <a:ext cx="72644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40" b="1">
                <a:solidFill>
                  <a:srgbClr val="1F1F1F"/>
                </a:solidFill>
                <a:latin typeface="Trebuchet MS"/>
                <a:cs typeface="Trebuchet MS"/>
              </a:rPr>
              <a:t>History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705294"/>
            <a:ext cx="285750" cy="28575"/>
          </a:xfrm>
          <a:custGeom>
            <a:avLst/>
            <a:gdLst/>
            <a:ahLst/>
            <a:cxnLst/>
            <a:rect l="l" t="t" r="r" b="b"/>
            <a:pathLst>
              <a:path w="285750" h="28575">
                <a:moveTo>
                  <a:pt x="285750" y="0"/>
                </a:moveTo>
                <a:lnTo>
                  <a:pt x="0" y="0"/>
                </a:lnTo>
                <a:lnTo>
                  <a:pt x="0" y="28575"/>
                </a:lnTo>
                <a:lnTo>
                  <a:pt x="285750" y="28575"/>
                </a:lnTo>
                <a:lnTo>
                  <a:pt x="285750" y="0"/>
                </a:lnTo>
                <a:close/>
              </a:path>
            </a:pathLst>
          </a:custGeom>
          <a:solidFill>
            <a:srgbClr val="ADC9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6253" y="419100"/>
            <a:ext cx="133350" cy="1333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175" y="1023595"/>
            <a:ext cx="160655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950" spc="7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Tuesday,</a:t>
            </a:r>
            <a:r>
              <a:rPr dirty="0" u="sng" sz="950" spc="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9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March</a:t>
            </a:r>
            <a:r>
              <a:rPr dirty="0" u="sng" sz="950" spc="1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6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15,</a:t>
            </a:r>
            <a:r>
              <a:rPr dirty="0" u="sng" sz="950" spc="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12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2022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875" y="1630604"/>
            <a:ext cx="864235" cy="233679"/>
          </a:xfrm>
          <a:custGeom>
            <a:avLst/>
            <a:gdLst/>
            <a:ahLst/>
            <a:cxnLst/>
            <a:rect l="l" t="t" r="r" b="b"/>
            <a:pathLst>
              <a:path w="864235" h="233680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75"/>
                </a:lnTo>
                <a:lnTo>
                  <a:pt x="40868" y="211772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864235" h="233680">
                <a:moveTo>
                  <a:pt x="766191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55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35"/>
                </a:lnTo>
                <a:lnTo>
                  <a:pt x="766191" y="233235"/>
                </a:lnTo>
                <a:lnTo>
                  <a:pt x="805764" y="222631"/>
                </a:lnTo>
                <a:lnTo>
                  <a:pt x="838263" y="197700"/>
                </a:lnTo>
                <a:lnTo>
                  <a:pt x="858761" y="162217"/>
                </a:lnTo>
                <a:lnTo>
                  <a:pt x="864108" y="135318"/>
                </a:lnTo>
                <a:lnTo>
                  <a:pt x="864108" y="97917"/>
                </a:lnTo>
                <a:lnTo>
                  <a:pt x="853503" y="58343"/>
                </a:lnTo>
                <a:lnTo>
                  <a:pt x="828573" y="25844"/>
                </a:lnTo>
                <a:lnTo>
                  <a:pt x="793089" y="5359"/>
                </a:lnTo>
                <a:lnTo>
                  <a:pt x="766191" y="0"/>
                </a:lnTo>
                <a:close/>
              </a:path>
            </a:pathLst>
          </a:custGeom>
          <a:solidFill>
            <a:srgbClr val="E4AC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5425" y="1640662"/>
            <a:ext cx="699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3500" y="1945729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47000" y="1652841"/>
            <a:ext cx="2269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20">
                <a:solidFill>
                  <a:srgbClr val="0063AD"/>
                </a:solidFill>
                <a:latin typeface="Trebuchet MS"/>
                <a:cs typeface="Trebuchet MS"/>
              </a:rPr>
              <a:t>SP2</a:t>
            </a:r>
            <a:r>
              <a:rPr dirty="0" sz="1200" spc="10">
                <a:solidFill>
                  <a:srgbClr val="0063AD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0063AD"/>
                </a:solidFill>
                <a:latin typeface="Trebuchet MS"/>
                <a:cs typeface="Trebuchet MS"/>
              </a:rPr>
              <a:t>Robot</a:t>
            </a:r>
            <a:r>
              <a:rPr dirty="0" sz="1200" spc="15">
                <a:solidFill>
                  <a:srgbClr val="0063AD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0063AD"/>
                </a:solidFill>
                <a:latin typeface="Trebuchet MS"/>
                <a:cs typeface="Trebuchet MS"/>
              </a:rPr>
              <a:t>Framewoek</a:t>
            </a:r>
            <a:r>
              <a:rPr dirty="0" sz="1200" spc="5">
                <a:solidFill>
                  <a:srgbClr val="0063AD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0063AD"/>
                </a:solidFill>
                <a:latin typeface="Trebuchet MS"/>
                <a:cs typeface="Trebuchet MS"/>
              </a:rPr>
              <a:t>Result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30322" y="1644104"/>
            <a:ext cx="1555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Created</a:t>
            </a:r>
            <a:r>
              <a:rPr dirty="0" sz="900" spc="-1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75" y="401040"/>
            <a:ext cx="76517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20" b="1">
                <a:solidFill>
                  <a:srgbClr val="1F1F1F"/>
                </a:solidFill>
                <a:latin typeface="Trebuchet MS"/>
                <a:cs typeface="Trebuchet MS"/>
              </a:rPr>
              <a:t>Activity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705294"/>
            <a:ext cx="285750" cy="28575"/>
          </a:xfrm>
          <a:custGeom>
            <a:avLst/>
            <a:gdLst/>
            <a:ahLst/>
            <a:cxnLst/>
            <a:rect l="l" t="t" r="r" b="b"/>
            <a:pathLst>
              <a:path w="285750" h="28575">
                <a:moveTo>
                  <a:pt x="285750" y="0"/>
                </a:moveTo>
                <a:lnTo>
                  <a:pt x="0" y="0"/>
                </a:lnTo>
                <a:lnTo>
                  <a:pt x="0" y="28575"/>
                </a:lnTo>
                <a:lnTo>
                  <a:pt x="285750" y="28575"/>
                </a:lnTo>
                <a:lnTo>
                  <a:pt x="285750" y="0"/>
                </a:lnTo>
                <a:close/>
              </a:path>
            </a:pathLst>
          </a:custGeom>
          <a:solidFill>
            <a:srgbClr val="ADC9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6253" y="419100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795" y="1266263"/>
            <a:ext cx="5120649" cy="19324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162675" y="1590421"/>
            <a:ext cx="209550" cy="209550"/>
            <a:chOff x="6162675" y="1590421"/>
            <a:chExt cx="209550" cy="209550"/>
          </a:xfrm>
        </p:grpSpPr>
        <p:sp>
          <p:nvSpPr>
            <p:cNvPr id="7" name="object 7"/>
            <p:cNvSpPr/>
            <p:nvPr/>
          </p:nvSpPr>
          <p:spPr>
            <a:xfrm>
              <a:off x="6167437" y="1595183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72200" y="1609471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BB8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162675" y="2160498"/>
            <a:ext cx="209550" cy="209550"/>
            <a:chOff x="6162675" y="2160498"/>
            <a:chExt cx="209550" cy="209550"/>
          </a:xfrm>
        </p:grpSpPr>
        <p:sp>
          <p:nvSpPr>
            <p:cNvPr id="10" name="object 10"/>
            <p:cNvSpPr/>
            <p:nvPr/>
          </p:nvSpPr>
          <p:spPr>
            <a:xfrm>
              <a:off x="6167437" y="2165261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72200" y="217954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149975" y="1200670"/>
            <a:ext cx="1602740" cy="196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050">
              <a:lnSpc>
                <a:spcPct val="100000"/>
              </a:lnSpc>
              <a:spcBef>
                <a:spcPts val="100"/>
              </a:spcBef>
            </a:pPr>
            <a:r>
              <a:rPr dirty="0" sz="1050" spc="40">
                <a:solidFill>
                  <a:srgbClr val="6F6F6F"/>
                </a:solidFill>
                <a:latin typeface="Trebuchet MS"/>
                <a:cs typeface="Trebuchet MS"/>
              </a:rPr>
              <a:t>3/14/2022</a:t>
            </a:r>
            <a:r>
              <a:rPr dirty="0" sz="105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1050" spc="135">
                <a:solidFill>
                  <a:srgbClr val="6F6F6F"/>
                </a:solidFill>
                <a:latin typeface="Trebuchet MS"/>
                <a:cs typeface="Trebuchet MS"/>
              </a:rPr>
              <a:t>–</a:t>
            </a:r>
            <a:r>
              <a:rPr dirty="0" sz="105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6F6F6F"/>
                </a:solidFill>
                <a:latin typeface="Trebuchet MS"/>
                <a:cs typeface="Trebuchet MS"/>
              </a:rPr>
              <a:t>3/16/2022: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rebuchet MS"/>
              <a:cs typeface="Trebuchet MS"/>
            </a:endParaRPr>
          </a:p>
          <a:p>
            <a:pPr marL="536575">
              <a:lnSpc>
                <a:spcPct val="100000"/>
              </a:lnSpc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26</a:t>
            </a:r>
            <a:r>
              <a:rPr dirty="0" sz="1200" spc="5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70" b="1">
                <a:solidFill>
                  <a:srgbClr val="505050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540"/>
              </a:spcBef>
            </a:pPr>
            <a:r>
              <a:rPr dirty="0" sz="900" spc="165">
                <a:solidFill>
                  <a:srgbClr val="6F6F6F"/>
                </a:solidFill>
                <a:latin typeface="Trebuchet MS"/>
                <a:cs typeface="Trebuchet MS"/>
              </a:rPr>
              <a:t>96%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Passed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rebuchet MS"/>
              <a:cs typeface="Trebuchet MS"/>
            </a:endParaRPr>
          </a:p>
          <a:p>
            <a:pPr marL="536575">
              <a:lnSpc>
                <a:spcPct val="100000"/>
              </a:lnSpc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0</a:t>
            </a:r>
            <a:r>
              <a:rPr dirty="0" sz="1200" spc="10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25" b="1">
                <a:solidFill>
                  <a:srgbClr val="505050"/>
                </a:solidFill>
                <a:latin typeface="Trebuchet MS"/>
                <a:cs typeface="Trebuchet MS"/>
              </a:rPr>
              <a:t>Blocked</a:t>
            </a:r>
            <a:endParaRPr sz="1200">
              <a:latin typeface="Trebuchet MS"/>
              <a:cs typeface="Trebuchet MS"/>
            </a:endParaRPr>
          </a:p>
          <a:p>
            <a:pPr algn="r" marR="26670">
              <a:lnSpc>
                <a:spcPct val="100000"/>
              </a:lnSpc>
              <a:spcBef>
                <a:spcPts val="540"/>
              </a:spcBef>
            </a:pPr>
            <a:r>
              <a:rPr dirty="0" sz="900" spc="204">
                <a:solidFill>
                  <a:srgbClr val="6F6F6F"/>
                </a:solidFill>
                <a:latin typeface="Trebuchet MS"/>
                <a:cs typeface="Trebuchet MS"/>
              </a:rPr>
              <a:t>0%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6F6F6F"/>
                </a:solidFill>
                <a:latin typeface="Trebuchet MS"/>
                <a:cs typeface="Trebuchet MS"/>
              </a:rPr>
              <a:t>Blocked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rebuchet MS"/>
              <a:cs typeface="Trebuchet MS"/>
            </a:endParaRPr>
          </a:p>
          <a:p>
            <a:pPr marL="536575">
              <a:lnSpc>
                <a:spcPct val="100000"/>
              </a:lnSpc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0</a:t>
            </a:r>
            <a:r>
              <a:rPr dirty="0" sz="1200" spc="15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35" b="1">
                <a:solidFill>
                  <a:srgbClr val="505050"/>
                </a:solidFill>
                <a:latin typeface="Trebuchet MS"/>
                <a:cs typeface="Trebuchet MS"/>
              </a:rPr>
              <a:t>Retest</a:t>
            </a:r>
            <a:endParaRPr sz="1200">
              <a:latin typeface="Trebuchet MS"/>
              <a:cs typeface="Trebuchet MS"/>
            </a:endParaRPr>
          </a:p>
          <a:p>
            <a:pPr marL="536575">
              <a:lnSpc>
                <a:spcPct val="100000"/>
              </a:lnSpc>
              <a:spcBef>
                <a:spcPts val="540"/>
              </a:spcBef>
            </a:pPr>
            <a:r>
              <a:rPr dirty="0" sz="900" spc="204">
                <a:solidFill>
                  <a:srgbClr val="6F6F6F"/>
                </a:solidFill>
                <a:latin typeface="Trebuchet MS"/>
                <a:cs typeface="Trebuchet MS"/>
              </a:rPr>
              <a:t>0%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Retest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62675" y="2730576"/>
            <a:ext cx="209550" cy="209550"/>
            <a:chOff x="6162675" y="2730576"/>
            <a:chExt cx="209550" cy="209550"/>
          </a:xfrm>
        </p:grpSpPr>
        <p:sp>
          <p:nvSpPr>
            <p:cNvPr id="14" name="object 14"/>
            <p:cNvSpPr/>
            <p:nvPr/>
          </p:nvSpPr>
          <p:spPr>
            <a:xfrm>
              <a:off x="6167437" y="2735339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72200" y="2749626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BC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673850" y="3228963"/>
            <a:ext cx="947419" cy="505459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130" b="1">
                <a:solidFill>
                  <a:srgbClr val="505050"/>
                </a:solidFill>
                <a:latin typeface="Trebuchet MS"/>
                <a:cs typeface="Trebuchet MS"/>
              </a:rPr>
              <a:t>1</a:t>
            </a:r>
            <a:r>
              <a:rPr dirty="0" sz="1200" spc="15" b="1">
                <a:solidFill>
                  <a:srgbClr val="505050"/>
                </a:solidFill>
                <a:latin typeface="Trebuchet MS"/>
                <a:cs typeface="Trebuchet MS"/>
              </a:rPr>
              <a:t> </a:t>
            </a:r>
            <a:r>
              <a:rPr dirty="0" sz="1200" spc="105" b="1">
                <a:solidFill>
                  <a:srgbClr val="505050"/>
                </a:solidFill>
                <a:latin typeface="Trebuchet MS"/>
                <a:cs typeface="Trebuchet MS"/>
              </a:rPr>
              <a:t>Failed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900" spc="204">
                <a:solidFill>
                  <a:srgbClr val="6F6F6F"/>
                </a:solidFill>
                <a:latin typeface="Trebuchet MS"/>
                <a:cs typeface="Trebuchet MS"/>
              </a:rPr>
              <a:t>4%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set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6F6F6F"/>
                </a:solidFill>
                <a:latin typeface="Trebuchet MS"/>
                <a:cs typeface="Trebuchet MS"/>
              </a:rPr>
              <a:t>to</a:t>
            </a:r>
            <a:r>
              <a:rPr dirty="0" sz="900" spc="-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6F6F6F"/>
                </a:solidFill>
                <a:latin typeface="Trebuchet MS"/>
                <a:cs typeface="Trebuchet MS"/>
              </a:rPr>
              <a:t>Failed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62675" y="3300666"/>
            <a:ext cx="209550" cy="209550"/>
            <a:chOff x="6162675" y="3300666"/>
            <a:chExt cx="209550" cy="209550"/>
          </a:xfrm>
        </p:grpSpPr>
        <p:sp>
          <p:nvSpPr>
            <p:cNvPr id="18" name="object 18"/>
            <p:cNvSpPr/>
            <p:nvPr/>
          </p:nvSpPr>
          <p:spPr>
            <a:xfrm>
              <a:off x="6167437" y="3305429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0" y="0"/>
                  </a:moveTo>
                  <a:lnTo>
                    <a:pt x="200025" y="0"/>
                  </a:lnTo>
                  <a:lnTo>
                    <a:pt x="200025" y="9525"/>
                  </a:ln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72200" y="3319716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E300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30175" y="3552482"/>
            <a:ext cx="1809114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950" spc="9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Wednesday,</a:t>
            </a:r>
            <a:r>
              <a:rPr dirty="0" u="sng" sz="95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9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March</a:t>
            </a:r>
            <a:r>
              <a:rPr dirty="0" u="sng" sz="950" spc="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6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16,</a:t>
            </a:r>
            <a:r>
              <a:rPr dirty="0" u="sng" sz="950" spc="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12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2022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2875" y="4030904"/>
            <a:ext cx="647065" cy="233679"/>
          </a:xfrm>
          <a:custGeom>
            <a:avLst/>
            <a:gdLst/>
            <a:ahLst/>
            <a:cxnLst/>
            <a:rect l="l" t="t" r="r" b="b"/>
            <a:pathLst>
              <a:path w="647065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75"/>
                </a:lnTo>
                <a:lnTo>
                  <a:pt x="40868" y="211772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647065" h="233679">
                <a:moveTo>
                  <a:pt x="548868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55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35"/>
                </a:lnTo>
                <a:lnTo>
                  <a:pt x="548868" y="233235"/>
                </a:lnTo>
                <a:lnTo>
                  <a:pt x="588441" y="222631"/>
                </a:lnTo>
                <a:lnTo>
                  <a:pt x="620941" y="197700"/>
                </a:lnTo>
                <a:lnTo>
                  <a:pt x="641438" y="162217"/>
                </a:lnTo>
                <a:lnTo>
                  <a:pt x="646785" y="135318"/>
                </a:lnTo>
                <a:lnTo>
                  <a:pt x="646785" y="97917"/>
                </a:lnTo>
                <a:lnTo>
                  <a:pt x="636181" y="58343"/>
                </a:lnTo>
                <a:lnTo>
                  <a:pt x="611251" y="25844"/>
                </a:lnTo>
                <a:lnTo>
                  <a:pt x="575767" y="5359"/>
                </a:lnTo>
                <a:lnTo>
                  <a:pt x="548868" y="0"/>
                </a:lnTo>
                <a:close/>
              </a:path>
            </a:pathLst>
          </a:custGeom>
          <a:solidFill>
            <a:srgbClr val="A908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25425" y="4040962"/>
            <a:ext cx="481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Failed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7000" y="4053141"/>
            <a:ext cx="1588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0063AD"/>
                </a:solidFill>
                <a:latin typeface="Trebuchet MS"/>
                <a:cs typeface="Trebuchet MS"/>
              </a:rPr>
              <a:t>TC_PamentByPaypal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97759" y="4044404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2875" y="4422229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4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4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2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4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83500" y="4346029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83500" y="4737354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0175" y="4444454"/>
            <a:ext cx="1943100" cy="4768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  <a:tabLst>
                <a:tab pos="1129030" algn="l"/>
              </a:tabLst>
            </a:pPr>
            <a:r>
              <a:rPr dirty="0" baseline="4629" sz="1800" spc="150">
                <a:solidFill>
                  <a:srgbClr val="FFFFFF"/>
                </a:solidFill>
                <a:latin typeface="Trebuchet MS"/>
                <a:cs typeface="Trebuchet MS"/>
              </a:rPr>
              <a:t>Passed	</a:t>
            </a:r>
            <a:r>
              <a:rPr dirty="0" sz="1200" spc="65">
                <a:solidFill>
                  <a:srgbClr val="0063AD"/>
                </a:solidFill>
                <a:latin typeface="Trebuchet MS"/>
                <a:cs typeface="Trebuchet MS"/>
              </a:rPr>
              <a:t>TC_Logout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u="sng" sz="950" spc="7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Tuesday,</a:t>
            </a:r>
            <a:r>
              <a:rPr dirty="0" u="sng" sz="950" spc="1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9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March</a:t>
            </a:r>
            <a:r>
              <a:rPr dirty="0" u="sng" sz="950" spc="1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65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15,</a:t>
            </a:r>
            <a:r>
              <a:rPr dirty="0" u="sng" sz="950" spc="1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950" spc="120">
                <a:solidFill>
                  <a:srgbClr val="505050"/>
                </a:solidFill>
                <a:uFill>
                  <a:solidFill>
                    <a:srgbClr val="9F9F9F"/>
                  </a:solidFill>
                </a:uFill>
                <a:latin typeface="Trebuchet MS"/>
                <a:cs typeface="Trebuchet MS"/>
              </a:rPr>
              <a:t>2022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97759" y="4435729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2875" y="5224513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05"/>
                </a:lnTo>
                <a:lnTo>
                  <a:pt x="673" y="142163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3"/>
                </a:lnTo>
                <a:lnTo>
                  <a:pt x="21462" y="40855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1"/>
                </a:lnTo>
                <a:lnTo>
                  <a:pt x="699274" y="197688"/>
                </a:lnTo>
                <a:lnTo>
                  <a:pt x="719772" y="162217"/>
                </a:lnTo>
                <a:lnTo>
                  <a:pt x="725119" y="135305"/>
                </a:lnTo>
                <a:lnTo>
                  <a:pt x="725119" y="97917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25425" y="5234571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7000" y="5246738"/>
            <a:ext cx="1559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0063AD"/>
                </a:solidFill>
                <a:latin typeface="Trebuchet MS"/>
                <a:cs typeface="Trebuchet MS"/>
              </a:rPr>
              <a:t>TC_ChangePayment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97759" y="5238001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2875" y="5615826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75"/>
                </a:lnTo>
                <a:lnTo>
                  <a:pt x="40868" y="211772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85"/>
                </a:lnTo>
                <a:lnTo>
                  <a:pt x="52273" y="13855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29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43"/>
                </a:lnTo>
                <a:lnTo>
                  <a:pt x="699274" y="197700"/>
                </a:lnTo>
                <a:lnTo>
                  <a:pt x="719772" y="162229"/>
                </a:lnTo>
                <a:lnTo>
                  <a:pt x="725119" y="135318"/>
                </a:lnTo>
                <a:lnTo>
                  <a:pt x="725119" y="97929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59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25425" y="5625884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83500" y="5539626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247000" y="5638063"/>
            <a:ext cx="1708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0063AD"/>
                </a:solidFill>
                <a:latin typeface="Trebuchet MS"/>
                <a:cs typeface="Trebuchet MS"/>
              </a:rPr>
              <a:t>TC_PaymentWithBank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97759" y="5629326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2875" y="6007151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75"/>
                </a:lnTo>
                <a:lnTo>
                  <a:pt x="40868" y="211772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55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1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7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59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25425" y="6017209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83500" y="5930951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247000" y="6029376"/>
            <a:ext cx="2093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solidFill>
                  <a:srgbClr val="0063AD"/>
                </a:solidFill>
                <a:latin typeface="Trebuchet MS"/>
                <a:cs typeface="Trebuchet MS"/>
              </a:rPr>
              <a:t>TC_RemoveOrderAndverify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97759" y="6020651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2875" y="6398476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4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4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2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4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25425" y="6408534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83500" y="6322276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247000" y="6420701"/>
            <a:ext cx="1920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0063AD"/>
                </a:solidFill>
                <a:latin typeface="Trebuchet MS"/>
                <a:cs typeface="Trebuchet MS"/>
              </a:rPr>
              <a:t>TC_VerifySummaryOrder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997759" y="6411976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2875" y="6789801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4"/>
                </a:moveTo>
                <a:lnTo>
                  <a:pt x="0" y="135318"/>
                </a:lnTo>
                <a:lnTo>
                  <a:pt x="673" y="142163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4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2"/>
                </a:lnTo>
                <a:lnTo>
                  <a:pt x="21462" y="40855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4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688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25425" y="6799859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83500" y="6713601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83500" y="7104926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247000" y="6812026"/>
            <a:ext cx="1108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0063AD"/>
                </a:solidFill>
                <a:latin typeface="Trebuchet MS"/>
                <a:cs typeface="Trebuchet MS"/>
              </a:rPr>
              <a:t>TC_AddToCart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97759" y="6803288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75" y="304800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2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5425" y="314859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000" y="327025"/>
            <a:ext cx="1089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0063AD"/>
                </a:solidFill>
                <a:latin typeface="Trebuchet MS"/>
                <a:cs typeface="Trebuchet MS"/>
              </a:rPr>
              <a:t>TC_ClearFilter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7759" y="318300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875" y="696125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80">
                <a:moveTo>
                  <a:pt x="0" y="104775"/>
                </a:moveTo>
                <a:lnTo>
                  <a:pt x="0" y="135318"/>
                </a:lnTo>
                <a:lnTo>
                  <a:pt x="673" y="142163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80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3"/>
                </a:lnTo>
                <a:lnTo>
                  <a:pt x="21462" y="40855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688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7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5425" y="706184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3500" y="619925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47000" y="718350"/>
            <a:ext cx="16325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0063AD"/>
                </a:solidFill>
                <a:latin typeface="Trebuchet MS"/>
                <a:cs typeface="Trebuchet MS"/>
              </a:rPr>
              <a:t>TC_FilterGuestRating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97759" y="709612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875" y="1087450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80">
                <a:moveTo>
                  <a:pt x="0" y="104775"/>
                </a:moveTo>
                <a:lnTo>
                  <a:pt x="0" y="135305"/>
                </a:lnTo>
                <a:lnTo>
                  <a:pt x="673" y="142163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70"/>
                </a:lnTo>
                <a:lnTo>
                  <a:pt x="97917" y="233222"/>
                </a:lnTo>
                <a:lnTo>
                  <a:pt x="104775" y="233222"/>
                </a:lnTo>
                <a:lnTo>
                  <a:pt x="0" y="104775"/>
                </a:lnTo>
                <a:close/>
              </a:path>
              <a:path w="725169" h="233680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2"/>
                </a:lnTo>
                <a:lnTo>
                  <a:pt x="21462" y="40855"/>
                </a:lnTo>
                <a:lnTo>
                  <a:pt x="3352" y="77597"/>
                </a:lnTo>
                <a:lnTo>
                  <a:pt x="0" y="97916"/>
                </a:lnTo>
                <a:lnTo>
                  <a:pt x="0" y="104775"/>
                </a:lnTo>
                <a:lnTo>
                  <a:pt x="104775" y="233222"/>
                </a:lnTo>
                <a:lnTo>
                  <a:pt x="627202" y="233222"/>
                </a:lnTo>
                <a:lnTo>
                  <a:pt x="666775" y="222630"/>
                </a:lnTo>
                <a:lnTo>
                  <a:pt x="699274" y="197688"/>
                </a:lnTo>
                <a:lnTo>
                  <a:pt x="719772" y="162217"/>
                </a:lnTo>
                <a:lnTo>
                  <a:pt x="725119" y="135305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5425" y="1097496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3500" y="1011250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47000" y="1109675"/>
            <a:ext cx="1183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solidFill>
                  <a:srgbClr val="0063AD"/>
                </a:solidFill>
                <a:latin typeface="Trebuchet MS"/>
                <a:cs typeface="Trebuchet MS"/>
              </a:rPr>
              <a:t>TC_SortByPrice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97759" y="1100937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2875" y="1478762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80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75"/>
                </a:lnTo>
                <a:lnTo>
                  <a:pt x="40868" y="211772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80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55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59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5425" y="1488821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83500" y="1402562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47000" y="1500987"/>
            <a:ext cx="1528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solidFill>
                  <a:srgbClr val="0063AD"/>
                </a:solidFill>
                <a:latin typeface="Trebuchet MS"/>
                <a:cs typeface="Trebuchet MS"/>
              </a:rPr>
              <a:t>TC_ButtonMinusQty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97759" y="1492263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2875" y="1870087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80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80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2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25425" y="1880146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83500" y="1793887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47000" y="1892313"/>
            <a:ext cx="1570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solidFill>
                  <a:srgbClr val="0063AD"/>
                </a:solidFill>
                <a:latin typeface="Trebuchet MS"/>
                <a:cs typeface="Trebuchet MS"/>
              </a:rPr>
              <a:t>TC_ButtonAddedQty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97759" y="1883588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2875" y="2261413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80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80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3"/>
                </a:lnTo>
                <a:lnTo>
                  <a:pt x="21462" y="40855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1"/>
                </a:lnTo>
                <a:lnTo>
                  <a:pt x="699274" y="197688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7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25425" y="2271471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83500" y="2185213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247000" y="2283638"/>
            <a:ext cx="1847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0063AD"/>
                </a:solidFill>
                <a:latin typeface="Trebuchet MS"/>
                <a:cs typeface="Trebuchet MS"/>
              </a:rPr>
              <a:t>TC_SearchNowTheHotel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97759" y="2274900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2875" y="2652738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80">
                <a:moveTo>
                  <a:pt x="0" y="104775"/>
                </a:moveTo>
                <a:lnTo>
                  <a:pt x="0" y="135305"/>
                </a:lnTo>
                <a:lnTo>
                  <a:pt x="673" y="142163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70"/>
                </a:lnTo>
                <a:lnTo>
                  <a:pt x="97917" y="233222"/>
                </a:lnTo>
                <a:lnTo>
                  <a:pt x="104775" y="233222"/>
                </a:lnTo>
                <a:lnTo>
                  <a:pt x="0" y="104775"/>
                </a:lnTo>
                <a:close/>
              </a:path>
              <a:path w="725169" h="233680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3"/>
                </a:lnTo>
                <a:lnTo>
                  <a:pt x="21462" y="40855"/>
                </a:lnTo>
                <a:lnTo>
                  <a:pt x="3352" y="77597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22"/>
                </a:lnTo>
                <a:lnTo>
                  <a:pt x="627202" y="233222"/>
                </a:lnTo>
                <a:lnTo>
                  <a:pt x="666775" y="222631"/>
                </a:lnTo>
                <a:lnTo>
                  <a:pt x="699274" y="197688"/>
                </a:lnTo>
                <a:lnTo>
                  <a:pt x="719772" y="162217"/>
                </a:lnTo>
                <a:lnTo>
                  <a:pt x="725119" y="135305"/>
                </a:lnTo>
                <a:lnTo>
                  <a:pt x="725119" y="97917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25425" y="2662783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83500" y="2576538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247000" y="2674963"/>
            <a:ext cx="1442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solidFill>
                  <a:srgbClr val="0063AD"/>
                </a:solidFill>
                <a:latin typeface="Trebuchet MS"/>
                <a:cs typeface="Trebuchet MS"/>
              </a:rPr>
              <a:t>TC_InvalidRegister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97759" y="2666225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2875" y="3044050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75"/>
                </a:lnTo>
                <a:lnTo>
                  <a:pt x="40868" y="211772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85"/>
                </a:lnTo>
                <a:lnTo>
                  <a:pt x="52273" y="13855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1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7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59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25425" y="3054108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83500" y="2967850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247000" y="3066288"/>
            <a:ext cx="1985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0063AD"/>
                </a:solidFill>
                <a:latin typeface="Trebuchet MS"/>
                <a:cs typeface="Trebuchet MS"/>
              </a:rPr>
              <a:t>TC_ValidChangePassword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97759" y="3057550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2875" y="3435375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72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3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1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7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25425" y="3445434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83500" y="3359175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247000" y="3457600"/>
            <a:ext cx="2113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0063AD"/>
                </a:solidFill>
                <a:latin typeface="Trebuchet MS"/>
                <a:cs typeface="Trebuchet MS"/>
              </a:rPr>
              <a:t>TC_InvalidChangePassword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997759" y="3448875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2875" y="3826700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2"/>
                </a:lnTo>
                <a:lnTo>
                  <a:pt x="21462" y="40855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688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25425" y="3836759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83500" y="3750500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247000" y="3848925"/>
            <a:ext cx="1293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0063AD"/>
                </a:solidFill>
                <a:latin typeface="Trebuchet MS"/>
                <a:cs typeface="Trebuchet MS"/>
              </a:rPr>
              <a:t>TC_ValidAddress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997759" y="3840188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2875" y="4218025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05"/>
                </a:lnTo>
                <a:lnTo>
                  <a:pt x="673" y="142163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22"/>
                </a:lnTo>
                <a:lnTo>
                  <a:pt x="104775" y="233222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2"/>
                </a:lnTo>
                <a:lnTo>
                  <a:pt x="21462" y="40855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5"/>
                </a:lnTo>
                <a:lnTo>
                  <a:pt x="104775" y="233222"/>
                </a:lnTo>
                <a:lnTo>
                  <a:pt x="627202" y="233222"/>
                </a:lnTo>
                <a:lnTo>
                  <a:pt x="666775" y="222630"/>
                </a:lnTo>
                <a:lnTo>
                  <a:pt x="699274" y="197688"/>
                </a:lnTo>
                <a:lnTo>
                  <a:pt x="719772" y="162217"/>
                </a:lnTo>
                <a:lnTo>
                  <a:pt x="725119" y="135305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25425" y="4228071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3500" y="4141825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247000" y="4240251"/>
            <a:ext cx="1421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0063AD"/>
                </a:solidFill>
                <a:latin typeface="Trebuchet MS"/>
                <a:cs typeface="Trebuchet MS"/>
              </a:rPr>
              <a:t>TC_InvalidAddress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97759" y="4231513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2875" y="4609338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75"/>
                </a:lnTo>
                <a:lnTo>
                  <a:pt x="40868" y="211772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85"/>
                </a:lnTo>
                <a:lnTo>
                  <a:pt x="52273" y="13855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43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7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59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25425" y="4619396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83500" y="4533138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247000" y="4631576"/>
            <a:ext cx="1293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0063AD"/>
                </a:solidFill>
                <a:latin typeface="Trebuchet MS"/>
                <a:cs typeface="Trebuchet MS"/>
              </a:rPr>
              <a:t>TC_ValidAddress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97759" y="4622838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42875" y="5000663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72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55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25425" y="5010722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83500" y="4924463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247000" y="5022888"/>
            <a:ext cx="1518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solidFill>
                  <a:srgbClr val="0063AD"/>
                </a:solidFill>
                <a:latin typeface="Trebuchet MS"/>
                <a:cs typeface="Trebuchet MS"/>
              </a:rPr>
              <a:t>TC_InvalidAddress2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997759" y="5014163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42875" y="5391988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3"/>
                </a:lnTo>
                <a:lnTo>
                  <a:pt x="21462" y="40855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1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7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225425" y="5402047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83500" y="5315788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247000" y="5414213"/>
            <a:ext cx="1421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0063AD"/>
                </a:solidFill>
                <a:latin typeface="Trebuchet MS"/>
                <a:cs typeface="Trebuchet MS"/>
              </a:rPr>
              <a:t>TC_InvalidAddress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997759" y="5405488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42875" y="5783313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05"/>
                </a:lnTo>
                <a:lnTo>
                  <a:pt x="673" y="142163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22"/>
                </a:lnTo>
                <a:lnTo>
                  <a:pt x="104775" y="233222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3"/>
                </a:lnTo>
                <a:lnTo>
                  <a:pt x="21462" y="40855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22"/>
                </a:lnTo>
                <a:lnTo>
                  <a:pt x="627202" y="233222"/>
                </a:lnTo>
                <a:lnTo>
                  <a:pt x="666775" y="222631"/>
                </a:lnTo>
                <a:lnTo>
                  <a:pt x="699274" y="197688"/>
                </a:lnTo>
                <a:lnTo>
                  <a:pt x="719772" y="162217"/>
                </a:lnTo>
                <a:lnTo>
                  <a:pt x="725119" y="135305"/>
                </a:lnTo>
                <a:lnTo>
                  <a:pt x="725119" y="97917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25425" y="5793359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183500" y="5707113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247000" y="5805538"/>
            <a:ext cx="1231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solidFill>
                  <a:srgbClr val="0063AD"/>
                </a:solidFill>
                <a:latin typeface="Trebuchet MS"/>
                <a:cs typeface="Trebuchet MS"/>
              </a:rPr>
              <a:t>TC_InvalidEmail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997759" y="5796801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42875" y="6174626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75"/>
                </a:lnTo>
                <a:lnTo>
                  <a:pt x="40868" y="211772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85"/>
                </a:lnTo>
                <a:lnTo>
                  <a:pt x="52273" y="13855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43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59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225425" y="6184684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183500" y="6098426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247000" y="6196863"/>
            <a:ext cx="15297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0063AD"/>
                </a:solidFill>
                <a:latin typeface="Trebuchet MS"/>
                <a:cs typeface="Trebuchet MS"/>
              </a:rPr>
              <a:t>TC_InvalidPassword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997759" y="6188126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42875" y="6565951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4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72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4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55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4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59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225425" y="6576009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183500" y="6489751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1247000" y="6588176"/>
            <a:ext cx="1269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0063AD"/>
                </a:solidFill>
                <a:latin typeface="Trebuchet MS"/>
                <a:cs typeface="Trebuchet MS"/>
              </a:rPr>
              <a:t>TC_NormalLogin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997759" y="6579451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42875" y="6957276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4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4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2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4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225425" y="6967334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183500" y="6881076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183500" y="7272401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247000" y="6979501"/>
            <a:ext cx="1491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0063AD"/>
                </a:solidFill>
                <a:latin typeface="Trebuchet MS"/>
                <a:cs typeface="Trebuchet MS"/>
              </a:rPr>
              <a:t>TC_Invalid</a:t>
            </a:r>
            <a:r>
              <a:rPr dirty="0" sz="1200" spc="-15">
                <a:solidFill>
                  <a:srgbClr val="0063AD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0063AD"/>
                </a:solidFill>
                <a:latin typeface="Trebuchet MS"/>
                <a:cs typeface="Trebuchet MS"/>
              </a:rPr>
              <a:t>Register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997759" y="6970776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75" y="304800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79">
                <a:moveTo>
                  <a:pt x="0" y="104775"/>
                </a:moveTo>
                <a:lnTo>
                  <a:pt x="0" y="135318"/>
                </a:lnTo>
                <a:lnTo>
                  <a:pt x="673" y="142176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79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2"/>
                </a:lnTo>
                <a:lnTo>
                  <a:pt x="21462" y="40868"/>
                </a:lnTo>
                <a:lnTo>
                  <a:pt x="3352" y="77609"/>
                </a:lnTo>
                <a:lnTo>
                  <a:pt x="0" y="97916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700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6"/>
                </a:lnTo>
                <a:lnTo>
                  <a:pt x="714514" y="58343"/>
                </a:lnTo>
                <a:lnTo>
                  <a:pt x="689584" y="25844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5425" y="314859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000" y="327025"/>
            <a:ext cx="935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0063AD"/>
                </a:solidFill>
                <a:latin typeface="Trebuchet MS"/>
                <a:cs typeface="Trebuchet MS"/>
              </a:rPr>
              <a:t>TC_Register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7759" y="318300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875" y="696125"/>
            <a:ext cx="725170" cy="233679"/>
          </a:xfrm>
          <a:custGeom>
            <a:avLst/>
            <a:gdLst/>
            <a:ahLst/>
            <a:cxnLst/>
            <a:rect l="l" t="t" r="r" b="b"/>
            <a:pathLst>
              <a:path w="725169" h="233680">
                <a:moveTo>
                  <a:pt x="0" y="104775"/>
                </a:moveTo>
                <a:lnTo>
                  <a:pt x="0" y="135318"/>
                </a:lnTo>
                <a:lnTo>
                  <a:pt x="673" y="142163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82"/>
                </a:lnTo>
                <a:lnTo>
                  <a:pt x="97917" y="233235"/>
                </a:lnTo>
                <a:lnTo>
                  <a:pt x="104775" y="233235"/>
                </a:lnTo>
                <a:lnTo>
                  <a:pt x="0" y="104775"/>
                </a:lnTo>
                <a:close/>
              </a:path>
              <a:path w="725169" h="233680">
                <a:moveTo>
                  <a:pt x="627202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3"/>
                </a:lnTo>
                <a:lnTo>
                  <a:pt x="21462" y="40855"/>
                </a:lnTo>
                <a:lnTo>
                  <a:pt x="3352" y="77609"/>
                </a:lnTo>
                <a:lnTo>
                  <a:pt x="0" y="97917"/>
                </a:lnTo>
                <a:lnTo>
                  <a:pt x="0" y="104775"/>
                </a:lnTo>
                <a:lnTo>
                  <a:pt x="104775" y="233235"/>
                </a:lnTo>
                <a:lnTo>
                  <a:pt x="627202" y="233235"/>
                </a:lnTo>
                <a:lnTo>
                  <a:pt x="666775" y="222630"/>
                </a:lnTo>
                <a:lnTo>
                  <a:pt x="699274" y="197688"/>
                </a:lnTo>
                <a:lnTo>
                  <a:pt x="719772" y="162217"/>
                </a:lnTo>
                <a:lnTo>
                  <a:pt x="725119" y="135318"/>
                </a:lnTo>
                <a:lnTo>
                  <a:pt x="725119" y="97917"/>
                </a:lnTo>
                <a:lnTo>
                  <a:pt x="714514" y="58343"/>
                </a:lnTo>
                <a:lnTo>
                  <a:pt x="689584" y="25831"/>
                </a:lnTo>
                <a:lnTo>
                  <a:pt x="654100" y="5346"/>
                </a:lnTo>
                <a:lnTo>
                  <a:pt x="627202" y="0"/>
                </a:lnTo>
                <a:close/>
              </a:path>
            </a:pathLst>
          </a:custGeom>
          <a:solidFill>
            <a:srgbClr val="3389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5425" y="706184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3500" y="619925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47000" y="718350"/>
            <a:ext cx="1388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0063AD"/>
                </a:solidFill>
                <a:latin typeface="Trebuchet MS"/>
                <a:cs typeface="Trebuchet MS"/>
              </a:rPr>
              <a:t>TC_NavigateToUrl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97759" y="709612"/>
            <a:ext cx="1488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0">
                <a:solidFill>
                  <a:srgbClr val="6F6F6F"/>
                </a:solidFill>
                <a:latin typeface="Trebuchet MS"/>
                <a:cs typeface="Trebuchet MS"/>
              </a:rPr>
              <a:t>Tested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6F6F6F"/>
                </a:solidFill>
                <a:latin typeface="Trebuchet MS"/>
                <a:cs typeface="Trebuchet MS"/>
              </a:rPr>
              <a:t>Fanny</a:t>
            </a:r>
            <a:r>
              <a:rPr dirty="0" sz="90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6F6F6F"/>
                </a:solidFill>
                <a:latin typeface="Trebuchet MS"/>
                <a:cs typeface="Trebuchet MS"/>
              </a:rPr>
              <a:t>Restu</a:t>
            </a:r>
            <a:r>
              <a:rPr dirty="0" sz="900" spc="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6F6F6F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875" y="1087450"/>
            <a:ext cx="882015" cy="233679"/>
          </a:xfrm>
          <a:custGeom>
            <a:avLst/>
            <a:gdLst/>
            <a:ahLst/>
            <a:cxnLst/>
            <a:rect l="l" t="t" r="r" b="b"/>
            <a:pathLst>
              <a:path w="882015" h="233680">
                <a:moveTo>
                  <a:pt x="0" y="104775"/>
                </a:moveTo>
                <a:lnTo>
                  <a:pt x="0" y="135305"/>
                </a:lnTo>
                <a:lnTo>
                  <a:pt x="673" y="142163"/>
                </a:lnTo>
                <a:lnTo>
                  <a:pt x="13842" y="180962"/>
                </a:lnTo>
                <a:lnTo>
                  <a:pt x="40868" y="211759"/>
                </a:lnTo>
                <a:lnTo>
                  <a:pt x="77609" y="229870"/>
                </a:lnTo>
                <a:lnTo>
                  <a:pt x="97917" y="233222"/>
                </a:lnTo>
                <a:lnTo>
                  <a:pt x="104775" y="233222"/>
                </a:lnTo>
                <a:lnTo>
                  <a:pt x="0" y="104775"/>
                </a:lnTo>
                <a:close/>
              </a:path>
              <a:path w="882015" h="233680">
                <a:moveTo>
                  <a:pt x="783869" y="0"/>
                </a:moveTo>
                <a:lnTo>
                  <a:pt x="97917" y="0"/>
                </a:lnTo>
                <a:lnTo>
                  <a:pt x="91059" y="673"/>
                </a:lnTo>
                <a:lnTo>
                  <a:pt x="52273" y="13842"/>
                </a:lnTo>
                <a:lnTo>
                  <a:pt x="21462" y="40855"/>
                </a:lnTo>
                <a:lnTo>
                  <a:pt x="3352" y="77597"/>
                </a:lnTo>
                <a:lnTo>
                  <a:pt x="0" y="97916"/>
                </a:lnTo>
                <a:lnTo>
                  <a:pt x="0" y="104775"/>
                </a:lnTo>
                <a:lnTo>
                  <a:pt x="104775" y="233222"/>
                </a:lnTo>
                <a:lnTo>
                  <a:pt x="783869" y="233222"/>
                </a:lnTo>
                <a:lnTo>
                  <a:pt x="823442" y="222630"/>
                </a:lnTo>
                <a:lnTo>
                  <a:pt x="855941" y="197688"/>
                </a:lnTo>
                <a:lnTo>
                  <a:pt x="876439" y="162217"/>
                </a:lnTo>
                <a:lnTo>
                  <a:pt x="881786" y="135305"/>
                </a:lnTo>
                <a:lnTo>
                  <a:pt x="881786" y="97916"/>
                </a:lnTo>
                <a:lnTo>
                  <a:pt x="871181" y="58343"/>
                </a:lnTo>
                <a:lnTo>
                  <a:pt x="846251" y="25831"/>
                </a:lnTo>
                <a:lnTo>
                  <a:pt x="810768" y="5346"/>
                </a:lnTo>
                <a:lnTo>
                  <a:pt x="783869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5425" y="1097496"/>
            <a:ext cx="716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Untested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3500" y="1011250"/>
            <a:ext cx="9366250" cy="0"/>
          </a:xfrm>
          <a:custGeom>
            <a:avLst/>
            <a:gdLst/>
            <a:ahLst/>
            <a:cxnLst/>
            <a:rect l="l" t="t" r="r" b="b"/>
            <a:pathLst>
              <a:path w="9366250" h="0">
                <a:moveTo>
                  <a:pt x="0" y="0"/>
                </a:moveTo>
                <a:lnTo>
                  <a:pt x="4682807" y="0"/>
                </a:lnTo>
              </a:path>
              <a:path w="9366250" h="0">
                <a:moveTo>
                  <a:pt x="4682807" y="0"/>
                </a:moveTo>
                <a:lnTo>
                  <a:pt x="9365627" y="0"/>
                </a:lnTo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42875" y="1397800"/>
            <a:ext cx="10406380" cy="14604"/>
            <a:chOff x="142875" y="1397800"/>
            <a:chExt cx="10406380" cy="14604"/>
          </a:xfrm>
        </p:grpSpPr>
        <p:sp>
          <p:nvSpPr>
            <p:cNvPr id="15" name="object 15"/>
            <p:cNvSpPr/>
            <p:nvPr/>
          </p:nvSpPr>
          <p:spPr>
            <a:xfrm>
              <a:off x="1183500" y="1402562"/>
              <a:ext cx="9366250" cy="0"/>
            </a:xfrm>
            <a:custGeom>
              <a:avLst/>
              <a:gdLst/>
              <a:ahLst/>
              <a:cxnLst/>
              <a:rect l="l" t="t" r="r" b="b"/>
              <a:pathLst>
                <a:path w="9366250" h="0">
                  <a:moveTo>
                    <a:pt x="0" y="0"/>
                  </a:moveTo>
                  <a:lnTo>
                    <a:pt x="4682807" y="0"/>
                  </a:lnTo>
                </a:path>
                <a:path w="9366250" h="0">
                  <a:moveTo>
                    <a:pt x="4682807" y="0"/>
                  </a:moveTo>
                  <a:lnTo>
                    <a:pt x="9365627" y="0"/>
                  </a:lnTo>
                </a:path>
              </a:pathLst>
            </a:custGeom>
            <a:ln w="9525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2875" y="1402562"/>
              <a:ext cx="10406380" cy="9525"/>
            </a:xfrm>
            <a:custGeom>
              <a:avLst/>
              <a:gdLst/>
              <a:ahLst/>
              <a:cxnLst/>
              <a:rect l="l" t="t" r="r" b="b"/>
              <a:pathLst>
                <a:path w="10406380" h="9525">
                  <a:moveTo>
                    <a:pt x="10406253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0406253" y="9525"/>
                  </a:lnTo>
                  <a:lnTo>
                    <a:pt x="1040625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247000" y="1109675"/>
            <a:ext cx="1388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0063AD"/>
                </a:solidFill>
                <a:latin typeface="Trebuchet MS"/>
                <a:cs typeface="Trebuchet MS"/>
              </a:rPr>
              <a:t>TC_NavigateToUrl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175" y="1579842"/>
            <a:ext cx="3850640" cy="472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0">
                <a:solidFill>
                  <a:srgbClr val="6F6F6F"/>
                </a:solidFill>
                <a:latin typeface="Trebuchet MS"/>
                <a:cs typeface="Trebuchet MS"/>
              </a:rPr>
              <a:t>Generated</a:t>
            </a:r>
            <a:r>
              <a:rPr dirty="0" sz="800" spc="2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800" spc="40">
                <a:solidFill>
                  <a:srgbClr val="6F6F6F"/>
                </a:solidFill>
                <a:latin typeface="Trebuchet MS"/>
                <a:cs typeface="Trebuchet MS"/>
              </a:rPr>
              <a:t>with</a:t>
            </a:r>
            <a:r>
              <a:rPr dirty="0" sz="800" spc="2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800" spc="45">
                <a:solidFill>
                  <a:srgbClr val="6F6F6F"/>
                </a:solidFill>
                <a:latin typeface="Trebuchet MS"/>
                <a:cs typeface="Trebuchet MS"/>
              </a:rPr>
              <a:t>TestRail</a:t>
            </a:r>
            <a:r>
              <a:rPr dirty="0" sz="800" spc="8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0063AD"/>
                </a:solidFill>
                <a:latin typeface="Trebuchet MS"/>
                <a:cs typeface="Trebuchet MS"/>
                <a:hlinkClick r:id="rId2"/>
              </a:rPr>
              <a:t>test</a:t>
            </a:r>
            <a:r>
              <a:rPr dirty="0" sz="1200" spc="25">
                <a:solidFill>
                  <a:srgbClr val="0063AD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200" spc="100">
                <a:solidFill>
                  <a:srgbClr val="0063AD"/>
                </a:solidFill>
                <a:latin typeface="Trebuchet MS"/>
                <a:cs typeface="Trebuchet MS"/>
                <a:hlinkClick r:id="rId2"/>
              </a:rPr>
              <a:t>management</a:t>
            </a:r>
            <a:r>
              <a:rPr dirty="0" sz="1200" spc="-90">
                <a:solidFill>
                  <a:srgbClr val="0063AD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800" spc="50">
                <a:solidFill>
                  <a:srgbClr val="6F6F6F"/>
                </a:solidFill>
                <a:latin typeface="Trebuchet MS"/>
                <a:cs typeface="Trebuchet MS"/>
              </a:rPr>
              <a:t>software</a:t>
            </a:r>
            <a:r>
              <a:rPr dirty="0" sz="800" spc="2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800" spc="114">
                <a:solidFill>
                  <a:srgbClr val="6F6F6F"/>
                </a:solidFill>
                <a:latin typeface="Trebuchet MS"/>
                <a:cs typeface="Trebuchet MS"/>
              </a:rPr>
              <a:t>–</a:t>
            </a:r>
            <a:r>
              <a:rPr dirty="0" sz="800" spc="2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800" spc="55">
                <a:solidFill>
                  <a:srgbClr val="6F6F6F"/>
                </a:solidFill>
                <a:latin typeface="Trebuchet MS"/>
                <a:cs typeface="Trebuchet MS"/>
              </a:rPr>
              <a:t>7.4.1.9005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800" spc="45">
                <a:solidFill>
                  <a:srgbClr val="6F6F6F"/>
                </a:solidFill>
                <a:latin typeface="Trebuchet MS"/>
                <a:cs typeface="Trebuchet MS"/>
              </a:rPr>
              <a:t>Report:</a:t>
            </a:r>
            <a:r>
              <a:rPr dirty="0" sz="800" spc="25">
                <a:solidFill>
                  <a:srgbClr val="6F6F6F"/>
                </a:solidFill>
                <a:latin typeface="Trebuchet MS"/>
                <a:cs typeface="Trebuchet MS"/>
              </a:rPr>
              <a:t> Project</a:t>
            </a:r>
            <a:r>
              <a:rPr dirty="0" sz="800" spc="1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800" spc="65">
                <a:solidFill>
                  <a:srgbClr val="6F6F6F"/>
                </a:solidFill>
                <a:latin typeface="Trebuchet MS"/>
                <a:cs typeface="Trebuchet MS"/>
              </a:rPr>
              <a:t>(Summary),</a:t>
            </a:r>
            <a:r>
              <a:rPr dirty="0" sz="800" spc="2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800" spc="80">
                <a:solidFill>
                  <a:srgbClr val="6F6F6F"/>
                </a:solidFill>
                <a:latin typeface="Trebuchet MS"/>
                <a:cs typeface="Trebuchet MS"/>
              </a:rPr>
              <a:t>by</a:t>
            </a:r>
            <a:r>
              <a:rPr dirty="0" sz="800" spc="2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800" spc="65">
                <a:solidFill>
                  <a:srgbClr val="6F6F6F"/>
                </a:solidFill>
                <a:latin typeface="Trebuchet MS"/>
                <a:cs typeface="Trebuchet MS"/>
              </a:rPr>
              <a:t>Gurock</a:t>
            </a:r>
            <a:r>
              <a:rPr dirty="0" sz="800" spc="2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800" spc="55">
                <a:solidFill>
                  <a:srgbClr val="6F6F6F"/>
                </a:solidFill>
                <a:latin typeface="Trebuchet MS"/>
                <a:cs typeface="Trebuchet MS"/>
              </a:rPr>
              <a:t>Software</a:t>
            </a:r>
            <a:r>
              <a:rPr dirty="0" sz="800" spc="25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800" spc="50">
                <a:solidFill>
                  <a:srgbClr val="6F6F6F"/>
                </a:solidFill>
                <a:latin typeface="Trebuchet MS"/>
                <a:cs typeface="Trebuchet MS"/>
              </a:rPr>
              <a:t>(Version</a:t>
            </a:r>
            <a:r>
              <a:rPr dirty="0" sz="800" spc="20">
                <a:solidFill>
                  <a:srgbClr val="6F6F6F"/>
                </a:solidFill>
                <a:latin typeface="Trebuchet MS"/>
                <a:cs typeface="Trebuchet MS"/>
              </a:rPr>
              <a:t> </a:t>
            </a:r>
            <a:r>
              <a:rPr dirty="0" sz="800" spc="55">
                <a:solidFill>
                  <a:srgbClr val="6F6F6F"/>
                </a:solidFill>
                <a:latin typeface="Trebuchet MS"/>
                <a:cs typeface="Trebuchet MS"/>
              </a:rPr>
              <a:t>1)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3A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2022-03-16T10:00:20Z</dcterms:created>
  <dcterms:modified xsi:type="dcterms:W3CDTF">2022-03-16T10:00:20Z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2022-03-16T00:00:00Z</vt:filetime>
  </property>
  <property fmtid="{D5CDD505-2E9C-101B-9397-08002B2CF9AE}" pid="3" name="LastSaved">
    <vt:filetime>2022-03-16T00:00:00Z</vt:filetime>
  </property>
</Properties>
</file>