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60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BF454-1CBA-76A9-B239-2545D4C3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E102F8-73E0-BE66-A79D-1C085EAB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9BEE2-04F4-AAD6-8F04-31DBE3C2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2559-2DCD-1911-62A6-01B9D295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7701D4-C827-DCD6-06E0-7483D55F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12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F8E3-AA0F-067D-AE71-FEF9064C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EB84E6-DF58-1353-286C-9402B08BF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98541-4C86-C510-2406-072C1427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BBFDE-1A07-B8E2-5CEF-A5F0AFC6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4D505-9126-7FE7-6C44-8C2DC60F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A02287-702C-3A1E-76A4-57C5115A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2149E3-97A8-69CE-38AC-8FC1A11B1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0A7B6-E194-B631-FB4F-10557217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8844E-BEC5-F340-1093-0304406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96BC7A-306D-B190-6BFE-EB156B31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85902-5575-E79C-D9A0-4037BDAC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F0EB1-E452-5895-835F-5A5AE85B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C9A25-FD33-9334-50B9-1FADAE02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06F9F-9368-525E-3BFB-6A8A114D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FC901-CFC2-820B-ADEA-B8EEFB22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9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46ABA-E398-731B-9F42-674F1CA1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F24433-91DC-B8CD-8A8E-37C4E4A4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9BA91-63DC-641A-59B7-126603FA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FBD5F-8E51-BA76-3F55-938651B0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609E4-EEE1-7E9A-704D-CFE08854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73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F0C9F-CDC7-E299-AC53-2D728E2F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E869B-5345-E922-05A5-71BA187DB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0BDB66-2960-4380-4BEA-851CD969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3520-F87B-D923-B6B0-3A685860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EAF11E-1861-786B-333D-759468DC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2CC829-6C41-B85A-DCDD-2DDFCF8D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9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3FFD-C08B-08C7-FF29-58E2D668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99B898-1D10-EC3E-FC19-EB6FD64F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DD5EB-7F2E-567F-10B3-D07C150A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570E77-7262-7F9F-6BE0-63EF79846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8D6AFA-A737-917D-8B77-692A1A435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40F0F7-D240-53ED-C09F-F7C6A5C3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00EFF5-21F8-1ACB-20D3-1834C36D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410E35-28AC-D13D-F9DF-E94F2206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4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5A705-825A-3C65-90AF-F4286585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27145B-078B-1521-2C8A-590B6FDD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5FAF7A-FF8A-A548-ADFE-6C8EDAD2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36C183-CBE4-6E7B-31C3-1B4615F0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2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A7CE44-08FE-FD74-6DDA-97AA38E6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EC54B-DCD3-8413-3ECC-A49CE661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8BB511-8B71-F92B-BD64-C3672897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7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B6374-1692-C839-9857-8E23C88D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D57D4-787E-2C37-72D2-132937AF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47057-5945-5DAC-C30F-EE07CF480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09995E-06B1-A508-3C33-F42CE43E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DB4C4B-6246-4CEE-E512-CB218FB6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E82245-983C-CE2F-13A6-59D7FA0F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3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0812D-DCED-4EB3-A0D6-99C5DB25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7D405E-2E1E-CBBB-446B-8B56A4012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6E706A-DFE7-0947-6453-0BC1715D0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8E11EE-0505-D033-1141-CDF527C5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A8A82D-FB35-B6B7-46B6-32115285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AAF9F8-450F-7185-06C1-8B6A952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D90B3D-5546-8CD3-63B3-6500FCAF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635A53-A814-4503-8C8B-E0BBC968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3A22A-5A49-96EC-3F09-47796758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E690-CD25-497F-8958-952ED99B1829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6063F-5B81-7142-FC9F-18626EFC7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7CCFE-2FBB-D544-B357-0385E4809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7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AD4DD-8416-FBE7-FD25-6264490D7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Beispiel Summerschool 2024-NX -Final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1BA310-8935-A342-C2DF-CACC21A51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C:\Users\Ute\Siemens_Summershool_2024\FINAL_Commented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57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99B68-93A0-D076-178A-C494C4A2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703"/>
          </a:xfrm>
        </p:spPr>
        <p:txBody>
          <a:bodyPr>
            <a:normAutofit/>
          </a:bodyPr>
          <a:lstStyle/>
          <a:p>
            <a:r>
              <a:rPr lang="en-US" sz="2800" dirty="0" err="1"/>
              <a:t>Projektordner</a:t>
            </a:r>
            <a:endParaRPr lang="en-US" sz="2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79E024-FBEF-5297-D0A8-983D7A848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26" y="986827"/>
            <a:ext cx="9392216" cy="4590107"/>
          </a:xfrm>
        </p:spPr>
      </p:pic>
    </p:spTree>
    <p:extLst>
      <p:ext uri="{BB962C8B-B14F-4D97-AF65-F5344CB8AC3E}">
        <p14:creationId xmlns:p14="http://schemas.microsoft.com/office/powerpoint/2010/main" val="121357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686F0-7EC1-4CA4-DDAF-F8082659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771"/>
          </a:xfrm>
        </p:spPr>
        <p:txBody>
          <a:bodyPr>
            <a:noAutofit/>
          </a:bodyPr>
          <a:lstStyle/>
          <a:p>
            <a:r>
              <a:rPr lang="de-DE" sz="2400" b="1" dirty="0"/>
              <a:t>Bibliotheken werden erstellt -- </a:t>
            </a:r>
            <a:r>
              <a:rPr lang="en-US" sz="2400" b="1" dirty="0"/>
              <a:t>C:\Users\Ute\Siemens_Summershool_2024\FINAL_Commented\SummerSchool-TEst</a:t>
            </a:r>
            <a:endParaRPr lang="de-DE" sz="2400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31F9B8-9B41-EF34-90FE-00FB3E7FB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9" y="1472056"/>
            <a:ext cx="8906983" cy="4808379"/>
          </a:xfrm>
        </p:spPr>
      </p:pic>
    </p:spTree>
    <p:extLst>
      <p:ext uri="{BB962C8B-B14F-4D97-AF65-F5344CB8AC3E}">
        <p14:creationId xmlns:p14="http://schemas.microsoft.com/office/powerpoint/2010/main" val="136341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45213-0AB0-C3A9-46C8-6C380010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90" y="134002"/>
            <a:ext cx="10515600" cy="610235"/>
          </a:xfrm>
        </p:spPr>
        <p:txBody>
          <a:bodyPr>
            <a:normAutofit/>
          </a:bodyPr>
          <a:lstStyle/>
          <a:p>
            <a:r>
              <a:rPr lang="de-DE" sz="2400" dirty="0"/>
              <a:t>Ausführen in NX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956F86-5488-462D-E734-CBBACA35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70" y="603406"/>
            <a:ext cx="10515600" cy="758349"/>
          </a:xfrm>
        </p:spPr>
        <p:txBody>
          <a:bodyPr>
            <a:normAutofit fontScale="62500" lnSpcReduction="20000"/>
          </a:bodyPr>
          <a:lstStyle/>
          <a:p>
            <a:r>
              <a:rPr lang="de-DE" sz="2400" dirty="0"/>
              <a:t>1. NX mit </a:t>
            </a:r>
            <a:r>
              <a:rPr lang="en-US" sz="2400" dirty="0"/>
              <a:t>41_Machinery_Part_FBM.prt </a:t>
            </a:r>
            <a:r>
              <a:rPr lang="de-DE" sz="2400" dirty="0"/>
              <a:t>öffnen,</a:t>
            </a:r>
            <a:r>
              <a:rPr lang="de-DE" sz="2400" dirty="0">
                <a:sym typeface="Wingdings" panose="05000000000000000000" pitchFamily="2" charset="2"/>
              </a:rPr>
              <a:t> dann </a:t>
            </a:r>
            <a:r>
              <a:rPr lang="de-DE" sz="2400" dirty="0" err="1">
                <a:sym typeface="Wingdings" panose="05000000000000000000" pitchFamily="2" charset="2"/>
              </a:rPr>
              <a:t>Ctrl</a:t>
            </a:r>
            <a:r>
              <a:rPr lang="de-DE" sz="2400" dirty="0">
                <a:sym typeface="Wingdings" panose="05000000000000000000" pitchFamily="2" charset="2"/>
              </a:rPr>
              <a:t> U drücken</a:t>
            </a:r>
          </a:p>
          <a:p>
            <a:r>
              <a:rPr lang="de-DE" sz="2400" dirty="0">
                <a:sym typeface="Wingdings" panose="05000000000000000000" pitchFamily="2" charset="2"/>
              </a:rPr>
              <a:t>2. erstellte Bibliothek </a:t>
            </a:r>
            <a:r>
              <a:rPr lang="en-US" sz="2400" dirty="0">
                <a:sym typeface="Wingdings" panose="05000000000000000000" pitchFamily="2" charset="2"/>
              </a:rPr>
              <a:t>C:\Users\Ute\Siemens_Summershool_2024\FINAL_Commented\SummerSchool-TEst\bin\Debug</a:t>
            </a:r>
            <a:r>
              <a:rPr lang="de-DE" sz="2400" dirty="0">
                <a:sym typeface="Wingdings" panose="05000000000000000000" pitchFamily="2" charset="2"/>
              </a:rPr>
              <a:t>SummerSchool-TEst.dll auswählen</a:t>
            </a:r>
            <a:endParaRPr lang="de-DE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934344-1887-063D-D7C0-00378D48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90" y="1361755"/>
            <a:ext cx="8814433" cy="53250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7E8874-7D22-A32E-9873-B585B7AF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580" y="1361755"/>
            <a:ext cx="5147544" cy="28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5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54D68-5150-BD8B-9B29-25692D9B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67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Ergebnis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0017A-59D0-F1D7-99CA-11D6C9C7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0C4976-084F-4417-A3B7-797B4787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9741"/>
            <a:ext cx="7486600" cy="44262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5D22E2F-3592-3787-02A5-BBEA08B6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56" y="1976450"/>
            <a:ext cx="4038683" cy="40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7D231-E0FE-7911-2EB1-973C63CB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52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Eigenen</a:t>
            </a:r>
            <a:r>
              <a:rPr lang="en-US" sz="2800" dirty="0"/>
              <a:t> Button </a:t>
            </a:r>
            <a:r>
              <a:rPr lang="en-US" sz="2800" dirty="0" err="1"/>
              <a:t>hinzufügen</a:t>
            </a:r>
            <a:r>
              <a:rPr lang="en-US" sz="2800" dirty="0"/>
              <a:t>: 1. </a:t>
            </a:r>
            <a:r>
              <a:rPr lang="en-US" sz="2800" dirty="0" err="1"/>
              <a:t>rechte</a:t>
            </a:r>
            <a:r>
              <a:rPr lang="en-US" sz="2800" dirty="0"/>
              <a:t> Mouse auf </a:t>
            </a:r>
            <a:r>
              <a:rPr lang="en-US" sz="2800" dirty="0" err="1"/>
              <a:t>blaue</a:t>
            </a:r>
            <a:r>
              <a:rPr lang="en-US" sz="2800" dirty="0"/>
              <a:t> </a:t>
            </a:r>
            <a:r>
              <a:rPr lang="en-US" sz="2800" dirty="0" err="1"/>
              <a:t>Menuleiste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Anpassen</a:t>
            </a:r>
            <a:r>
              <a:rPr lang="en-US" sz="2800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47BD54-1AC9-E916-ABFD-7450B567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32" y="1253330"/>
            <a:ext cx="9410110" cy="5601257"/>
          </a:xfrm>
        </p:spPr>
      </p:pic>
    </p:spTree>
    <p:extLst>
      <p:ext uri="{BB962C8B-B14F-4D97-AF65-F5344CB8AC3E}">
        <p14:creationId xmlns:p14="http://schemas.microsoft.com/office/powerpoint/2010/main" val="41322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FD101-EF05-5BB0-B826-9B834CEE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703"/>
          </a:xfrm>
        </p:spPr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Neues</a:t>
            </a:r>
            <a:r>
              <a:rPr lang="en-US" sz="2400" dirty="0"/>
              <a:t> Element – Neuer </a:t>
            </a:r>
            <a:r>
              <a:rPr lang="en-US" sz="2400" dirty="0" err="1"/>
              <a:t>Benutzerbefehl</a:t>
            </a:r>
            <a:endParaRPr lang="en-US" sz="24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8FB96ED-02AD-B648-4A2A-8EA3DC567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70" y="2141537"/>
            <a:ext cx="4709309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C7CE297-946F-8CC1-C856-05B8D94845A4}"/>
              </a:ext>
            </a:extLst>
          </p:cNvPr>
          <p:cNvSpPr txBox="1"/>
          <p:nvPr/>
        </p:nvSpPr>
        <p:spPr>
          <a:xfrm>
            <a:off x="570368" y="1403287"/>
            <a:ext cx="439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Neuer </a:t>
            </a:r>
            <a:r>
              <a:rPr lang="en-US" dirty="0" err="1"/>
              <a:t>Benutzerbefehl</a:t>
            </a:r>
            <a:r>
              <a:rPr lang="en-US" dirty="0"/>
              <a:t> – </a:t>
            </a:r>
            <a:r>
              <a:rPr lang="en-US" dirty="0" err="1"/>
              <a:t>dorthin</a:t>
            </a:r>
            <a:r>
              <a:rPr lang="en-US" dirty="0"/>
              <a:t> </a:t>
            </a:r>
            <a:r>
              <a:rPr lang="en-US" dirty="0" err="1"/>
              <a:t>ziehen</a:t>
            </a:r>
            <a:r>
              <a:rPr lang="en-US" dirty="0"/>
              <a:t>, wo </a:t>
            </a:r>
            <a:r>
              <a:rPr lang="en-US" dirty="0" err="1"/>
              <a:t>gewünscht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C51E20-8BA4-D442-2729-60CBDB07EBE8}"/>
              </a:ext>
            </a:extLst>
          </p:cNvPr>
          <p:cNvSpPr txBox="1"/>
          <p:nvPr/>
        </p:nvSpPr>
        <p:spPr>
          <a:xfrm>
            <a:off x="6450303" y="5287873"/>
            <a:ext cx="439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Dann </a:t>
            </a:r>
            <a:r>
              <a:rPr lang="en-US" dirty="0" err="1"/>
              <a:t>rechte</a:t>
            </a:r>
            <a:r>
              <a:rPr lang="en-US" dirty="0"/>
              <a:t> </a:t>
            </a:r>
            <a:r>
              <a:rPr lang="en-US" dirty="0" err="1"/>
              <a:t>Mousetaste</a:t>
            </a:r>
            <a:r>
              <a:rPr lang="en-US" dirty="0"/>
              <a:t> -&gt; Symbol </a:t>
            </a:r>
            <a:r>
              <a:rPr lang="en-US" dirty="0" err="1"/>
              <a:t>ändern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3D58E3-E478-C116-0734-4A626122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78" y="135678"/>
            <a:ext cx="4829866" cy="49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A5FEA-2F0B-60D0-BEB3-7B3A9C34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EC01E-D087-0A4C-CDDF-94794399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8354C5-5C11-C54C-88B1-9378E8DA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3" y="227826"/>
            <a:ext cx="11332217" cy="6834161"/>
          </a:xfrm>
          <a:prstGeom prst="rect">
            <a:avLst/>
          </a:prstGeom>
        </p:spPr>
      </p:pic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87E8D44-8485-A930-77DF-DB2A1109956F}"/>
              </a:ext>
            </a:extLst>
          </p:cNvPr>
          <p:cNvSpPr/>
          <p:nvPr/>
        </p:nvSpPr>
        <p:spPr>
          <a:xfrm>
            <a:off x="4228763" y="3067777"/>
            <a:ext cx="4638161" cy="669325"/>
          </a:xfrm>
          <a:custGeom>
            <a:avLst/>
            <a:gdLst>
              <a:gd name="connsiteX0" fmla="*/ 442825 w 4638161"/>
              <a:gd name="connsiteY0" fmla="*/ 128096 h 669325"/>
              <a:gd name="connsiteX1" fmla="*/ 180275 w 4638161"/>
              <a:gd name="connsiteY1" fmla="*/ 146203 h 669325"/>
              <a:gd name="connsiteX2" fmla="*/ 198382 w 4638161"/>
              <a:gd name="connsiteY2" fmla="*/ 562663 h 669325"/>
              <a:gd name="connsiteX3" fmla="*/ 2660924 w 4638161"/>
              <a:gd name="connsiteY3" fmla="*/ 408754 h 669325"/>
              <a:gd name="connsiteX4" fmla="*/ 3014009 w 4638161"/>
              <a:gd name="connsiteY4" fmla="*/ 589823 h 669325"/>
              <a:gd name="connsiteX5" fmla="*/ 4290548 w 4638161"/>
              <a:gd name="connsiteY5" fmla="*/ 644144 h 669325"/>
              <a:gd name="connsiteX6" fmla="*/ 4589312 w 4638161"/>
              <a:gd name="connsiteY6" fmla="*/ 191471 h 669325"/>
              <a:gd name="connsiteX7" fmla="*/ 3457629 w 4638161"/>
              <a:gd name="connsiteY7" fmla="*/ 109989 h 669325"/>
              <a:gd name="connsiteX8" fmla="*/ 2244465 w 4638161"/>
              <a:gd name="connsiteY8" fmla="*/ 128096 h 669325"/>
              <a:gd name="connsiteX9" fmla="*/ 1411546 w 4638161"/>
              <a:gd name="connsiteY9" fmla="*/ 1348 h 669325"/>
              <a:gd name="connsiteX10" fmla="*/ 669162 w 4638161"/>
              <a:gd name="connsiteY10" fmla="*/ 64722 h 669325"/>
              <a:gd name="connsiteX11" fmla="*/ 316077 w 4638161"/>
              <a:gd name="connsiteY11" fmla="*/ 119043 h 6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38161" h="669325">
                <a:moveTo>
                  <a:pt x="442825" y="128096"/>
                </a:moveTo>
                <a:cubicBezTo>
                  <a:pt x="331920" y="100935"/>
                  <a:pt x="221015" y="73775"/>
                  <a:pt x="180275" y="146203"/>
                </a:cubicBezTo>
                <a:cubicBezTo>
                  <a:pt x="139535" y="218631"/>
                  <a:pt x="-215060" y="518905"/>
                  <a:pt x="198382" y="562663"/>
                </a:cubicBezTo>
                <a:cubicBezTo>
                  <a:pt x="611824" y="606422"/>
                  <a:pt x="2191653" y="404227"/>
                  <a:pt x="2660924" y="408754"/>
                </a:cubicBezTo>
                <a:cubicBezTo>
                  <a:pt x="3130195" y="413281"/>
                  <a:pt x="2742405" y="550591"/>
                  <a:pt x="3014009" y="589823"/>
                </a:cubicBezTo>
                <a:cubicBezTo>
                  <a:pt x="3285613" y="629055"/>
                  <a:pt x="4027997" y="710536"/>
                  <a:pt x="4290548" y="644144"/>
                </a:cubicBezTo>
                <a:cubicBezTo>
                  <a:pt x="4553099" y="577752"/>
                  <a:pt x="4728132" y="280497"/>
                  <a:pt x="4589312" y="191471"/>
                </a:cubicBezTo>
                <a:cubicBezTo>
                  <a:pt x="4450492" y="102445"/>
                  <a:pt x="3848437" y="120551"/>
                  <a:pt x="3457629" y="109989"/>
                </a:cubicBezTo>
                <a:cubicBezTo>
                  <a:pt x="3066821" y="99427"/>
                  <a:pt x="2585479" y="146203"/>
                  <a:pt x="2244465" y="128096"/>
                </a:cubicBezTo>
                <a:cubicBezTo>
                  <a:pt x="1903451" y="109989"/>
                  <a:pt x="1674096" y="11910"/>
                  <a:pt x="1411546" y="1348"/>
                </a:cubicBezTo>
                <a:cubicBezTo>
                  <a:pt x="1148996" y="-9214"/>
                  <a:pt x="851740" y="45106"/>
                  <a:pt x="669162" y="64722"/>
                </a:cubicBezTo>
                <a:cubicBezTo>
                  <a:pt x="486584" y="84338"/>
                  <a:pt x="401330" y="101690"/>
                  <a:pt x="316077" y="11904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2B44A4-1127-950D-C5D9-248435E49952}"/>
              </a:ext>
            </a:extLst>
          </p:cNvPr>
          <p:cNvSpPr txBox="1"/>
          <p:nvPr/>
        </p:nvSpPr>
        <p:spPr>
          <a:xfrm>
            <a:off x="8962930" y="2226215"/>
            <a:ext cx="27160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Gewünschte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eintragen</a:t>
            </a:r>
            <a:r>
              <a:rPr lang="en-US" dirty="0"/>
              <a:t> </a:t>
            </a:r>
            <a:r>
              <a:rPr lang="en-US" b="1" dirty="0"/>
              <a:t>– Achtung: </a:t>
            </a:r>
            <a:r>
              <a:rPr lang="en-US" b="1" dirty="0" err="1"/>
              <a:t>zuvor</a:t>
            </a:r>
            <a:r>
              <a:rPr lang="en-US" b="1" dirty="0"/>
              <a:t> auf NX Open </a:t>
            </a:r>
            <a:r>
              <a:rPr lang="en-US" b="1" dirty="0" err="1"/>
              <a:t>stellen</a:t>
            </a:r>
            <a:endParaRPr lang="en-US" b="1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C0CAAF6-4C92-C987-AAC1-12F6EC94E4B6}"/>
              </a:ext>
            </a:extLst>
          </p:cNvPr>
          <p:cNvCxnSpPr>
            <a:cxnSpLocks/>
          </p:cNvCxnSpPr>
          <p:nvPr/>
        </p:nvCxnSpPr>
        <p:spPr>
          <a:xfrm flipV="1">
            <a:off x="8311081" y="2973564"/>
            <a:ext cx="651849" cy="1759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53E6AB0-6DC3-482E-D16F-72028D012563}"/>
              </a:ext>
            </a:extLst>
          </p:cNvPr>
          <p:cNvCxnSpPr>
            <a:stCxn id="9" idx="1"/>
          </p:cNvCxnSpPr>
          <p:nvPr/>
        </p:nvCxnSpPr>
        <p:spPr>
          <a:xfrm flipH="1">
            <a:off x="8446883" y="2687880"/>
            <a:ext cx="516047" cy="134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D456F-1A29-3BAA-48B0-10DFF4A7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80" y="155200"/>
            <a:ext cx="10515600" cy="525837"/>
          </a:xfrm>
        </p:spPr>
        <p:txBody>
          <a:bodyPr>
            <a:normAutofit/>
          </a:bodyPr>
          <a:lstStyle/>
          <a:p>
            <a:r>
              <a:rPr lang="en-US" sz="2400" dirty="0"/>
              <a:t>Und </a:t>
            </a:r>
            <a:r>
              <a:rPr lang="en-US" sz="2400" dirty="0" err="1"/>
              <a:t>ausführen</a:t>
            </a:r>
            <a:endParaRPr lang="en-US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510CA-50CE-5E6B-F78D-B607D857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885251-FCDE-B6A2-BD00-9B707F6F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8" y="879751"/>
            <a:ext cx="10618492" cy="5613123"/>
          </a:xfrm>
          <a:prstGeom prst="rect">
            <a:avLst/>
          </a:prstGeom>
        </p:spPr>
      </p:pic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2F7A3E2B-26A8-A9DA-4E4A-8F3DC7B7BFBC}"/>
              </a:ext>
            </a:extLst>
          </p:cNvPr>
          <p:cNvSpPr/>
          <p:nvPr/>
        </p:nvSpPr>
        <p:spPr>
          <a:xfrm>
            <a:off x="6781344" y="1135902"/>
            <a:ext cx="1076252" cy="864820"/>
          </a:xfrm>
          <a:custGeom>
            <a:avLst/>
            <a:gdLst>
              <a:gd name="connsiteX0" fmla="*/ 579124 w 1076252"/>
              <a:gd name="connsiteY0" fmla="*/ 3498 h 864820"/>
              <a:gd name="connsiteX1" fmla="*/ 198878 w 1076252"/>
              <a:gd name="connsiteY1" fmla="*/ 166460 h 864820"/>
              <a:gd name="connsiteX2" fmla="*/ 8755 w 1076252"/>
              <a:gd name="connsiteY2" fmla="*/ 682508 h 864820"/>
              <a:gd name="connsiteX3" fmla="*/ 470482 w 1076252"/>
              <a:gd name="connsiteY3" fmla="*/ 863577 h 864820"/>
              <a:gd name="connsiteX4" fmla="*/ 1049904 w 1076252"/>
              <a:gd name="connsiteY4" fmla="*/ 610080 h 864820"/>
              <a:gd name="connsiteX5" fmla="*/ 950316 w 1076252"/>
              <a:gd name="connsiteY5" fmla="*/ 112140 h 864820"/>
              <a:gd name="connsiteX6" fmla="*/ 705872 w 1076252"/>
              <a:gd name="connsiteY6" fmla="*/ 57819 h 864820"/>
              <a:gd name="connsiteX7" fmla="*/ 579124 w 1076252"/>
              <a:gd name="connsiteY7" fmla="*/ 3498 h 86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6252" h="864820">
                <a:moveTo>
                  <a:pt x="579124" y="3498"/>
                </a:moveTo>
                <a:cubicBezTo>
                  <a:pt x="494625" y="21605"/>
                  <a:pt x="293939" y="53292"/>
                  <a:pt x="198878" y="166460"/>
                </a:cubicBezTo>
                <a:cubicBezTo>
                  <a:pt x="103817" y="279628"/>
                  <a:pt x="-36512" y="566322"/>
                  <a:pt x="8755" y="682508"/>
                </a:cubicBezTo>
                <a:cubicBezTo>
                  <a:pt x="54022" y="798694"/>
                  <a:pt x="296957" y="875648"/>
                  <a:pt x="470482" y="863577"/>
                </a:cubicBezTo>
                <a:cubicBezTo>
                  <a:pt x="644007" y="851506"/>
                  <a:pt x="969932" y="735320"/>
                  <a:pt x="1049904" y="610080"/>
                </a:cubicBezTo>
                <a:cubicBezTo>
                  <a:pt x="1129876" y="484840"/>
                  <a:pt x="1007655" y="204183"/>
                  <a:pt x="950316" y="112140"/>
                </a:cubicBezTo>
                <a:cubicBezTo>
                  <a:pt x="892977" y="20097"/>
                  <a:pt x="766228" y="72908"/>
                  <a:pt x="705872" y="57819"/>
                </a:cubicBezTo>
                <a:cubicBezTo>
                  <a:pt x="645516" y="42730"/>
                  <a:pt x="663623" y="-14609"/>
                  <a:pt x="579124" y="3498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14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Beispiel Summerschool 2024-NX -Final</vt:lpstr>
      <vt:lpstr>Projektordner</vt:lpstr>
      <vt:lpstr>Bibliotheken werden erstellt -- C:\Users\Ute\Siemens_Summershool_2024\FINAL_Commented\SummerSchool-TEst</vt:lpstr>
      <vt:lpstr>Ausführen in NX </vt:lpstr>
      <vt:lpstr>Ergebnis</vt:lpstr>
      <vt:lpstr>Eigenen Button hinzufügen: 1. rechte Mouse auf blaue Menuleiste Anpassen </vt:lpstr>
      <vt:lpstr>2. Neues Element – Neuer Benutzerbefehl</vt:lpstr>
      <vt:lpstr>PowerPoint-Präsentation</vt:lpstr>
      <vt:lpstr>Und ausführen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 Summerschool-NX</dc:title>
  <dc:creator>Ute Dietrich</dc:creator>
  <cp:lastModifiedBy>Ute Dietrich</cp:lastModifiedBy>
  <cp:revision>5</cp:revision>
  <dcterms:created xsi:type="dcterms:W3CDTF">2023-11-07T16:52:32Z</dcterms:created>
  <dcterms:modified xsi:type="dcterms:W3CDTF">2025-02-07T01:50:55Z</dcterms:modified>
</cp:coreProperties>
</file>