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81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BF454-1CBA-76A9-B239-2545D4C3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E102F8-73E0-BE66-A79D-1C085EAB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9BEE2-04F4-AAD6-8F04-31DBE3C2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2559-2DCD-1911-62A6-01B9D295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7701D4-C827-DCD6-06E0-7483D55F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12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F8E3-AA0F-067D-AE71-FEF9064C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EB84E6-DF58-1353-286C-9402B08BF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98541-4C86-C510-2406-072C1427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BBFDE-1A07-B8E2-5CEF-A5F0AFC6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4D505-9126-7FE7-6C44-8C2DC60F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A02287-702C-3A1E-76A4-57C5115A4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2149E3-97A8-69CE-38AC-8FC1A11B1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50A7B6-E194-B631-FB4F-10557217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8844E-BEC5-F340-1093-0304406E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96BC7A-306D-B190-6BFE-EB156B31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3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85902-5575-E79C-D9A0-4037BDAC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F0EB1-E452-5895-835F-5A5AE85B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C9A25-FD33-9334-50B9-1FADAE02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06F9F-9368-525E-3BFB-6A8A114D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FC901-CFC2-820B-ADEA-B8EEFB22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9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46ABA-E398-731B-9F42-674F1CA1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F24433-91DC-B8CD-8A8E-37C4E4A43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9BA91-63DC-641A-59B7-126603FA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FBD5F-8E51-BA76-3F55-938651B0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609E4-EEE1-7E9A-704D-CFE08854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73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F0C9F-CDC7-E299-AC53-2D728E2F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E869B-5345-E922-05A5-71BA187DB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0BDB66-2960-4380-4BEA-851CD969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D3520-F87B-D923-B6B0-3A685860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EAF11E-1861-786B-333D-759468DC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2CC829-6C41-B85A-DCDD-2DDFCF8D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9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73FFD-C08B-08C7-FF29-58E2D668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99B898-1D10-EC3E-FC19-EB6FD64F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DD5EB-7F2E-567F-10B3-D07C150A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570E77-7262-7F9F-6BE0-63EF79846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8D6AFA-A737-917D-8B77-692A1A435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40F0F7-D240-53ED-C09F-F7C6A5C3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00EFF5-21F8-1ACB-20D3-1834C36D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410E35-28AC-D13D-F9DF-E94F2206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34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5A705-825A-3C65-90AF-F4286585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27145B-078B-1521-2C8A-590B6FDD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5FAF7A-FF8A-A548-ADFE-6C8EDAD2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36C183-CBE4-6E7B-31C3-1B4615F0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20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A7CE44-08FE-FD74-6DDA-97AA38E6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9EC54B-DCD3-8413-3ECC-A49CE661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8BB511-8B71-F92B-BD64-C3672897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7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B6374-1692-C839-9857-8E23C88D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D57D4-787E-2C37-72D2-132937AF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47057-5945-5DAC-C30F-EE07CF480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09995E-06B1-A508-3C33-F42CE43E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DB4C4B-6246-4CEE-E512-CB218FB6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E82245-983C-CE2F-13A6-59D7FA0F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3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0812D-DCED-4EB3-A0D6-99C5DB25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7D405E-2E1E-CBBB-446B-8B56A4012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6E706A-DFE7-0947-6453-0BC1715D0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8E11EE-0505-D033-1141-CDF527C5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A8A82D-FB35-B6B7-46B6-32115285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AAF9F8-450F-7185-06C1-8B6A9524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9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D90B3D-5546-8CD3-63B3-6500FCAF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635A53-A814-4503-8C8B-E0BBC968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3A22A-5A49-96EC-3F09-47796758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E690-CD25-497F-8958-952ED99B1829}" type="datetimeFigureOut">
              <a:rPr lang="de-DE" smtClean="0"/>
              <a:t>10.11.2023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6063F-5B81-7142-FC9F-18626EFC7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7CCFE-2FBB-D544-B357-0385E4809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D1B7-666F-4DB7-825F-53C6C185CA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79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AD4DD-8416-FBE7-FD25-6264490D7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Beispiel Summerschool-NX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1BA310-8935-A342-C2DF-CACC21A51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D:\Benutzer\Ute\Beispiele_NX\SummerSchool_Test\SummerSchool-TEst</a:t>
            </a:r>
          </a:p>
        </p:txBody>
      </p:sp>
    </p:spTree>
    <p:extLst>
      <p:ext uri="{BB962C8B-B14F-4D97-AF65-F5344CB8AC3E}">
        <p14:creationId xmlns:p14="http://schemas.microsoft.com/office/powerpoint/2010/main" val="370457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686F0-7EC1-4CA4-DDAF-F8082659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771"/>
          </a:xfrm>
        </p:spPr>
        <p:txBody>
          <a:bodyPr>
            <a:noAutofit/>
          </a:bodyPr>
          <a:lstStyle/>
          <a:p>
            <a:r>
              <a:rPr lang="de-DE" sz="2400" b="1" dirty="0"/>
              <a:t>Bibliotheken werden erstellt -- D:\Benutzer\Ute\Beispiele_NX\SummerSchool_Test\SummerSchool-TEst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31F9B8-9B41-EF34-90FE-00FB3E7FB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89" y="1472056"/>
            <a:ext cx="8906983" cy="4808379"/>
          </a:xfrm>
        </p:spPr>
      </p:pic>
    </p:spTree>
    <p:extLst>
      <p:ext uri="{BB962C8B-B14F-4D97-AF65-F5344CB8AC3E}">
        <p14:creationId xmlns:p14="http://schemas.microsoft.com/office/powerpoint/2010/main" val="136341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45213-0AB0-C3A9-46C8-6C380010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629"/>
            <a:ext cx="10515600" cy="610235"/>
          </a:xfrm>
        </p:spPr>
        <p:txBody>
          <a:bodyPr>
            <a:normAutofit/>
          </a:bodyPr>
          <a:lstStyle/>
          <a:p>
            <a:r>
              <a:rPr lang="de-DE" sz="2400" dirty="0"/>
              <a:t>Ausführen in NX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956F86-5488-462D-E734-CBBACA357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3945"/>
            <a:ext cx="10515600" cy="758349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/>
              <a:t>1. NX mit einem </a:t>
            </a:r>
            <a:r>
              <a:rPr lang="de-DE" sz="2400" dirty="0" err="1"/>
              <a:t>prt</a:t>
            </a:r>
            <a:r>
              <a:rPr lang="de-DE" sz="2400" dirty="0"/>
              <a:t> öffnen, möglichst mit </a:t>
            </a:r>
            <a:r>
              <a:rPr lang="de-DE" sz="2400" dirty="0" err="1"/>
              <a:t>PMI‘s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 dann </a:t>
            </a:r>
            <a:r>
              <a:rPr lang="de-DE" sz="2400" dirty="0" err="1">
                <a:sym typeface="Wingdings" panose="05000000000000000000" pitchFamily="2" charset="2"/>
              </a:rPr>
              <a:t>Ctrl</a:t>
            </a:r>
            <a:r>
              <a:rPr lang="de-DE" sz="2400" dirty="0">
                <a:sym typeface="Wingdings" panose="05000000000000000000" pitchFamily="2" charset="2"/>
              </a:rPr>
              <a:t> U drücken</a:t>
            </a:r>
          </a:p>
          <a:p>
            <a:r>
              <a:rPr lang="de-DE" sz="2400" dirty="0">
                <a:sym typeface="Wingdings" panose="05000000000000000000" pitchFamily="2" charset="2"/>
              </a:rPr>
              <a:t>2. erstellte Bibliothek auswählen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3F1BE2-DC7B-4B1B-A5F8-2FC61C9F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69375"/>
            <a:ext cx="9689592" cy="51819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A647932-4C40-A99A-D3DC-A171CF901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596" y="3316224"/>
            <a:ext cx="5701394" cy="21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5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013E6-5C7C-6E27-A046-40507897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</a:t>
            </a:r>
            <a:r>
              <a:rPr lang="de-DE"/>
              <a:t>und ausführen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334D163-D4F6-B71E-3FC7-BBE32CFE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196"/>
            <a:ext cx="8973312" cy="4798929"/>
          </a:xfrm>
          <a:prstGeom prst="rect">
            <a:avLst/>
          </a:prstGeo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FA52034A-28F3-AA7D-3408-15ADA3CBA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5624" y="2945075"/>
            <a:ext cx="5706801" cy="3465352"/>
          </a:xfrm>
        </p:spPr>
      </p:pic>
    </p:spTree>
    <p:extLst>
      <p:ext uri="{BB962C8B-B14F-4D97-AF65-F5344CB8AC3E}">
        <p14:creationId xmlns:p14="http://schemas.microsoft.com/office/powerpoint/2010/main" val="264545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69CE8-0190-4C0D-6FBD-51C9DBBB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39" y="223320"/>
            <a:ext cx="10515600" cy="678977"/>
          </a:xfrm>
        </p:spPr>
        <p:txBody>
          <a:bodyPr>
            <a:normAutofit/>
          </a:bodyPr>
          <a:lstStyle/>
          <a:p>
            <a:r>
              <a:rPr lang="de-DE" sz="2400" b="1" dirty="0"/>
              <a:t>Beispiel mit sieben </a:t>
            </a:r>
            <a:r>
              <a:rPr lang="de-DE" sz="2400" b="1" dirty="0" err="1"/>
              <a:t>PMI‘s</a:t>
            </a:r>
            <a:r>
              <a:rPr lang="de-DE" sz="2400" b="1" dirty="0"/>
              <a:t> --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53C0A97-7016-0B81-C50F-F9CE8F3A0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39" y="887919"/>
            <a:ext cx="10613536" cy="574676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6E41AC-9CD1-0DB2-F589-D6AF1299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83" y="1335932"/>
            <a:ext cx="4276084" cy="25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3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Beispiel Summerschool-NX</vt:lpstr>
      <vt:lpstr>Bibliotheken werden erstellt -- D:\Benutzer\Ute\Beispiele_NX\SummerSchool_Test\SummerSchool-TEst</vt:lpstr>
      <vt:lpstr>Ausführen in NX</vt:lpstr>
      <vt:lpstr>… und ausführen</vt:lpstr>
      <vt:lpstr>Beispiel mit sieben PMI‘s --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 Summerschool-NX</dc:title>
  <dc:creator>Ute Dietrich</dc:creator>
  <cp:lastModifiedBy>ute.dietrich@htw-berlin.de</cp:lastModifiedBy>
  <cp:revision>3</cp:revision>
  <dcterms:created xsi:type="dcterms:W3CDTF">2023-11-07T16:52:32Z</dcterms:created>
  <dcterms:modified xsi:type="dcterms:W3CDTF">2023-11-10T12:09:14Z</dcterms:modified>
</cp:coreProperties>
</file>