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62" r:id="rId11"/>
    <p:sldId id="263" r:id="rId12"/>
    <p:sldId id="264" r:id="rId13"/>
    <p:sldId id="277" r:id="rId14"/>
    <p:sldId id="267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EC31F-2021-4B07-A0AE-899D87E1919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F3C317F-DF27-438B-BCB1-AA8F1A36918D}">
      <dgm:prSet/>
      <dgm:spPr/>
      <dgm:t>
        <a:bodyPr/>
        <a:lstStyle/>
        <a:p>
          <a:pPr rtl="0"/>
          <a:r>
            <a:rPr lang="en-US" dirty="0" smtClean="0"/>
            <a:t>UML</a:t>
          </a:r>
          <a:endParaRPr lang="zh-CN" dirty="0"/>
        </a:p>
      </dgm:t>
    </dgm:pt>
    <dgm:pt modelId="{A37C48DE-507D-4561-85AA-892EBDC61283}" cxnId="{ADDF497D-DD8C-4DF8-AEE6-ABF6683B4563}" type="parTrans">
      <dgm:prSet/>
      <dgm:spPr/>
      <dgm:t>
        <a:bodyPr/>
        <a:lstStyle/>
        <a:p>
          <a:endParaRPr lang="zh-CN" altLang="en-US"/>
        </a:p>
      </dgm:t>
    </dgm:pt>
    <dgm:pt modelId="{54C8F161-FE1E-47D4-9A43-F4C9621D5FA7}" cxnId="{ADDF497D-DD8C-4DF8-AEE6-ABF6683B4563}" type="sibTrans">
      <dgm:prSet/>
      <dgm:spPr/>
      <dgm:t>
        <a:bodyPr/>
        <a:lstStyle/>
        <a:p>
          <a:endParaRPr lang="zh-CN" altLang="en-US"/>
        </a:p>
      </dgm:t>
    </dgm:pt>
    <dgm:pt modelId="{A455B66D-A07A-454F-B1C9-33FE1246B6A6}">
      <dgm:prSet/>
      <dgm:spPr/>
      <dgm:t>
        <a:bodyPr/>
        <a:lstStyle/>
        <a:p>
          <a:pPr rtl="0"/>
          <a:r>
            <a:rPr lang="en-US" smtClean="0"/>
            <a:t>Tables</a:t>
          </a:r>
          <a:endParaRPr lang="zh-CN"/>
        </a:p>
      </dgm:t>
    </dgm:pt>
    <dgm:pt modelId="{37897082-EB45-4B13-BDF0-A9E80DCB95BE}" cxnId="{37FBA73C-15F6-4E1E-BBB1-67900F00C5B7}" type="parTrans">
      <dgm:prSet/>
      <dgm:spPr/>
      <dgm:t>
        <a:bodyPr/>
        <a:lstStyle/>
        <a:p>
          <a:endParaRPr lang="zh-CN" altLang="en-US"/>
        </a:p>
      </dgm:t>
    </dgm:pt>
    <dgm:pt modelId="{6A2EF202-18D5-411D-B756-CA7BECFC32A0}" cxnId="{37FBA73C-15F6-4E1E-BBB1-67900F00C5B7}" type="sibTrans">
      <dgm:prSet/>
      <dgm:spPr/>
      <dgm:t>
        <a:bodyPr/>
        <a:lstStyle/>
        <a:p>
          <a:endParaRPr lang="zh-CN" altLang="en-US"/>
        </a:p>
      </dgm:t>
    </dgm:pt>
    <dgm:pt modelId="{5EED5BF8-421A-4508-9C36-083E744150FF}">
      <dgm:prSet/>
      <dgm:spPr/>
      <dgm:t>
        <a:bodyPr/>
        <a:lstStyle/>
        <a:p>
          <a:pPr rtl="0"/>
          <a:r>
            <a:rPr lang="en-US" smtClean="0"/>
            <a:t>UI</a:t>
          </a:r>
          <a:endParaRPr lang="zh-CN"/>
        </a:p>
      </dgm:t>
    </dgm:pt>
    <dgm:pt modelId="{D52CE7E3-2649-47B7-A1E8-68C2CBB8113A}" cxnId="{D3492117-7685-4427-8CF9-BA5CBB7F7A41}" type="parTrans">
      <dgm:prSet/>
      <dgm:spPr/>
      <dgm:t>
        <a:bodyPr/>
        <a:lstStyle/>
        <a:p>
          <a:endParaRPr lang="zh-CN" altLang="en-US"/>
        </a:p>
      </dgm:t>
    </dgm:pt>
    <dgm:pt modelId="{D7F6A562-1024-4895-BF30-846214C5A016}" cxnId="{D3492117-7685-4427-8CF9-BA5CBB7F7A41}" type="sibTrans">
      <dgm:prSet/>
      <dgm:spPr/>
      <dgm:t>
        <a:bodyPr/>
        <a:lstStyle/>
        <a:p>
          <a:endParaRPr lang="zh-CN" altLang="en-US"/>
        </a:p>
      </dgm:t>
    </dgm:pt>
    <dgm:pt modelId="{190776FA-447F-4A6F-9F49-CAD5EA018146}">
      <dgm:prSet/>
      <dgm:spPr/>
      <dgm:t>
        <a:bodyPr/>
        <a:lstStyle/>
        <a:p>
          <a:pPr rtl="0"/>
          <a:r>
            <a:rPr lang="en-US" dirty="0" err="1" smtClean="0"/>
            <a:t>NUnit</a:t>
          </a:r>
          <a:endParaRPr lang="zh-CN" dirty="0"/>
        </a:p>
      </dgm:t>
    </dgm:pt>
    <dgm:pt modelId="{C2DB59D5-DA08-48A8-B022-E106F9AF6395}" cxnId="{80C67EC2-DA4F-4273-B2FC-AA55FB6CA3E4}" type="parTrans">
      <dgm:prSet/>
      <dgm:spPr/>
      <dgm:t>
        <a:bodyPr/>
        <a:lstStyle/>
        <a:p>
          <a:endParaRPr lang="zh-CN" altLang="en-US"/>
        </a:p>
      </dgm:t>
    </dgm:pt>
    <dgm:pt modelId="{2939A1D9-02B7-4B3E-B9E6-23BC3A9A4182}" cxnId="{80C67EC2-DA4F-4273-B2FC-AA55FB6CA3E4}" type="sibTrans">
      <dgm:prSet/>
      <dgm:spPr/>
      <dgm:t>
        <a:bodyPr/>
        <a:lstStyle/>
        <a:p>
          <a:endParaRPr lang="zh-CN" altLang="en-US"/>
        </a:p>
      </dgm:t>
    </dgm:pt>
    <dgm:pt modelId="{FB909CDA-E2AB-41C4-8703-A2CAB473D59F}" type="pres">
      <dgm:prSet presAssocID="{690EC31F-2021-4B07-A0AE-899D87E1919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C275A2-1937-4665-9D5A-9E4DB64851B3}" type="pres">
      <dgm:prSet presAssocID="{690EC31F-2021-4B07-A0AE-899D87E19193}" presName="diamond" presStyleLbl="bgShp" presStyleIdx="0" presStyleCnt="1"/>
      <dgm:spPr/>
    </dgm:pt>
    <dgm:pt modelId="{78220981-C422-4230-9949-7F18F3AEDD4C}" type="pres">
      <dgm:prSet presAssocID="{690EC31F-2021-4B07-A0AE-899D87E191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6472A-EEA9-442F-8886-9F3EBA6240E5}" type="pres">
      <dgm:prSet presAssocID="{690EC31F-2021-4B07-A0AE-899D87E191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0352A-BF32-4A25-B6FB-CD71DE248EC3}" type="pres">
      <dgm:prSet presAssocID="{690EC31F-2021-4B07-A0AE-899D87E191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7780E5-69FA-4936-9598-91C1361ACF76}" type="pres">
      <dgm:prSet presAssocID="{690EC31F-2021-4B07-A0AE-899D87E191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9943DB-16E7-42A1-89AD-B3A5824CC103}" type="presOf" srcId="{A455B66D-A07A-454F-B1C9-33FE1246B6A6}" destId="{B856472A-EEA9-442F-8886-9F3EBA6240E5}" srcOrd="0" destOrd="0" presId="urn:microsoft.com/office/officeart/2005/8/layout/matrix3"/>
    <dgm:cxn modelId="{E2A25F94-5B26-4DD7-B8A1-CA9E2CF90AD5}" type="presOf" srcId="{190776FA-447F-4A6F-9F49-CAD5EA018146}" destId="{CE7780E5-69FA-4936-9598-91C1361ACF76}" srcOrd="0" destOrd="0" presId="urn:microsoft.com/office/officeart/2005/8/layout/matrix3"/>
    <dgm:cxn modelId="{ADDF497D-DD8C-4DF8-AEE6-ABF6683B4563}" srcId="{690EC31F-2021-4B07-A0AE-899D87E19193}" destId="{5F3C317F-DF27-438B-BCB1-AA8F1A36918D}" srcOrd="0" destOrd="0" parTransId="{A37C48DE-507D-4561-85AA-892EBDC61283}" sibTransId="{54C8F161-FE1E-47D4-9A43-F4C9621D5FA7}"/>
    <dgm:cxn modelId="{D3492117-7685-4427-8CF9-BA5CBB7F7A41}" srcId="{690EC31F-2021-4B07-A0AE-899D87E19193}" destId="{5EED5BF8-421A-4508-9C36-083E744150FF}" srcOrd="2" destOrd="0" parTransId="{D52CE7E3-2649-47B7-A1E8-68C2CBB8113A}" sibTransId="{D7F6A562-1024-4895-BF30-846214C5A016}"/>
    <dgm:cxn modelId="{37FBA73C-15F6-4E1E-BBB1-67900F00C5B7}" srcId="{690EC31F-2021-4B07-A0AE-899D87E19193}" destId="{A455B66D-A07A-454F-B1C9-33FE1246B6A6}" srcOrd="1" destOrd="0" parTransId="{37897082-EB45-4B13-BDF0-A9E80DCB95BE}" sibTransId="{6A2EF202-18D5-411D-B756-CA7BECFC32A0}"/>
    <dgm:cxn modelId="{D46547FA-B223-45FA-A984-D0BF48E6FF41}" type="presOf" srcId="{5EED5BF8-421A-4508-9C36-083E744150FF}" destId="{06B0352A-BF32-4A25-B6FB-CD71DE248EC3}" srcOrd="0" destOrd="0" presId="urn:microsoft.com/office/officeart/2005/8/layout/matrix3"/>
    <dgm:cxn modelId="{D35867B2-D836-42E3-A581-E0AA186699B7}" type="presOf" srcId="{690EC31F-2021-4B07-A0AE-899D87E19193}" destId="{FB909CDA-E2AB-41C4-8703-A2CAB473D59F}" srcOrd="0" destOrd="0" presId="urn:microsoft.com/office/officeart/2005/8/layout/matrix3"/>
    <dgm:cxn modelId="{80C67EC2-DA4F-4273-B2FC-AA55FB6CA3E4}" srcId="{690EC31F-2021-4B07-A0AE-899D87E19193}" destId="{190776FA-447F-4A6F-9F49-CAD5EA018146}" srcOrd="3" destOrd="0" parTransId="{C2DB59D5-DA08-48A8-B022-E106F9AF6395}" sibTransId="{2939A1D9-02B7-4B3E-B9E6-23BC3A9A4182}"/>
    <dgm:cxn modelId="{53FB0400-8BB9-4058-8526-001F981853EC}" type="presOf" srcId="{5F3C317F-DF27-438B-BCB1-AA8F1A36918D}" destId="{78220981-C422-4230-9949-7F18F3AEDD4C}" srcOrd="0" destOrd="0" presId="urn:microsoft.com/office/officeart/2005/8/layout/matrix3"/>
    <dgm:cxn modelId="{D32BE357-E7CD-4C7A-AD95-2F2565D0BE8F}" type="presParOf" srcId="{FB909CDA-E2AB-41C4-8703-A2CAB473D59F}" destId="{6DC275A2-1937-4665-9D5A-9E4DB64851B3}" srcOrd="0" destOrd="0" presId="urn:microsoft.com/office/officeart/2005/8/layout/matrix3"/>
    <dgm:cxn modelId="{AFB5AEA6-F61A-4B2B-AE01-5794FB05105A}" type="presParOf" srcId="{FB909CDA-E2AB-41C4-8703-A2CAB473D59F}" destId="{78220981-C422-4230-9949-7F18F3AEDD4C}" srcOrd="1" destOrd="0" presId="urn:microsoft.com/office/officeart/2005/8/layout/matrix3"/>
    <dgm:cxn modelId="{AA456744-FBDE-4352-B4C3-1CC2893CF146}" type="presParOf" srcId="{FB909CDA-E2AB-41C4-8703-A2CAB473D59F}" destId="{B856472A-EEA9-442F-8886-9F3EBA6240E5}" srcOrd="2" destOrd="0" presId="urn:microsoft.com/office/officeart/2005/8/layout/matrix3"/>
    <dgm:cxn modelId="{A47DE90E-1239-49D7-AA20-060B2FBB3FE4}" type="presParOf" srcId="{FB909CDA-E2AB-41C4-8703-A2CAB473D59F}" destId="{06B0352A-BF32-4A25-B6FB-CD71DE248EC3}" srcOrd="3" destOrd="0" presId="urn:microsoft.com/office/officeart/2005/8/layout/matrix3"/>
    <dgm:cxn modelId="{26D53C1A-0584-40C6-9E84-BD226E3E620B}" type="presParOf" srcId="{FB909CDA-E2AB-41C4-8703-A2CAB473D59F}" destId="{CE7780E5-69FA-4936-9598-91C1361ACF76}" srcOrd="4" destOrd="0" presId="urn:microsoft.com/office/officeart/2005/8/layout/matrix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275A2-1937-4665-9D5A-9E4DB64851B3}">
      <dsp:nvSpPr>
        <dsp:cNvPr id="0" name=""/>
        <dsp:cNvSpPr/>
      </dsp:nvSpPr>
      <dsp:spPr>
        <a:xfrm>
          <a:off x="1569647" y="0"/>
          <a:ext cx="3826411" cy="382641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0981-C422-4230-9949-7F18F3AEDD4C}">
      <dsp:nvSpPr>
        <dsp:cNvPr id="0" name=""/>
        <dsp:cNvSpPr/>
      </dsp:nvSpPr>
      <dsp:spPr>
        <a:xfrm>
          <a:off x="1933156" y="363509"/>
          <a:ext cx="1492300" cy="14923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UML</a:t>
          </a:r>
          <a:endParaRPr lang="zh-CN" sz="3300" kern="1200" dirty="0"/>
        </a:p>
      </dsp:txBody>
      <dsp:txXfrm>
        <a:off x="2006004" y="436357"/>
        <a:ext cx="1346604" cy="1346604"/>
      </dsp:txXfrm>
    </dsp:sp>
    <dsp:sp modelId="{B856472A-EEA9-442F-8886-9F3EBA6240E5}">
      <dsp:nvSpPr>
        <dsp:cNvPr id="0" name=""/>
        <dsp:cNvSpPr/>
      </dsp:nvSpPr>
      <dsp:spPr>
        <a:xfrm>
          <a:off x="3540249" y="363509"/>
          <a:ext cx="1492300" cy="14923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Tables</a:t>
          </a:r>
          <a:endParaRPr lang="zh-CN" sz="3300" kern="1200"/>
        </a:p>
      </dsp:txBody>
      <dsp:txXfrm>
        <a:off x="3613097" y="436357"/>
        <a:ext cx="1346604" cy="1346604"/>
      </dsp:txXfrm>
    </dsp:sp>
    <dsp:sp modelId="{06B0352A-BF32-4A25-B6FB-CD71DE248EC3}">
      <dsp:nvSpPr>
        <dsp:cNvPr id="0" name=""/>
        <dsp:cNvSpPr/>
      </dsp:nvSpPr>
      <dsp:spPr>
        <a:xfrm>
          <a:off x="1933156" y="1970601"/>
          <a:ext cx="1492300" cy="14923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UI</a:t>
          </a:r>
          <a:endParaRPr lang="zh-CN" sz="3300" kern="1200"/>
        </a:p>
      </dsp:txBody>
      <dsp:txXfrm>
        <a:off x="2006004" y="2043449"/>
        <a:ext cx="1346604" cy="1346604"/>
      </dsp:txXfrm>
    </dsp:sp>
    <dsp:sp modelId="{CE7780E5-69FA-4936-9598-91C1361ACF76}">
      <dsp:nvSpPr>
        <dsp:cNvPr id="0" name=""/>
        <dsp:cNvSpPr/>
      </dsp:nvSpPr>
      <dsp:spPr>
        <a:xfrm>
          <a:off x="3540249" y="1970601"/>
          <a:ext cx="1492300" cy="14923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NUnit</a:t>
          </a:r>
          <a:endParaRPr lang="zh-CN" sz="3300" kern="1200" dirty="0"/>
        </a:p>
      </dsp:txBody>
      <dsp:txXfrm>
        <a:off x="3613097" y="2043449"/>
        <a:ext cx="1346604" cy="134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527E-942F-455D-A628-A6B7A527C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131D-5334-49F3-8AA8-1E5E18CBFF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131D-5334-49F3-8AA8-1E5E18CBFF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D334-8309-4157-A075-80A364235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B48F-DB79-4E86-B309-8139903AB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Airline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Done by using Ado.net and MSSQL server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531"/>
            <a:ext cx="2164019" cy="112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9456" y="5381626"/>
            <a:ext cx="7445086" cy="120621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Admin can </a:t>
            </a:r>
            <a:r>
              <a:rPr lang="en-US" altLang="zh-CN" sz="1600" dirty="0"/>
              <a:t>introduce/update/delete a </a:t>
            </a:r>
            <a:r>
              <a:rPr lang="en-US" altLang="zh-CN" sz="1600" dirty="0" smtClean="0"/>
              <a:t>flight here.</a:t>
            </a:r>
            <a:endParaRPr lang="en-US" altLang="zh-CN" sz="1600" dirty="0" smtClean="0"/>
          </a:p>
          <a:p>
            <a:r>
              <a:rPr lang="en-US" altLang="zh-CN" sz="1600" dirty="0" smtClean="0"/>
              <a:t>Carriers and crew management are the same with flights management.</a:t>
            </a:r>
            <a:endParaRPr lang="zh-CN" altLang="en-US" sz="16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flight management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492" y="1098408"/>
            <a:ext cx="7405013" cy="402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Achieve logs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Logging , simply content to be recorded into the database of the Log table . Since the logging operation is very independent , so we created a class of documents, stored logging function 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9456" y="5381626"/>
            <a:ext cx="7445086" cy="120621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We create a table in our DB and log all events such as “login”, “update”, “delete” …</a:t>
            </a:r>
            <a:endParaRPr lang="zh-CN" altLang="en-US" sz="16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Logging</a:t>
            </a:r>
            <a:r>
              <a:rPr lang="en-US" altLang="zh-CN" sz="2800" dirty="0" smtClean="0"/>
              <a:t>  a table in a DB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2669" y="1098408"/>
            <a:ext cx="5247842" cy="3882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191" y="1454872"/>
            <a:ext cx="7772400" cy="23876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1908394"/>
            <a:ext cx="2164019" cy="1127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219" y="1622901"/>
          <a:ext cx="6965706" cy="382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pic>
        <p:nvPicPr>
          <p:cNvPr id="1026" name="Picture 2" descr="uml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50" y="1690689"/>
            <a:ext cx="6394499" cy="455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33" y="1690689"/>
            <a:ext cx="7326534" cy="4161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login, register &amp; Change Password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704" y="1200966"/>
            <a:ext cx="4492713" cy="263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04" y="3933804"/>
            <a:ext cx="4492713" cy="26302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73" y="2437640"/>
            <a:ext cx="3321627" cy="299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User/Admin main window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0241" y="1191928"/>
            <a:ext cx="4745109" cy="32276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68563"/>
            <a:ext cx="5185848" cy="314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9456" y="5381626"/>
            <a:ext cx="7445086" cy="120621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User can see all flights here.</a:t>
            </a:r>
            <a:endParaRPr lang="en-US" altLang="zh-CN" sz="1600" dirty="0" smtClean="0"/>
          </a:p>
          <a:p>
            <a:r>
              <a:rPr lang="en-US" altLang="zh-CN" sz="1600" dirty="0" smtClean="0"/>
              <a:t>User can chose and book a flight.</a:t>
            </a:r>
            <a:endParaRPr lang="zh-CN" altLang="en-US" sz="16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flights list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142" y="1098408"/>
            <a:ext cx="7213713" cy="4175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9456" y="5381626"/>
            <a:ext cx="7445086" cy="1206211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User can see all his bookings here.</a:t>
            </a:r>
            <a:endParaRPr lang="en-US" altLang="zh-CN" sz="1600" dirty="0" smtClean="0"/>
          </a:p>
          <a:p>
            <a:r>
              <a:rPr lang="en-US" altLang="zh-CN" sz="1600" dirty="0" smtClean="0"/>
              <a:t>User can chose and unbook a flight.</a:t>
            </a:r>
            <a:endParaRPr lang="zh-CN" altLang="en-US" sz="16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my bookings list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31" y="1098408"/>
            <a:ext cx="7244336" cy="4193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49457" y="5753686"/>
            <a:ext cx="7445086" cy="1030844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User can see all information of a flight here.</a:t>
            </a:r>
            <a:endParaRPr lang="zh-CN" altLang="en-US" sz="16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41564"/>
            <a:ext cx="7886700" cy="1056844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en-US" altLang="zh-CN" sz="2800" dirty="0" smtClean="0"/>
              <a:t>  </a:t>
            </a:r>
            <a:r>
              <a:rPr lang="en-US" altLang="zh-CN" sz="2400" dirty="0" smtClean="0"/>
              <a:t>flight information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07" y="1098408"/>
            <a:ext cx="6421256" cy="438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815</Words>
  <Application>WPS 演示</Application>
  <PresentationFormat>全屏显示(4:3)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Airline System</vt:lpstr>
      <vt:lpstr>PowerPoint 演示文稿</vt:lpstr>
      <vt:lpstr>UML</vt:lpstr>
      <vt:lpstr>Tables</vt:lpstr>
      <vt:lpstr>UI  login, register &amp; Change Password</vt:lpstr>
      <vt:lpstr>UI  User/Admin main window</vt:lpstr>
      <vt:lpstr>UI  flights list</vt:lpstr>
      <vt:lpstr>UI  my bookings list</vt:lpstr>
      <vt:lpstr>UI  flight information</vt:lpstr>
      <vt:lpstr>UI  flight management</vt:lpstr>
      <vt:lpstr> Achieve logs</vt:lpstr>
      <vt:lpstr>Logging  a table in a DB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System</dc:title>
  <dc:creator>张治安</dc:creator>
  <cp:lastModifiedBy>Apple</cp:lastModifiedBy>
  <cp:revision>39</cp:revision>
  <dcterms:created xsi:type="dcterms:W3CDTF">2016-04-18T07:04:00Z</dcterms:created>
  <dcterms:modified xsi:type="dcterms:W3CDTF">2016-04-29T06:09:53Z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