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4D4E-1F84-4FE4-BAFA-139B0FF0067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DDB-C616-46D6-9482-9C53A5979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1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4D4E-1F84-4FE4-BAFA-139B0FF0067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DDB-C616-46D6-9482-9C53A5979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4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4D4E-1F84-4FE4-BAFA-139B0FF0067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DDB-C616-46D6-9482-9C53A5979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6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4D4E-1F84-4FE4-BAFA-139B0FF0067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DDB-C616-46D6-9482-9C53A5979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55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4D4E-1F84-4FE4-BAFA-139B0FF0067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DDB-C616-46D6-9482-9C53A5979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9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4D4E-1F84-4FE4-BAFA-139B0FF0067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DDB-C616-46D6-9482-9C53A5979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3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4D4E-1F84-4FE4-BAFA-139B0FF0067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DDB-C616-46D6-9482-9C53A5979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6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4D4E-1F84-4FE4-BAFA-139B0FF0067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DDB-C616-46D6-9482-9C53A5979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1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4D4E-1F84-4FE4-BAFA-139B0FF0067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DDB-C616-46D6-9482-9C53A5979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6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4D4E-1F84-4FE4-BAFA-139B0FF0067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DDB-C616-46D6-9482-9C53A5979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3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4D4E-1F84-4FE4-BAFA-139B0FF0067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1DDB-C616-46D6-9482-9C53A5979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24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94D4E-1F84-4FE4-BAFA-139B0FF0067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71DDB-C616-46D6-9482-9C53A5979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1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71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4225" y="1869143"/>
            <a:ext cx="5230906" cy="1008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35472" y="1869142"/>
            <a:ext cx="1008529" cy="1008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 rot="16200000">
            <a:off x="5251078" y="-964828"/>
            <a:ext cx="457199" cy="5210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8639736" y="141194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243047" y="95474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在这里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150224" y="85794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在</a:t>
            </a:r>
            <a:r>
              <a:rPr lang="zh-CN" altLang="en-US" dirty="0"/>
              <a:t>这</a:t>
            </a:r>
            <a:r>
              <a:rPr lang="zh-CN" altLang="en-US" dirty="0" smtClean="0"/>
              <a:t>里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64225" y="4719920"/>
            <a:ext cx="5230906" cy="1008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135472" y="4719919"/>
            <a:ext cx="1008529" cy="1008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/>
          <p:cNvSpPr/>
          <p:nvPr/>
        </p:nvSpPr>
        <p:spPr>
          <a:xfrm rot="16200000">
            <a:off x="5251078" y="1885949"/>
            <a:ext cx="457199" cy="5210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50224" y="37087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b,e</a:t>
            </a:r>
            <a:r>
              <a:rPr lang="zh-CN" altLang="en-US" dirty="0" smtClean="0"/>
              <a:t>都在</a:t>
            </a:r>
            <a:r>
              <a:rPr lang="zh-CN" altLang="en-US" dirty="0"/>
              <a:t>这</a:t>
            </a:r>
            <a:r>
              <a:rPr lang="zh-CN" altLang="en-US" dirty="0" smtClean="0"/>
              <a:t>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82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4F8FD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fans656</dc:creator>
  <cp:lastModifiedBy>fans656</cp:lastModifiedBy>
  <cp:revision>9</cp:revision>
  <dcterms:created xsi:type="dcterms:W3CDTF">2016-05-21T01:45:53Z</dcterms:created>
  <dcterms:modified xsi:type="dcterms:W3CDTF">2016-05-21T01:53:38Z</dcterms:modified>
</cp:coreProperties>
</file>