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5" r:id="rId2"/>
    <p:sldId id="3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586" autoAdjust="0"/>
  </p:normalViewPr>
  <p:slideViewPr>
    <p:cSldViewPr>
      <p:cViewPr varScale="1">
        <p:scale>
          <a:sx n="102" d="100"/>
          <a:sy n="102" d="100"/>
        </p:scale>
        <p:origin x="-624" y="-102"/>
      </p:cViewPr>
      <p:guideLst>
        <p:guide orient="horz" pos="709"/>
        <p:guide orient="horz" pos="3929"/>
        <p:guide pos="431"/>
        <p:guide pos="5284"/>
        <p:guide pos="1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83BE-6F37-444F-A159-2295ED97D6BF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06B5F-A78D-4B8C-9E4A-CD80E1DCB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2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B233-1F7D-416B-A2E3-4EBD86F7D707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9045-7E18-4945-A089-3195F868BD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3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03D4-C391-4F4F-9357-EB5D3B791E8A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47E4-8FC0-41A7-BCC3-35990F27ECBB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FE1-46A7-464E-BC97-DA4BAA75952B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F469-E508-4E1C-9A6E-5900546C14E1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641-58E2-422C-97D4-73D3A4C4ACF3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92D-5804-43B3-8FD3-9C9514E2FE25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76256" y="6390875"/>
            <a:ext cx="2133600" cy="365125"/>
          </a:xfrm>
        </p:spPr>
        <p:txBody>
          <a:bodyPr/>
          <a:lstStyle/>
          <a:p>
            <a:fld id="{AAF29365-136B-49B3-ABC7-D083030A004F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6"/>
          </p:nvPr>
        </p:nvSpPr>
        <p:spPr>
          <a:xfrm>
            <a:off x="571472" y="1142984"/>
            <a:ext cx="8001056" cy="50720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00063" y="214294"/>
            <a:ext cx="8143875" cy="500062"/>
          </a:xfrm>
        </p:spPr>
        <p:txBody>
          <a:bodyPr/>
          <a:lstStyle>
            <a:lvl1pPr>
              <a:buNone/>
              <a:defRPr sz="26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464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DC4C-3A62-4799-B4C5-3007A81AF53E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B91-CA0F-46C7-9350-4F10F629DAF0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C6F5-5E6C-4C76-BA81-5F0AC33E9E6B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B4EF-AB82-46F7-8F03-BDB043D1AEAF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5001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1500188"/>
            <a:ext cx="8143875" cy="4714875"/>
          </a:xfrm>
        </p:spPr>
        <p:txBody>
          <a:bodyPr/>
          <a:lstStyle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第一级标题   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AAB-EF8A-493A-A0E0-0B871779A16F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|  www.ruijie.com.cn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C5D1-F5EC-4BEC-BBE3-10D59BD7D315}" type="datetime1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|  www.ruijie.com.cn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656847" y="64146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|  www.ruijie.com.cn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灯片编号占位符 2"/>
          <p:cNvSpPr txBox="1">
            <a:spLocks/>
          </p:cNvSpPr>
          <p:nvPr userDrawn="1"/>
        </p:nvSpPr>
        <p:spPr>
          <a:xfrm>
            <a:off x="-1380870" y="641909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tina\Downloads\77503451.jpg"/>
          <p:cNvPicPr>
            <a:picLocks noChangeAspect="1" noChangeArrowheads="1"/>
          </p:cNvPicPr>
          <p:nvPr/>
        </p:nvPicPr>
        <p:blipFill>
          <a:blip r:embed="rId2" cstate="print"/>
          <a:srcRect l="1848"/>
          <a:stretch>
            <a:fillRect/>
          </a:stretch>
        </p:blipFill>
        <p:spPr bwMode="auto">
          <a:xfrm>
            <a:off x="4763" y="647681"/>
            <a:ext cx="9144000" cy="6215082"/>
          </a:xfrm>
          <a:prstGeom prst="rect">
            <a:avLst/>
          </a:prstGeom>
          <a:noFill/>
        </p:spPr>
      </p:pic>
      <p:pic>
        <p:nvPicPr>
          <p:cNvPr id="8" name="Picture 3" descr="D:\Liii\锐捷\VI部分\ppt\图片导出\辅助图形-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55113" cy="6869113"/>
          </a:xfrm>
          <a:prstGeom prst="rect">
            <a:avLst/>
          </a:prstGeom>
          <a:noFill/>
        </p:spPr>
      </p:pic>
      <p:pic>
        <p:nvPicPr>
          <p:cNvPr id="9" name="Picture 2" descr="D:\Liii\锐捷\VI部分\ppt\图片导出\辅助图形-2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3"/>
            <a:ext cx="9155113" cy="6864350"/>
          </a:xfrm>
          <a:prstGeom prst="rect">
            <a:avLst/>
          </a:prstGeom>
          <a:noFill/>
        </p:spPr>
      </p:pic>
      <p:pic>
        <p:nvPicPr>
          <p:cNvPr id="10" name="Picture 7" descr="C:\Users\Administrator\Desktop\锐捷模板-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3" y="1862127"/>
            <a:ext cx="9150350" cy="29146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6234" y="2147879"/>
            <a:ext cx="8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MTFi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迭代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936" y="260648"/>
            <a:ext cx="216024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</a:endParaRPr>
          </a:p>
        </p:txBody>
      </p:sp>
      <p:sp>
        <p:nvSpPr>
          <p:cNvPr id="264" name="标题 1"/>
          <p:cNvSpPr>
            <a:spLocks noGrp="1"/>
          </p:cNvSpPr>
          <p:nvPr/>
        </p:nvSpPr>
        <p:spPr bwMode="auto">
          <a:xfrm>
            <a:off x="323528" y="232047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微软雅黑" pitchFamily="34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微软雅黑" pitchFamily="34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微软雅黑" pitchFamily="34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微软雅黑" pitchFamily="34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铁路项目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93" y="966833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铁路项目共同点：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、车厢</a:t>
            </a:r>
            <a:r>
              <a:rPr lang="zh-CN" altLang="en-US" dirty="0"/>
              <a:t>空间较大（长</a:t>
            </a:r>
            <a:r>
              <a:rPr lang="en-US" altLang="zh-CN" dirty="0" smtClean="0"/>
              <a:t>27m</a:t>
            </a:r>
            <a:r>
              <a:rPr lang="zh-CN" altLang="en-US" dirty="0" smtClean="0"/>
              <a:t>左右）；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、人数</a:t>
            </a:r>
            <a:r>
              <a:rPr lang="zh-CN" altLang="en-US" dirty="0"/>
              <a:t>较多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/>
              <a:t>人以上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、毛利</a:t>
            </a:r>
            <a:r>
              <a:rPr lang="zh-CN" altLang="en-US" dirty="0"/>
              <a:t>较高（</a:t>
            </a:r>
            <a:r>
              <a:rPr lang="en-US" altLang="zh-CN" dirty="0"/>
              <a:t>50%</a:t>
            </a:r>
            <a:r>
              <a:rPr lang="zh-CN" altLang="en-US" dirty="0" smtClean="0"/>
              <a:t>以上，新疆普快单节车厢设备预算</a:t>
            </a:r>
            <a:r>
              <a:rPr lang="en-US" altLang="zh-CN" dirty="0" smtClean="0"/>
              <a:t>5K-9K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110V</a:t>
            </a:r>
            <a:r>
              <a:rPr lang="zh-CN" altLang="en-US" dirty="0" smtClean="0"/>
              <a:t>直流接入；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7584" y="4514320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MTFi</a:t>
            </a:r>
            <a:r>
              <a:rPr lang="zh-CN" altLang="en-US" dirty="0" smtClean="0"/>
              <a:t>升级计划：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模块采用双</a:t>
            </a:r>
            <a:r>
              <a:rPr lang="en-US" altLang="zh-CN" dirty="0" smtClean="0"/>
              <a:t>AR9344</a:t>
            </a:r>
            <a:r>
              <a:rPr lang="zh-CN" altLang="en-US" dirty="0"/>
              <a:t>小</a:t>
            </a:r>
            <a:r>
              <a:rPr lang="zh-CN" altLang="en-US" dirty="0" smtClean="0"/>
              <a:t>板，提供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路</a:t>
            </a:r>
            <a:r>
              <a:rPr lang="en-US" altLang="zh-CN" dirty="0" smtClean="0"/>
              <a:t>2.4G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5.8G</a:t>
            </a:r>
            <a:r>
              <a:rPr lang="zh-CN" altLang="en-US" dirty="0" smtClean="0"/>
              <a:t>，每路带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110V</a:t>
            </a:r>
            <a:r>
              <a:rPr lang="zh-CN" altLang="en-US" dirty="0" smtClean="0"/>
              <a:t>直流宽压输入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、预计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月初可以有样机，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月底对新疆普快小批量供货；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、成本预估</a:t>
            </a:r>
            <a:r>
              <a:rPr lang="en-US" altLang="zh-CN" dirty="0" smtClean="0"/>
              <a:t>1400</a:t>
            </a:r>
            <a:r>
              <a:rPr lang="zh-CN" altLang="en-US" dirty="0" smtClean="0"/>
              <a:t>以内（联通</a:t>
            </a:r>
            <a:r>
              <a:rPr lang="en-US" altLang="zh-CN" dirty="0" smtClean="0"/>
              <a:t>3G</a:t>
            </a:r>
            <a:r>
              <a:rPr lang="zh-CN" altLang="en-US" dirty="0" smtClean="0"/>
              <a:t>版本）；</a:t>
            </a:r>
            <a:endParaRPr lang="en-US" altLang="zh-CN" dirty="0" smtClean="0"/>
          </a:p>
          <a:p>
            <a:pPr lvl="0"/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99703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当前</a:t>
            </a:r>
            <a:r>
              <a:rPr lang="en-US" altLang="zh-CN" dirty="0" err="1" smtClean="0"/>
              <a:t>MTFi</a:t>
            </a:r>
            <a:r>
              <a:rPr lang="zh-CN" altLang="en-US" dirty="0" smtClean="0"/>
              <a:t>的劣势：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、信号强度不足以覆盖</a:t>
            </a:r>
            <a:r>
              <a:rPr lang="zh-CN" altLang="en-US" dirty="0"/>
              <a:t>整个</a:t>
            </a:r>
            <a:r>
              <a:rPr lang="zh-CN" altLang="en-US" dirty="0" smtClean="0"/>
              <a:t>车厢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人接入，需外挂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，相对其他多设备组网优势不够明显（单台搞定）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、需要外接适配器才能适应</a:t>
            </a:r>
            <a:r>
              <a:rPr lang="en-US" altLang="zh-CN" dirty="0" smtClean="0"/>
              <a:t>110V</a:t>
            </a:r>
            <a:r>
              <a:rPr lang="zh-CN" altLang="en-US" dirty="0" smtClean="0"/>
              <a:t>直流输入，不利于布线；</a:t>
            </a:r>
            <a:endParaRPr lang="en-US" altLang="zh-CN" dirty="0" smtClean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25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177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wangcj</cp:lastModifiedBy>
  <cp:revision>498</cp:revision>
  <dcterms:created xsi:type="dcterms:W3CDTF">2013-03-04T02:56:38Z</dcterms:created>
  <dcterms:modified xsi:type="dcterms:W3CDTF">2014-10-29T09:08:12Z</dcterms:modified>
</cp:coreProperties>
</file>