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93" r:id="rId3"/>
    <p:sldId id="273" r:id="rId4"/>
    <p:sldId id="269" r:id="rId5"/>
    <p:sldId id="297" r:id="rId6"/>
    <p:sldId id="294" r:id="rId7"/>
    <p:sldId id="296" r:id="rId8"/>
    <p:sldId id="287" r:id="rId9"/>
    <p:sldId id="288" r:id="rId10"/>
    <p:sldId id="298" r:id="rId11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33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081487" y="4371242"/>
            <a:ext cx="320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Zhang, </a:t>
            </a:r>
            <a:r>
              <a:rPr lang="en-US" altLang="zh-CN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Xiyue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ID: 20601564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592" y="1830783"/>
            <a:ext cx="905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 </a:t>
            </a:r>
            <a:r>
              <a:rPr lang="en-US" altLang="zh-CN" sz="5400" b="1" dirty="0" smtClean="0">
                <a:solidFill>
                  <a:schemeClr val="accent2"/>
                </a:solidFill>
              </a:rPr>
              <a:t>Test Automation Tools </a:t>
            </a:r>
            <a:r>
              <a:rPr lang="en-US" altLang="zh-CN" sz="5400" b="1" dirty="0">
                <a:solidFill>
                  <a:schemeClr val="accent2"/>
                </a:solidFill>
              </a:rPr>
              <a:t>for </a:t>
            </a:r>
            <a:r>
              <a:rPr lang="en-US" altLang="zh-CN" sz="5400" b="1" dirty="0" smtClean="0">
                <a:solidFill>
                  <a:schemeClr val="accent2"/>
                </a:solidFill>
              </a:rPr>
              <a:t>Mobile Apps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51391" y="4848907"/>
            <a:ext cx="474985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4440" y="1971548"/>
            <a:ext cx="76448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picks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 some strategy for GUI Automation Testing and GUI test case. To generate a set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test case,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developer attempt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cover all the functionality of the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 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There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 still issues about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GUI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automation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testing, for example some tools may too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complex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implement </a:t>
            </a:r>
            <a:r>
              <a:rPr lang="en-US" altLang="zh-CN" sz="240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 these are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future work to analyze.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Organization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4442" y="2740805"/>
            <a:ext cx="7644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 for existing tools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Problem for GUI Testing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Solution-Android Ripper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Solution-GUI-Model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Generation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5954" y="3236927"/>
            <a:ext cx="134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</a:t>
            </a:r>
            <a:r>
              <a:rPr lang="zh-CN" altLang="en-US" sz="3000" dirty="0">
                <a:solidFill>
                  <a:schemeClr val="bg1"/>
                </a:solidFill>
                <a:latin typeface="+mn-ea"/>
              </a:rPr>
              <a:t>背景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43361" y="3236926"/>
            <a:ext cx="134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研究方案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98179" y="3236925"/>
            <a:ext cx="134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研究总结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4442" y="1463548"/>
            <a:ext cx="7644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Automated testing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tools can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offer fast, repeatable and comprehensive test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execution. There are some common testing tools strategies as below: 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Write </a:t>
            </a:r>
            <a:r>
              <a:rPr lang="en-US" altLang="zh-CN" sz="2400" dirty="0"/>
              <a:t>script code to </a:t>
            </a:r>
            <a:r>
              <a:rPr lang="en-US" altLang="zh-CN" sz="2400" dirty="0" smtClean="0"/>
              <a:t>test 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Robotium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Convert </a:t>
            </a:r>
            <a:r>
              <a:rPr lang="en-US" altLang="zh-CN" sz="2400" dirty="0"/>
              <a:t>recorded action into </a:t>
            </a:r>
            <a:r>
              <a:rPr lang="en-US" altLang="zh-CN" sz="2400" dirty="0" smtClean="0"/>
              <a:t>script 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MonkeyTalk</a:t>
            </a:r>
            <a:r>
              <a:rPr lang="en-US" altLang="zh-CN" sz="2400" dirty="0" smtClean="0"/>
              <a:t>)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9" y="3643086"/>
            <a:ext cx="4199696" cy="19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8304" y="5672142"/>
            <a:ext cx="26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Robotium</a:t>
            </a:r>
            <a:r>
              <a:rPr lang="en-US" altLang="zh-CN" dirty="0"/>
              <a:t> </a:t>
            </a:r>
            <a:r>
              <a:rPr lang="en-US" altLang="zh-CN" dirty="0" err="1" smtClean="0"/>
              <a:t>testscript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60" y="3744756"/>
            <a:ext cx="4921183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98214" y="5705188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MonkeyTalk</a:t>
            </a:r>
            <a:r>
              <a:rPr lang="en-US" altLang="zh-CN" dirty="0"/>
              <a:t> workspace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4442" y="1608690"/>
            <a:ext cx="76448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GUI has many operations that need to be tested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 some </a:t>
            </a:r>
            <a:r>
              <a:rPr lang="en-US" altLang="zh-CN" sz="2400" dirty="0"/>
              <a:t>test </a:t>
            </a:r>
            <a:r>
              <a:rPr lang="en-US" altLang="zh-CN" sz="2400" dirty="0"/>
              <a:t>scenarios </a:t>
            </a:r>
            <a:r>
              <a:rPr lang="en-US" altLang="zh-CN" sz="2400" dirty="0"/>
              <a:t>may be left out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Most of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tools generate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case by writing script or converting action into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 for certain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UI/logic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So developer may have to rewrite test case just because </a:t>
            </a:r>
            <a:r>
              <a:rPr lang="en-US" altLang="zh-CN" sz="2400" dirty="0"/>
              <a:t>the UI/logic changes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 this research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pick up some strategy for GUI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Automation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 and GUI test case. 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5069" y="1565148"/>
            <a:ext cx="76448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GUI </a:t>
            </a:r>
            <a:r>
              <a:rPr lang="en-US" altLang="zh-CN" sz="2400" dirty="0"/>
              <a:t>testing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is the process of 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 graphical user interface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to ensure it meets its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specifications[1].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example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selecting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menu or clicking button. Here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pick up some techniques to support GUI testing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Android Ripper</a:t>
            </a:r>
          </a:p>
          <a:p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GUI-Model </a:t>
            </a:r>
            <a:r>
              <a:rPr lang="en-US" altLang="zh-CN" sz="2400" dirty="0"/>
              <a:t>Generation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395958" y="6358064"/>
            <a:ext cx="69192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1] https://en.wikipedia.org/wiki/Graphical_user_interface_testing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4441" y="1492576"/>
            <a:ext cx="7644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AndroidRipp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 automated GUI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 tool. It extends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previous work on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ripping to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automatically and systematically traverse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interface, generating and executing test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cases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During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its operation,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 maintains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state machine model of the GUI, which we call a GUI Tree.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GUI Tree model contains the set of GUI states and state transitions encountered during the ripping process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.[1]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958" y="6358064"/>
            <a:ext cx="8603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GUI ripping for automated testing of Android applications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."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5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958" y="6358064"/>
            <a:ext cx="9052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“A grey-box approach for automated GUI-model generation of mobile applications."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4441" y="1492576"/>
            <a:ext cx="76448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Grey-Box </a:t>
            </a:r>
            <a:r>
              <a:rPr lang="en-US" altLang="zh-CN" sz="2400" dirty="0"/>
              <a:t>Approach for GUI-Model Generation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a technique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Model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based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testing.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based testing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an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approach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operates on a model of an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app’s behavior.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used to construct a suite of test cases to test the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application.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step to extract model by this approach: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Step1: Static </a:t>
            </a:r>
            <a:r>
              <a:rPr lang="en-US" altLang="zh-CN" sz="2400" dirty="0" smtClean="0"/>
              <a:t>analysis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Step2: Dynamic crawling</a:t>
            </a:r>
          </a:p>
          <a:p>
            <a:endParaRPr lang="en-US" altLang="zh-CN" sz="2400" dirty="0"/>
          </a:p>
          <a:p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4441" y="1296178"/>
            <a:ext cx="7644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Step1</a:t>
            </a:r>
            <a:r>
              <a:rPr lang="en-US" altLang="zh-CN" sz="2400" dirty="0"/>
              <a:t>: Static analysis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First, we use static analysis of the app’s source code to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extracts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set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of. The user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action is defined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</a:p>
          <a:p>
            <a:pPr marL="457200" indent="-457200">
              <a:buAutoNum type="alphaLcParenBoth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registering event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listener for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</a:t>
            </a:r>
          </a:p>
          <a:p>
            <a:pPr marL="457200" indent="-457200">
              <a:buAutoNum type="alphaLcParenBoth"/>
            </a:pP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inheriting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 handling 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method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395959" y="6356176"/>
            <a:ext cx="8922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“A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grey-box approach for automated GUI-model generation of mobile applications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."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63" y="3606282"/>
            <a:ext cx="7267353" cy="190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15" y="5662160"/>
            <a:ext cx="53721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4441" y="1594176"/>
            <a:ext cx="7644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Step2</a:t>
            </a:r>
            <a:r>
              <a:rPr lang="en-US" altLang="zh-CN" sz="2400" dirty="0"/>
              <a:t>: Dynamic crawling</a:t>
            </a: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Next, a dynamic crawler is used to reverse-engineer a model of the app, by systematically exercising extracted actions on the live app. 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/>
          </a:p>
          <a:p>
            <a:endParaRPr lang="en-US" altLang="zh-CN" sz="24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958" y="6355415"/>
            <a:ext cx="937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“A grey-box approach for automated GUI-model generation of mobile applications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.“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3840843"/>
            <a:ext cx="6581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439</Words>
  <Application>Microsoft Office PowerPoint</Application>
  <PresentationFormat>A4 纸张(210x297 毫米)</PresentationFormat>
  <Paragraphs>72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xiyue zhang</cp:lastModifiedBy>
  <cp:revision>255</cp:revision>
  <dcterms:created xsi:type="dcterms:W3CDTF">2015-04-19T07:39:12Z</dcterms:created>
  <dcterms:modified xsi:type="dcterms:W3CDTF">2016-11-16T21:03:18Z</dcterms:modified>
</cp:coreProperties>
</file>