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0" r:id="rId3"/>
    <p:sldId id="386" r:id="rId4"/>
    <p:sldId id="382" r:id="rId5"/>
    <p:sldId id="390" r:id="rId6"/>
    <p:sldId id="391" r:id="rId7"/>
    <p:sldId id="392" r:id="rId8"/>
    <p:sldId id="393" r:id="rId9"/>
    <p:sldId id="38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3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141 445,'1494'5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599,'0'1,"0"0,-1 0,0 0,-1 2,1-2,-1 0,1 2,-1-2,2 0,0 0,0 0,4 0,2 1,1 0,0-1,-2-1,1 0,-3 0,0 0,-2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1130 599,'-2'3,"1"-1,0 2,0-1,1 1,-1-1,0 0,0 1,0-2,1 1,0-1,0 0,0-1,0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1174 615,'1'-2,"3"1,0-1,2 0,0 0,-1 0,0 0,-4 1,1 0,-1 1,-1 1,0 0,0 1,0-1,0 0,1 0,-1 1,0-1,2 1,-1-1,0 0,2-1,-2 1,1-1,0 0,1 0,-1-1,-1-1,1 2,1-2,0 1,-2-1,1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1258 590,'1'0,"0"0,3 0,0 0,1 0,-1 0,0 0,-2 0,-1 0,1 0,-2 1,0 0,-1 1,0 0,-1 1,1 2,-1-2,0 2,0 0,1 0,-1-1,2-2,-1 0,1 0,0 0,0-1,0 1,0-1,0 0,0 0,1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732,'-1'0,"-1"-1,1 0,-1 1,1 0,0 0,-1 0,1 0,0 0,-1 0,1 1,0 0,1 0,0 0,0 0,0 0,0 0,0 0,1 1,0 1,1-2,-1 2,1-1,0-1,-1 1,2-1,-2 0,1 1,0-1,-2 1,2-1,-2 0,0 1,0-1,0 0,0 0,-1-1,-1 2,1-1,0 0,-2 0,2 0,0 0,-1 0,1 0,0-1,-1 0,1 0,0-2,0 1,1 0,0-1,0 1,0 0,0-1,1 1,0 0,1-1,0 1,-1-1,1 1,0-1,-1 2,1-1,-2 0,1 1,0 0,0 0,0 0,0 0,0 0,1 0,-1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760,'2'0,"2"-2,2 0,0 0,0 0,-2 1,0 1,-2 0,-1 0,0 1,-1 0,0 1,1-1,0 0,-1 1,2-1,-2 0,2 0,-1 0,0 1,1-2,-1 0,1 0,0 0,0 0,0 0,0 0,0-1,0 1,-1-1,0 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1266 740,'0'1,"-1"3,-1-1,1 1,0-1,-1 2,1 1,0-1,0-1,0 1,0-2,-1 0,1 1,1-2,0-1,0 0,0 1,0-3,1-1,1 1,-1-1,1-1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1270 773,'1'2,"0"-2,-1 1,1 0,-1 0,1 0,1 1,-1-2,0 0,1 1,0-1,-1 0,1 0,0 0,-1-2,0 2,-1-2,1 2,-1-1,0 0,1 0,-1-1,1 1,-1 0,0 0,0-1,0 1,-2 1,1 0,0 0,0 0,0 0,0 0,0 1,0 0,0 1,-1-1,1 0,0 0,-1 1,1-1,-1 0,1 0,0 0,0 0,0 0,1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409 369,'1'0,"0"0,0 1,-1 0,1 0,0 1,-1 1,0 1,-2 3,0-1,0 0,0-3,2 0,0-2,-1 1,0-1,1 0,0 0,1-1,0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415 332,'1'0,"-1"1,1 0,-1 2,0-2,0 0,1 1,-1-1,0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158 557,'1520'5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332 410,'-2'2,"1"-2,-1 2,1-1,-1 1,1-1,0 0,-1 1,1-1,-2 1,2 0,0-1,-1 1,1-1,-2 1,2-1,-1 1,-1 1,2-1,-1-1,1 2,0-1,-1 0,1 0,-1 0,1 0,-1 0,0 1,-1 0,2 0,-3 1,1-1,2 0,-1 0,0 3,1-3,-3 3,0-1,-1 1,1 0,-1 0,-1 1,2-1,1 0,0 0,0 0,1 0,0 0,0 0,-1-1,1 1,-1-1,0 1,1-2,-1 2,1-1,0 2,1-2,-2 1,1 0,0 0,0-2,0-1,0 0,0 0,1-1,-1 0,1 0,-1 1,1-2,0 1,-1 0,1 0,-1 0,1 0,-1 1,1-1,-1 0,0 1,1 1,-1-1,1-1,-1 0,1 1,-1-2,2 0,-1 1,1-1,0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164 632,'-1'3,"0"0,0-1,1 1,-1 1,0 2,1-1,-1-1,1 2,0-2,0-1,0-1,1 0,-1 0,0 1,1-1,-1-1,0 0,0 1,0 0,0 0,0-1,0 0,0 1,0-1,0 0,0 0,1 0,-1 0,1-2,0 0,1-1,-1 0,1 1,-1-1,3-1,-1 2,2-2,-2 1,0 1,2-1,-1 0,0 0,-2 1,-1-1,0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116 683,'1465'1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362,'1'0,"-1"2,0 1,0 0,-1 0,-1 2,1-2,1-1,0 0,-1-1,0 1,1-1,0 0,-1 2,1-2,-1 0,1 0,0 1,0-1,0 0,0 1,0-1,0 0,0 0,0 0,-1-1,1 1,0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379,'2'-1,"3"0,0 0,1-1,0 0,-1 1,1 0,-3 1,-1 0,-1 0,0 1,-1 0,0 1,0-1,1 0,-1 1,0-1,1 1,0-1,0 1,0-1,0-1,0 1,0-1,0 0,1-1,-1 1,1-1,-1 0,0-1,1 2,-1-2,1 2,-1-1,0 1,0 0,0-1,0 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1256 342,'1'1,"-1"1,0 1,0 1,0 2,-1-1,0 1,0-1,-1 1,0 0,0-2,0 1,2-3,0-1,-1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488,'1'2,"0"-2,3 1,-3-1,1 1,-1-1,1 1,-2 0,1-1,-1 1,1 0,-1 0,0 0,1 0,-1 0,-1 2,1-1,-2 0,0 2,0 0,0-1,1-1,0 0,0-1,0 1,0-1,1 0,0 0,2-1,1 0,1 0,0 0,0 0,0 0,-1 0,-2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504,'3'-1,"1"0,-3 0,0 0,1 1,-1 0,0-1,1 1,0 0,-1 0,0 0,1 0,-1 1,0 0,0 0,0 0,-1 1,1-1,0 0,-1 1,1-2,-1 2,1-2,0 0,-1 1,1 0,-1 0,2 0,-2 1,2-1,-1 1,2-1,0 0,-1 0,0-1,-1-1,1 0,-1-1,1 1,-1 0,0-1,1 1,-1-1,1 1,-1-1,1 0,-1 1,0-1,0 2,-1-2,1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6T11:35: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1242 486,'12'0,"-7"0,1 0,-2 0,-2 1,0 0,-1 0,0-1,-1 1,0 0,1-1,-1 1,0 0,-1 1,0-1,0 0,-3 1,2 0,-1-1,1 1,0-1,1 1,0-2,1 1,2-1,-1 1,0 0,0-1,-1 1,1-1,0 1,0-1,0 2,0-1,-1 0,1-1,-1 1,0 0,0 0,-2 0,1 0,0 1,-2-1,1 2,1-2,-1 0,1 1,0-1,0 1,0-1,-1 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customXml" Target="../ink/ink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1" Type="http://schemas.openxmlformats.org/officeDocument/2006/relationships/slideLayout" Target="../slideLayouts/slideLayout6.xml"/><Relationship Id="rId50" Type="http://schemas.openxmlformats.org/officeDocument/2006/relationships/tags" Target="../tags/tag27.xml"/><Relationship Id="rId5" Type="http://schemas.openxmlformats.org/officeDocument/2006/relationships/tags" Target="../tags/tag26.xml"/><Relationship Id="rId49" Type="http://schemas.openxmlformats.org/officeDocument/2006/relationships/image" Target="../media/image28.png"/><Relationship Id="rId48" Type="http://schemas.openxmlformats.org/officeDocument/2006/relationships/customXml" Target="../ink/ink21.xml"/><Relationship Id="rId47" Type="http://schemas.openxmlformats.org/officeDocument/2006/relationships/image" Target="../media/image27.png"/><Relationship Id="rId46" Type="http://schemas.openxmlformats.org/officeDocument/2006/relationships/customXml" Target="../ink/ink20.xml"/><Relationship Id="rId45" Type="http://schemas.openxmlformats.org/officeDocument/2006/relationships/image" Target="../media/image26.png"/><Relationship Id="rId44" Type="http://schemas.openxmlformats.org/officeDocument/2006/relationships/customXml" Target="../ink/ink19.xml"/><Relationship Id="rId43" Type="http://schemas.openxmlformats.org/officeDocument/2006/relationships/image" Target="../media/image25.png"/><Relationship Id="rId42" Type="http://schemas.openxmlformats.org/officeDocument/2006/relationships/customXml" Target="../ink/ink18.xml"/><Relationship Id="rId41" Type="http://schemas.openxmlformats.org/officeDocument/2006/relationships/image" Target="../media/image24.png"/><Relationship Id="rId40" Type="http://schemas.openxmlformats.org/officeDocument/2006/relationships/customXml" Target="../ink/ink17.xml"/><Relationship Id="rId4" Type="http://schemas.openxmlformats.org/officeDocument/2006/relationships/tags" Target="../tags/tag25.xml"/><Relationship Id="rId39" Type="http://schemas.openxmlformats.org/officeDocument/2006/relationships/image" Target="../media/image23.png"/><Relationship Id="rId38" Type="http://schemas.openxmlformats.org/officeDocument/2006/relationships/customXml" Target="../ink/ink16.xml"/><Relationship Id="rId37" Type="http://schemas.openxmlformats.org/officeDocument/2006/relationships/image" Target="../media/image22.png"/><Relationship Id="rId36" Type="http://schemas.openxmlformats.org/officeDocument/2006/relationships/customXml" Target="../ink/ink15.xml"/><Relationship Id="rId35" Type="http://schemas.openxmlformats.org/officeDocument/2006/relationships/image" Target="../media/image21.png"/><Relationship Id="rId34" Type="http://schemas.openxmlformats.org/officeDocument/2006/relationships/customXml" Target="../ink/ink14.xml"/><Relationship Id="rId33" Type="http://schemas.openxmlformats.org/officeDocument/2006/relationships/image" Target="../media/image20.png"/><Relationship Id="rId32" Type="http://schemas.openxmlformats.org/officeDocument/2006/relationships/customXml" Target="../ink/ink13.xml"/><Relationship Id="rId31" Type="http://schemas.openxmlformats.org/officeDocument/2006/relationships/image" Target="../media/image19.png"/><Relationship Id="rId30" Type="http://schemas.openxmlformats.org/officeDocument/2006/relationships/customXml" Target="../ink/ink12.xml"/><Relationship Id="rId3" Type="http://schemas.openxmlformats.org/officeDocument/2006/relationships/tags" Target="../tags/tag24.xml"/><Relationship Id="rId29" Type="http://schemas.openxmlformats.org/officeDocument/2006/relationships/image" Target="../media/image18.png"/><Relationship Id="rId28" Type="http://schemas.openxmlformats.org/officeDocument/2006/relationships/customXml" Target="../ink/ink11.xml"/><Relationship Id="rId27" Type="http://schemas.openxmlformats.org/officeDocument/2006/relationships/image" Target="../media/image17.png"/><Relationship Id="rId26" Type="http://schemas.openxmlformats.org/officeDocument/2006/relationships/customXml" Target="../ink/ink10.xml"/><Relationship Id="rId25" Type="http://schemas.openxmlformats.org/officeDocument/2006/relationships/image" Target="../media/image16.png"/><Relationship Id="rId24" Type="http://schemas.openxmlformats.org/officeDocument/2006/relationships/customXml" Target="../ink/ink9.xml"/><Relationship Id="rId23" Type="http://schemas.openxmlformats.org/officeDocument/2006/relationships/image" Target="../media/image15.png"/><Relationship Id="rId22" Type="http://schemas.openxmlformats.org/officeDocument/2006/relationships/customXml" Target="../ink/ink8.xml"/><Relationship Id="rId21" Type="http://schemas.openxmlformats.org/officeDocument/2006/relationships/image" Target="../media/image14.png"/><Relationship Id="rId20" Type="http://schemas.openxmlformats.org/officeDocument/2006/relationships/customXml" Target="../ink/ink7.xml"/><Relationship Id="rId2" Type="http://schemas.openxmlformats.org/officeDocument/2006/relationships/tags" Target="../tags/tag23.xml"/><Relationship Id="rId19" Type="http://schemas.openxmlformats.org/officeDocument/2006/relationships/image" Target="../media/image13.png"/><Relationship Id="rId18" Type="http://schemas.openxmlformats.org/officeDocument/2006/relationships/customXml" Target="../ink/ink6.xml"/><Relationship Id="rId17" Type="http://schemas.openxmlformats.org/officeDocument/2006/relationships/image" Target="../media/image12.png"/><Relationship Id="rId16" Type="http://schemas.openxmlformats.org/officeDocument/2006/relationships/customXml" Target="../ink/ink5.xml"/><Relationship Id="rId15" Type="http://schemas.openxmlformats.org/officeDocument/2006/relationships/image" Target="../media/image11.png"/><Relationship Id="rId14" Type="http://schemas.openxmlformats.org/officeDocument/2006/relationships/customXml" Target="../ink/ink4.xml"/><Relationship Id="rId13" Type="http://schemas.openxmlformats.org/officeDocument/2006/relationships/image" Target="../media/image10.png"/><Relationship Id="rId12" Type="http://schemas.openxmlformats.org/officeDocument/2006/relationships/customXml" Target="../ink/ink3.xml"/><Relationship Id="rId11" Type="http://schemas.openxmlformats.org/officeDocument/2006/relationships/image" Target="../media/image9.png"/><Relationship Id="rId10" Type="http://schemas.openxmlformats.org/officeDocument/2006/relationships/customXml" Target="../ink/ink2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../media/image5.png"/><Relationship Id="rId7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tags" Target="../tags/tag30.xml"/><Relationship Id="rId4" Type="http://schemas.openxmlformats.org/officeDocument/2006/relationships/image" Target="../media/image3.png"/><Relationship Id="rId3" Type="http://schemas.openxmlformats.org/officeDocument/2006/relationships/tags" Target="../tags/tag29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4.xml"/><Relationship Id="rId11" Type="http://schemas.openxmlformats.org/officeDocument/2006/relationships/image" Target="../media/image6.png"/><Relationship Id="rId10" Type="http://schemas.openxmlformats.org/officeDocument/2006/relationships/tags" Target="../tags/tag33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9.xml"/><Relationship Id="rId5" Type="http://schemas.openxmlformats.org/officeDocument/2006/relationships/image" Target="../media/image6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0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2158" y="25431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第一场题解讲解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最小差值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给一个数组，求取两数差的绝对值的最小值。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len(a)≤1e3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知识点：排序、贪心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sz="1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最小差值</a:t>
            </a:r>
            <a:endParaRPr lang="zh-CN" sz="1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8630" y="2713990"/>
            <a:ext cx="790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贪心：将所有数排序，然后维护相邻两个数最小值即可。复杂度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O(nlogn)</a:t>
            </a:r>
            <a:endParaRPr lang="zh-CN">
              <a:ea typeface="宋体" panose="02010600030101010101" pitchFamily="2" charset="-122"/>
            </a:endParaRPr>
          </a:p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排序后，最小的差一定在相邻的两数之间产生！</a:t>
            </a:r>
            <a:endParaRPr 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8630" y="958850"/>
            <a:ext cx="38461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朴素做法：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O(n^2)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暴力枚举两个数。</a:t>
            </a:r>
            <a:endParaRPr 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Tree IV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给一棵完全二叉树，求每个点编号和该点深度的乘积之和。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</a:t>
            </a:r>
            <a:r>
              <a:rPr lang="zh-CN" altLang="en-US" sz="1600">
                <a:sym typeface="+mn-ea"/>
              </a:rPr>
              <a:t>图论</a:t>
            </a:r>
            <a:r>
              <a:rPr altLang="zh-CN" sz="1600">
                <a:sym typeface="+mn-ea"/>
              </a:rPr>
              <a:t>、</a:t>
            </a:r>
            <a:r>
              <a:rPr lang="zh-CN" altLang="en-US" sz="1600">
                <a:sym typeface="+mn-ea"/>
              </a:rPr>
              <a:t>二进制思想</a:t>
            </a: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6116479" y="241617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Tree IV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045" y="2445385"/>
            <a:ext cx="4212590" cy="22440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814705" y="2874645"/>
              <a:ext cx="7115175" cy="241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814705" y="2874645"/>
                <a:ext cx="71151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895985" y="3408045"/>
              <a:ext cx="7239000" cy="241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895985" y="3408045"/>
                <a:ext cx="723900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695960" y="4008120"/>
              <a:ext cx="6976745" cy="50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695960" y="4008120"/>
                <a:ext cx="6976745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434330" y="2479675"/>
              <a:ext cx="43180" cy="223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434330" y="2479675"/>
                <a:ext cx="43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5610860" y="2517775"/>
              <a:ext cx="328295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5610860" y="2517775"/>
                <a:ext cx="32829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6072505" y="2384425"/>
              <a:ext cx="57150" cy="2762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6072505" y="2384425"/>
                <a:ext cx="571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5386705" y="3079750"/>
              <a:ext cx="128905" cy="190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5386705" y="3079750"/>
                <a:ext cx="12890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5658485" y="3131820"/>
              <a:ext cx="314325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5658485" y="3131820"/>
                <a:ext cx="3143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6058535" y="3070225"/>
              <a:ext cx="161925" cy="247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6058535" y="3070225"/>
                <a:ext cx="1619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5363210" y="3608070"/>
              <a:ext cx="204470" cy="10477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5363210" y="3608070"/>
                <a:ext cx="20447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5481955" y="3608070"/>
              <a:ext cx="43180" cy="17653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5481955" y="3608070"/>
                <a:ext cx="43180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5734685" y="3613150"/>
              <a:ext cx="309245" cy="7112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5734685" y="3613150"/>
                <a:ext cx="30924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6134735" y="3565525"/>
              <a:ext cx="133350" cy="247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6134735" y="3565525"/>
                <a:ext cx="1333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5401310" y="4232275"/>
              <a:ext cx="128270" cy="2139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5401310" y="4232275"/>
                <a:ext cx="1282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墨迹 24"/>
              <p14:cNvContentPartPr/>
              <p14:nvPr/>
            </p14:nvContentPartPr>
            <p14:xfrm>
              <a:off x="5706110" y="4331970"/>
              <a:ext cx="304800" cy="666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7"/>
            </p:blipFill>
            <p:spPr>
              <a:xfrm>
                <a:off x="5706110" y="4331970"/>
                <a:ext cx="3048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6" name="墨迹 25"/>
              <p14:cNvContentPartPr/>
              <p14:nvPr/>
            </p14:nvContentPartPr>
            <p14:xfrm>
              <a:off x="6101080" y="4279900"/>
              <a:ext cx="71755" cy="266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9"/>
            </p:blipFill>
            <p:spPr>
              <a:xfrm>
                <a:off x="6101080" y="4279900"/>
                <a:ext cx="7175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7" name="墨迹 26"/>
              <p14:cNvContentPartPr/>
              <p14:nvPr/>
            </p14:nvContentPartPr>
            <p14:xfrm>
              <a:off x="6186805" y="4408170"/>
              <a:ext cx="109855" cy="8128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1"/>
            </p:blipFill>
            <p:spPr>
              <a:xfrm>
                <a:off x="6186805" y="4408170"/>
                <a:ext cx="109855" cy="81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8" name="墨迹 27"/>
              <p14:cNvContentPartPr/>
              <p14:nvPr/>
            </p14:nvContentPartPr>
            <p14:xfrm>
              <a:off x="2067560" y="2512695"/>
              <a:ext cx="47625" cy="2051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3"/>
            </p:blipFill>
            <p:spPr>
              <a:xfrm>
                <a:off x="2067560" y="2512695"/>
                <a:ext cx="476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墨迹 28"/>
              <p14:cNvContentPartPr/>
              <p14:nvPr/>
            </p14:nvContentPartPr>
            <p14:xfrm>
              <a:off x="2119630" y="2336800"/>
              <a:ext cx="14605" cy="57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5"/>
            </p:blipFill>
            <p:spPr>
              <a:xfrm>
                <a:off x="2119630" y="2336800"/>
                <a:ext cx="1460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0" name="墨迹 29"/>
              <p14:cNvContentPartPr/>
              <p14:nvPr/>
            </p14:nvContentPartPr>
            <p14:xfrm>
              <a:off x="886460" y="2708275"/>
              <a:ext cx="838200" cy="13569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7"/>
            </p:blipFill>
            <p:spPr>
              <a:xfrm>
                <a:off x="886460" y="2708275"/>
                <a:ext cx="838200" cy="135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895985" y="3765550"/>
              <a:ext cx="219075" cy="33782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9"/>
            </p:blipFill>
            <p:spPr>
              <a:xfrm>
                <a:off x="895985" y="3765550"/>
                <a:ext cx="219075" cy="337820"/>
              </a:xfrm>
              <a:prstGeom prst="rect"/>
            </p:spPr>
          </p:pic>
        </mc:Fallback>
      </mc:AlternateContent>
      <p:sp>
        <p:nvSpPr>
          <p:cNvPr id="32" name="文本框 31"/>
          <p:cNvSpPr txBox="1"/>
          <p:nvPr/>
        </p:nvSpPr>
        <p:spPr>
          <a:xfrm>
            <a:off x="450850" y="925830"/>
            <a:ext cx="691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对每一层分别计算权值和。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5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牛牛组数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用n个'1'~'9'的字符组成k个正整数，让它们的和最大。求这个最大值。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知识点：贪心、高精度</a:t>
            </a: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牛牛组数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0850" y="925830"/>
            <a:ext cx="69157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k=1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，那么最高位的数比低位的数字大是更优的。</a:t>
            </a:r>
            <a:endParaRPr lang="en-US" altLang="zh-CN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k=2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，那么显然一个数的位数尽可能多，另一个只取一个数字，这两个数的和是最大的。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k&gt;2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，那么仍然是某一个数的位数尽可能多，其他数都只取一个数字。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850" y="3055620"/>
            <a:ext cx="6156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所以取数的策略是这样：先取</a:t>
            </a:r>
            <a:r>
              <a:rPr lang="en-US" altLang="zh-CN">
                <a:ea typeface="宋体" panose="02010600030101010101" pitchFamily="2" charset="-122"/>
              </a:rPr>
              <a:t>len(x)-k+1</a:t>
            </a:r>
            <a:r>
              <a:rPr lang="zh-CN" altLang="en-US">
                <a:ea typeface="宋体" panose="02010600030101010101" pitchFamily="2" charset="-122"/>
              </a:rPr>
              <a:t>个尽可能大的数字组成一个数，然后剩下的</a:t>
            </a:r>
            <a:r>
              <a:rPr lang="en-US" altLang="zh-CN">
                <a:ea typeface="宋体" panose="02010600030101010101" pitchFamily="2" charset="-122"/>
              </a:rPr>
              <a:t>k-1</a:t>
            </a:r>
            <a:r>
              <a:rPr lang="zh-CN" altLang="en-US">
                <a:ea typeface="宋体" panose="02010600030101010101" pitchFamily="2" charset="-122"/>
              </a:rPr>
              <a:t>个数字，每个数字作为一个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一位数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。将这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个数求和即可。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7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1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2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9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全屏显示(16:9)</PresentationFormat>
  <Paragraphs>54</Paragraphs>
  <Slides>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Adobe 黑体 Std R</vt:lpstr>
      <vt:lpstr>黑体</vt:lpstr>
      <vt:lpstr>Calibri</vt:lpstr>
      <vt:lpstr>Segoe Print</vt:lpstr>
      <vt:lpstr>Microsoft YaHei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324</cp:revision>
  <dcterms:created xsi:type="dcterms:W3CDTF">2020-08-05T04:19:00Z</dcterms:created>
  <dcterms:modified xsi:type="dcterms:W3CDTF">2020-11-17T11:53:15Z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