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5" r:id="rId9"/>
    <p:sldId id="276" r:id="rId10"/>
    <p:sldId id="277" r:id="rId11"/>
    <p:sldId id="278" r:id="rId12"/>
    <p:sldId id="291" r:id="rId13"/>
    <p:sldId id="261" r:id="rId14"/>
    <p:sldId id="262" r:id="rId15"/>
    <p:sldId id="263" r:id="rId16"/>
    <p:sldId id="265" r:id="rId17"/>
    <p:sldId id="264" r:id="rId18"/>
    <p:sldId id="266" r:id="rId19"/>
    <p:sldId id="268" r:id="rId20"/>
    <p:sldId id="290" r:id="rId21"/>
    <p:sldId id="269" r:id="rId22"/>
    <p:sldId id="270" r:id="rId23"/>
    <p:sldId id="271" r:id="rId24"/>
    <p:sldId id="272" r:id="rId25"/>
    <p:sldId id="279" r:id="rId26"/>
    <p:sldId id="280" r:id="rId27"/>
    <p:sldId id="281" r:id="rId28"/>
    <p:sldId id="282" r:id="rId29"/>
    <p:sldId id="283" r:id="rId30"/>
    <p:sldId id="292" r:id="rId31"/>
    <p:sldId id="284" r:id="rId32"/>
    <p:sldId id="285" r:id="rId33"/>
    <p:sldId id="286" r:id="rId34"/>
    <p:sldId id="287" r:id="rId35"/>
    <p:sldId id="288" r:id="rId36"/>
    <p:sldId id="289" r:id="rId37"/>
    <p:sldId id="295" r:id="rId38"/>
    <p:sldId id="267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3090" autoAdjust="0"/>
  </p:normalViewPr>
  <p:slideViewPr>
    <p:cSldViewPr>
      <p:cViewPr varScale="1">
        <p:scale>
          <a:sx n="58" d="100"/>
          <a:sy n="58" d="100"/>
        </p:scale>
        <p:origin x="-6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41D91-4411-4FB5-B4AD-0506E0699C58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AB9A8-9D21-45B7-83FA-CC6097A4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6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Anything related to design / architecture</a:t>
            </a:r>
          </a:p>
          <a:p>
            <a:r>
              <a:rPr lang="en-US" dirty="0" smtClean="0"/>
              <a:t> - OO</a:t>
            </a:r>
          </a:p>
          <a:p>
            <a:r>
              <a:rPr lang="en-US" dirty="0" smtClean="0"/>
              <a:t> - Design patterns</a:t>
            </a:r>
          </a:p>
          <a:p>
            <a:r>
              <a:rPr lang="en-US" dirty="0" smtClean="0"/>
              <a:t> - TDD</a:t>
            </a:r>
          </a:p>
          <a:p>
            <a:r>
              <a:rPr lang="en-US" dirty="0" smtClean="0"/>
              <a:t> - Domain driven design</a:t>
            </a:r>
          </a:p>
          <a:p>
            <a:r>
              <a:rPr lang="en-US" dirty="0" smtClean="0"/>
              <a:t> -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AB9A8-9D21-45B7-83FA-CC6097A403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ConfigurationManager.ConnectionStrings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["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CommerceObjectContext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"].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typeof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SqlProductRepository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).Assembly;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builder.RegisterAssemblyTypes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.Where(t =&gt;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t.Name.StartsWith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</a:t>
            </a:r>
          </a:p>
          <a:p>
            <a:r>
              <a:rPr lang="is-I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.As(t =&gt; t.BaseType)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WithParameter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builder.RegisterAssemblyTypes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typeof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BasketService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).Assembly)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.Where(t =&gt;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t.Name.EndsWith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("Service"))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AsImplementedInterfaces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AB9A8-9D21-45B7-83FA-CC6097A403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6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3A-5C92-4BCD-8ADE-FA047EAE1C04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308B86-644C-40CD-81AE-83906CE730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3A-5C92-4BCD-8ADE-FA047EAE1C04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8B86-644C-40CD-81AE-83906CE73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3A-5C92-4BCD-8ADE-FA047EAE1C04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8B86-644C-40CD-81AE-83906CE730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AB433A-5C92-4BCD-8ADE-FA047EAE1C04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308B86-644C-40CD-81AE-83906CE730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3A-5C92-4BCD-8ADE-FA047EAE1C04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308B86-644C-40CD-81AE-83906CE730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4AB433A-5C92-4BCD-8ADE-FA047EAE1C04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308B86-644C-40CD-81AE-83906CE73034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4AB433A-5C92-4BCD-8ADE-FA047EAE1C04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A308B86-644C-40CD-81AE-83906CE73034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3A-5C92-4BCD-8ADE-FA047EAE1C04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308B86-644C-40CD-81AE-83906CE7303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3A-5C92-4BCD-8ADE-FA047EAE1C04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308B86-644C-40CD-81AE-83906CE730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4AB433A-5C92-4BCD-8ADE-FA047EAE1C04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308B86-644C-40CD-81AE-83906CE730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AB433A-5C92-4BCD-8ADE-FA047EAE1C04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308B86-644C-40CD-81AE-83906CE730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4AB433A-5C92-4BCD-8ADE-FA047EAE1C04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A308B86-644C-40CD-81AE-83906CE7303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 – Dependency Injection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Depend upon Abstractions. Do not depend upon concretions.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Inversion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953250" cy="669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DI is practical and interesting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We touched a bit, but still a long way to go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We will have to work on it in the future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Definition: </a:t>
            </a:r>
            <a:r>
              <a:rPr lang="en-US" i="1" dirty="0"/>
              <a:t>Dependency Injection </a:t>
            </a:r>
            <a:r>
              <a:rPr lang="en-US" dirty="0"/>
              <a:t>is a set of software design principles and </a:t>
            </a:r>
            <a:r>
              <a:rPr lang="en-US" dirty="0" smtClean="0"/>
              <a:t>patterns that </a:t>
            </a:r>
            <a:r>
              <a:rPr lang="en-US" dirty="0"/>
              <a:t>enable us to develop loosely coupled code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Loose coupling makes code extensible, </a:t>
            </a:r>
            <a:r>
              <a:rPr lang="en-US" dirty="0" smtClean="0"/>
              <a:t>and extensibility </a:t>
            </a:r>
            <a:r>
              <a:rPr lang="en-US" dirty="0"/>
              <a:t>makes it maintainable.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DI is only relevant for late binding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DI is only relevant for unit testing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DI is a sort of Abstract Factory on steroids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DI requires a DI container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Misconceptions about 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of DI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Late binding</a:t>
            </a:r>
          </a:p>
          <a:p>
            <a:pPr marL="457200" lvl="1" indent="-285750">
              <a:buFont typeface="Arial"/>
              <a:buChar char="•"/>
            </a:pPr>
            <a:r>
              <a:rPr lang="en-US" sz="3000" dirty="0" smtClean="0"/>
              <a:t>dynamic replacement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Extensibility</a:t>
            </a:r>
          </a:p>
          <a:p>
            <a:pPr marL="457200" lvl="1" indent="-285750">
              <a:buFont typeface="Arial"/>
              <a:buChar char="•"/>
            </a:pPr>
            <a:r>
              <a:rPr lang="en-US" sz="3000" dirty="0" smtClean="0"/>
              <a:t>Loose coupling enables OCP</a:t>
            </a:r>
          </a:p>
          <a:p>
            <a:pPr marL="457200" lvl="1" indent="-285750">
              <a:buFont typeface="Arial"/>
              <a:buChar char="•"/>
            </a:pPr>
            <a:r>
              <a:rPr lang="en-US" sz="3000" dirty="0" smtClean="0"/>
              <a:t>The only place to  modify the code is the application’s entry point – The Composition Root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Parallel development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Maintainability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Testability</a:t>
            </a:r>
          </a:p>
          <a:p>
            <a:pPr marL="457200" lvl="1" indent="-285750">
              <a:buFont typeface="Arial"/>
              <a:buChar char="•"/>
            </a:pPr>
            <a:r>
              <a:rPr lang="en-US" sz="3000" dirty="0" smtClean="0"/>
              <a:t>Dynamically replace with Test Doubles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254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Seam – the place for DI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Stable dependencies (such as CLR types)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The class / module already exists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Expect backward compatibilities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Deterministic outcomes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Never expect to replace them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Volatile dependencies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Requires setup and configure a runtime environment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Still in development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Not installed in all machines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Contains nondeterministic behavior</a:t>
            </a:r>
          </a:p>
          <a:p>
            <a:pPr marL="45720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DI Container – Automate composing objects and managing lifetimes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Poor Man’s DI – Do everything manually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General functionalities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Resolve object graphs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Auto-wiring – automatically compose an object graph from maps between abstraction and concrete types</a:t>
            </a:r>
          </a:p>
          <a:p>
            <a:pPr marL="457200" lvl="1" indent="-285750">
              <a:buFont typeface="Arial"/>
              <a:buChar char="•"/>
            </a:pPr>
            <a:endParaRPr lang="en-US" dirty="0" smtClean="0"/>
          </a:p>
          <a:p>
            <a:pPr marL="45720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[Clean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6172200" cy="572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1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XML configuration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Code as configuration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Auto-registration</a:t>
            </a:r>
          </a:p>
          <a:p>
            <a:pPr marL="457200" lvl="1" indent="-285750">
              <a:buFont typeface="Arial"/>
              <a:buChar char="•"/>
            </a:pPr>
            <a:r>
              <a:rPr lang="en-US" sz="3200" dirty="0" smtClean="0"/>
              <a:t>Convention over Configuration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Composition Root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A COMPOSITION ROOT is a (preferably) unique location in an </a:t>
            </a:r>
            <a:r>
              <a:rPr lang="en-US" dirty="0" smtClean="0"/>
              <a:t>application where </a:t>
            </a:r>
            <a:r>
              <a:rPr lang="en-US" dirty="0"/>
              <a:t>modules are composed together</a:t>
            </a:r>
            <a:r>
              <a:rPr lang="en-US" dirty="0" smtClean="0"/>
              <a:t>.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As close to application’s entry point as possible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A DI container should only be referenced from Composition Root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Last Responsible Moment – Lean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Performance is not an issue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Configure container once, resolve for each incoming request, for request-based app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 smtClean="0"/>
              <a:t>Example:</a:t>
            </a:r>
          </a:p>
          <a:p>
            <a:pPr marL="630238" lvl="2" indent="-285750">
              <a:buFont typeface="Arial"/>
              <a:buChar char="•"/>
            </a:pPr>
            <a:r>
              <a:rPr lang="en-US" dirty="0" smtClean="0"/>
              <a:t>Console – Main</a:t>
            </a:r>
          </a:p>
          <a:p>
            <a:pPr marL="630238" lvl="2" indent="-285750">
              <a:buFont typeface="Arial"/>
              <a:buChar char="•"/>
            </a:pPr>
            <a:r>
              <a:rPr lang="en-US" dirty="0" smtClean="0"/>
              <a:t>ASP.NET – </a:t>
            </a:r>
            <a:r>
              <a:rPr lang="en-US" dirty="0" err="1" smtClean="0"/>
              <a:t>Application_Start</a:t>
            </a:r>
            <a:r>
              <a:rPr lang="en-US" dirty="0" smtClean="0"/>
              <a:t> (</a:t>
            </a:r>
            <a:r>
              <a:rPr lang="en-US" dirty="0" err="1" smtClean="0"/>
              <a:t>Global.asax</a:t>
            </a:r>
            <a:r>
              <a:rPr lang="en-US" dirty="0" smtClean="0"/>
              <a:t>)</a:t>
            </a:r>
          </a:p>
          <a:p>
            <a:pPr marL="630238" lvl="2" indent="-285750">
              <a:buFont typeface="Arial"/>
              <a:buChar char="•"/>
            </a:pPr>
            <a:r>
              <a:rPr lang="en-US" dirty="0" smtClean="0"/>
              <a:t>WCF – custom </a:t>
            </a:r>
            <a:r>
              <a:rPr lang="en-US" dirty="0" err="1" smtClean="0"/>
              <a:t>ServiceHostFactory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Register – Resolve – Release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Must be used in sequence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re-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 </a:t>
            </a:r>
            <a:r>
              <a:rPr lang="en-US" dirty="0" smtClean="0"/>
              <a:t>Patterns (CON’T)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Constructor Injection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Property Injection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Method Injection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Ambient Context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Pattern 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Guarantee that a necessary Dependency is always available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Your default choice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If possible, constrain to a single constructor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~ Some frameworks make using Constructor Injection difficult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</a:t>
            </a:r>
            <a:r>
              <a:rPr lang="en-US" dirty="0" smtClean="0"/>
              <a:t>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Enable DI as an </a:t>
            </a:r>
            <a:r>
              <a:rPr lang="en-US" sz="3200" b="1" dirty="0" smtClean="0"/>
              <a:t>option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 good </a:t>
            </a:r>
            <a:r>
              <a:rPr lang="en-US" sz="3200" b="1" dirty="0" smtClean="0"/>
              <a:t>Local Default </a:t>
            </a:r>
            <a:r>
              <a:rPr lang="en-US" sz="3200" dirty="0" smtClean="0"/>
              <a:t>is available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Change the dependency in the middle time?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Injection – setter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Inject a Dependency into a class when it’s different for each operation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Often represent context </a:t>
            </a:r>
            <a:r>
              <a:rPr lang="en-US" sz="3200" dirty="0" smtClean="0"/>
              <a:t>information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Be very useful when building a framework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Make a Dependency available to every module without polluting every API with Cross-Cutting Concerns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static public </a:t>
            </a:r>
            <a:r>
              <a:rPr lang="en-US" sz="2400" dirty="0" err="1" smtClean="0"/>
              <a:t>accessor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Associated with thread / request / app-domain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Can be issues with ASP.NET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Condition</a:t>
            </a:r>
          </a:p>
          <a:p>
            <a:pPr marL="457200" lvl="1" indent="-285750"/>
            <a:r>
              <a:rPr lang="en-US" sz="2400" dirty="0" smtClean="0"/>
              <a:t>Need to context to be </a:t>
            </a:r>
            <a:r>
              <a:rPr lang="en-US" sz="2400" dirty="0" err="1" smtClean="0"/>
              <a:t>queryable</a:t>
            </a:r>
            <a:endParaRPr lang="en-US" sz="2400" dirty="0" smtClean="0"/>
          </a:p>
          <a:p>
            <a:pPr marL="457200" lvl="1" indent="-285750"/>
            <a:r>
              <a:rPr lang="en-US" sz="2400" dirty="0" smtClean="0"/>
              <a:t>A proper local default exists</a:t>
            </a:r>
          </a:p>
          <a:p>
            <a:pPr marL="457200" lvl="1" indent="-285750"/>
            <a:r>
              <a:rPr lang="en-US" sz="2400" dirty="0" smtClean="0"/>
              <a:t>Must be guaranteed available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Robert Martin &amp; Clean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SOLID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Dependency Injection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Resources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QA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What’s Next?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552450"/>
            <a:ext cx="8277225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7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Control Freak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Bastard Injection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Constrained Construction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Service Locator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Anti-patterns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/>
              <a:t>DEPENDENCIES are controlled directly, as opposed to INVERSION OF </a:t>
            </a:r>
            <a:r>
              <a:rPr lang="en-US" sz="3200" dirty="0" smtClean="0"/>
              <a:t>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/>
              <a:t>Newing</a:t>
            </a:r>
            <a:r>
              <a:rPr lang="en-US" sz="3200" dirty="0" smtClean="0"/>
              <a:t> up a </a:t>
            </a:r>
            <a:r>
              <a:rPr lang="en-US" sz="3200" dirty="0" smtClean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Concrete Factory doesn’t help</a:t>
            </a: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51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FOREIGN DEFAULTS are used as default values for </a:t>
            </a:r>
            <a:r>
              <a:rPr lang="en-US" sz="3200" dirty="0" smtClean="0"/>
              <a:t>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It enables Testability, but …</a:t>
            </a:r>
          </a:p>
          <a:p>
            <a:r>
              <a:rPr lang="en-US" sz="3200" dirty="0" smtClean="0"/>
              <a:t>Constructor overloads become redundant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Bastard </a:t>
            </a:r>
            <a:r>
              <a:rPr lang="en-US" dirty="0" smtClean="0"/>
              <a:t>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6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Constructors are assumed to have a particular </a:t>
            </a:r>
            <a:r>
              <a:rPr lang="en-US" sz="2400" dirty="0" smtClean="0"/>
              <a:t>signature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For the purpose of late-binding (via Reflection)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E.g. Constrain repository implementation must have a connection string as its constructor’s </a:t>
            </a:r>
            <a:r>
              <a:rPr lang="en-US" sz="2400" dirty="0" smtClean="0"/>
              <a:t>parameter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Refactoring</a:t>
            </a:r>
          </a:p>
          <a:p>
            <a:pPr marL="457200" lvl="1" indent="-285750"/>
            <a:r>
              <a:rPr lang="en-US" sz="2400" dirty="0" smtClean="0"/>
              <a:t>Abstract Factory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CONSTRUCTION</a:t>
            </a:r>
          </a:p>
        </p:txBody>
      </p:sp>
    </p:spTree>
    <p:extLst>
      <p:ext uri="{BB962C8B-B14F-4D97-AF65-F5344CB8AC3E}">
        <p14:creationId xmlns:p14="http://schemas.microsoft.com/office/powerpoint/2010/main" val="4201749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An implicit service can serve DEPENDENCIES to consumers but isn’t </a:t>
            </a:r>
            <a:r>
              <a:rPr lang="en-US" sz="2800" dirty="0" smtClean="0"/>
              <a:t>guaranteed to </a:t>
            </a:r>
            <a:r>
              <a:rPr lang="en-US" sz="2800" dirty="0"/>
              <a:t>do </a:t>
            </a:r>
            <a:r>
              <a:rPr lang="en-US" sz="2800" dirty="0" smtClean="0"/>
              <a:t>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Introduced by Martin Fowler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Anti-pattern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One more dependency to the service locator itself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Parameterless</a:t>
            </a:r>
            <a:r>
              <a:rPr lang="en-US" sz="2800" dirty="0" smtClean="0"/>
              <a:t> constructor </a:t>
            </a:r>
            <a:r>
              <a:rPr lang="en-US" sz="2800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</a:p>
        </p:txBody>
      </p:sp>
    </p:spTree>
    <p:extLst>
      <p:ext uri="{BB962C8B-B14F-4D97-AF65-F5344CB8AC3E}">
        <p14:creationId xmlns:p14="http://schemas.microsoft.com/office/powerpoint/2010/main" val="2271730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37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Object Composition</a:t>
            </a:r>
          </a:p>
          <a:p>
            <a:pPr marL="457200" lvl="1" indent="-285750">
              <a:buFont typeface="Arial"/>
              <a:buChar char="•"/>
            </a:pPr>
            <a:r>
              <a:rPr lang="en-US" sz="3000" dirty="0" smtClean="0"/>
              <a:t>Configuration file</a:t>
            </a:r>
          </a:p>
          <a:p>
            <a:pPr marL="457200" lvl="1" indent="-285750">
              <a:buFont typeface="Arial"/>
              <a:buChar char="•"/>
            </a:pPr>
            <a:r>
              <a:rPr lang="en-US" sz="3000" dirty="0" smtClean="0"/>
              <a:t>Code as configuration</a:t>
            </a:r>
          </a:p>
          <a:p>
            <a:pPr marL="457200" lvl="1" indent="-285750">
              <a:buFont typeface="Arial"/>
              <a:buChar char="•"/>
            </a:pPr>
            <a:r>
              <a:rPr lang="en-US" sz="3000" dirty="0" smtClean="0"/>
              <a:t>DI container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Lifetime Management</a:t>
            </a:r>
          </a:p>
          <a:p>
            <a:pPr marL="457200" lvl="1" indent="-285750">
              <a:buFont typeface="Arial"/>
              <a:buChar char="•"/>
            </a:pPr>
            <a:r>
              <a:rPr lang="en-US" sz="3000" dirty="0" smtClean="0"/>
              <a:t>Giving up control of a Dependency, also means giving up control of its lifetime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Interception</a:t>
            </a:r>
          </a:p>
          <a:p>
            <a:pPr marL="457200" lvl="1" indent="-285750">
              <a:buFont typeface="Arial"/>
              <a:buChar char="•"/>
            </a:pPr>
            <a:r>
              <a:rPr lang="en-US" sz="3000" dirty="0" smtClean="0"/>
              <a:t>Apply cross-cutting concerns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Dimensions of 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70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0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 C. Martin - Uncle Bob</a:t>
            </a:r>
            <a:endParaRPr lang="en-US" dirty="0"/>
          </a:p>
        </p:txBody>
      </p:sp>
      <p:pic>
        <p:nvPicPr>
          <p:cNvPr id="1034" name="Picture 10" descr="http://t3.gstatic.com/images?q=tbn:ANd9GcQOGowvFZD-Idr8Fee5988EnYLrKFF4m7Up8f1ZEoPCiltv4z40C-bvoH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21717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t0.gstatic.com/images?q=tbn:ANd9GcT2mgrAw-u1CRqqUNqRApQl470K3J8DdsHuW30zbBcL_U1o841x7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23220"/>
            <a:ext cx="2209800" cy="287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ts3.mm.bing.net/th?id=I.5034570000826830&amp;pid=1.7&amp;w=106&amp;h=145&amp;c=7&amp;rs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1576"/>
            <a:ext cx="2057400" cy="281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1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Extensibility</a:t>
            </a:r>
          </a:p>
          <a:p>
            <a:pPr marL="457200" lvl="1" indent="-285750"/>
            <a:r>
              <a:rPr lang="en-US" dirty="0" err="1"/>
              <a:t>I</a:t>
            </a:r>
            <a:r>
              <a:rPr lang="en-US" dirty="0" err="1" smtClean="0"/>
              <a:t>ControllerFactory</a:t>
            </a:r>
            <a:endParaRPr lang="en-US" dirty="0" smtClean="0"/>
          </a:p>
          <a:p>
            <a:pPr marL="457200" lvl="1" indent="-285750"/>
            <a:r>
              <a:rPr lang="en-US" dirty="0" err="1" smtClean="0"/>
              <a:t>IDependencyResolver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2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OOP and design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Maintainability / Extensibility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Clean code – remove code smells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Refactoring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Typically used with TDD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Solid is not everything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Solid is not new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An </a:t>
            </a:r>
            <a:r>
              <a:rPr lang="en-US" sz="3200" dirty="0"/>
              <a:t>object should have only a single responsibility.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4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Open </a:t>
            </a:r>
            <a:r>
              <a:rPr lang="en-US" sz="3200" dirty="0"/>
              <a:t>for extension, but closed for modification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</a:t>
            </a:r>
            <a:r>
              <a:rPr lang="en-US" dirty="0" smtClean="0"/>
              <a:t>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0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Objects </a:t>
            </a:r>
            <a:r>
              <a:rPr lang="en-US" sz="3200" dirty="0"/>
              <a:t>in a program should be replaceable with instances of their subtypes without altering the correctness of that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</a:t>
            </a:r>
            <a:r>
              <a:rPr lang="en-US" dirty="0" smtClean="0"/>
              <a:t>Substitution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7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M</a:t>
            </a:r>
            <a:r>
              <a:rPr lang="en-US" sz="3200" dirty="0" smtClean="0"/>
              <a:t>any </a:t>
            </a:r>
            <a:r>
              <a:rPr lang="en-US" sz="3200" dirty="0"/>
              <a:t>client specific interfaces are better than one general purpose interface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smtClean="0"/>
              <a:t>Segregation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52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665</TotalTime>
  <Words>845</Words>
  <Application>Microsoft Office PowerPoint</Application>
  <PresentationFormat>On-screen Show (4:3)</PresentationFormat>
  <Paragraphs>194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Mylar</vt:lpstr>
      <vt:lpstr>Clean Code</vt:lpstr>
      <vt:lpstr>No [Clean Code]</vt:lpstr>
      <vt:lpstr>Agenda</vt:lpstr>
      <vt:lpstr>Robert C. Martin - Uncle Bob</vt:lpstr>
      <vt:lpstr>SOLID</vt:lpstr>
      <vt:lpstr>Single Responsibility Principle</vt:lpstr>
      <vt:lpstr>Open/closed Principle</vt:lpstr>
      <vt:lpstr>Liskov Substitution Principle</vt:lpstr>
      <vt:lpstr>Interface Segregation Principle</vt:lpstr>
      <vt:lpstr>Dependency Inversion Principle</vt:lpstr>
      <vt:lpstr>DI</vt:lpstr>
      <vt:lpstr>PowerPoint Presentation</vt:lpstr>
      <vt:lpstr>Why Choose DI</vt:lpstr>
      <vt:lpstr>DI</vt:lpstr>
      <vt:lpstr>Misconceptions about DI</vt:lpstr>
      <vt:lpstr>DEMO</vt:lpstr>
      <vt:lpstr>Benefit of DI</vt:lpstr>
      <vt:lpstr>Inject or Not</vt:lpstr>
      <vt:lpstr>DI Containers</vt:lpstr>
      <vt:lpstr>PowerPoint Presentation</vt:lpstr>
      <vt:lpstr>Configure Containers</vt:lpstr>
      <vt:lpstr>DI Container Patterns</vt:lpstr>
      <vt:lpstr>DI Container Patterns (CON’T)</vt:lpstr>
      <vt:lpstr>DI Patterns</vt:lpstr>
      <vt:lpstr>DI Pattern Catalog</vt:lpstr>
      <vt:lpstr>Constructor Injection</vt:lpstr>
      <vt:lpstr>Property Injection – setter injection</vt:lpstr>
      <vt:lpstr>Method Injection</vt:lpstr>
      <vt:lpstr>Ambient Context</vt:lpstr>
      <vt:lpstr>PowerPoint Presentation</vt:lpstr>
      <vt:lpstr>Anti-Patterns</vt:lpstr>
      <vt:lpstr>DI Anti-patterns</vt:lpstr>
      <vt:lpstr>Control Freak</vt:lpstr>
      <vt:lpstr>Bastard Injection</vt:lpstr>
      <vt:lpstr>CONSTRAINED CONSTRUCTION</vt:lpstr>
      <vt:lpstr>SERVICE LOCATOR</vt:lpstr>
      <vt:lpstr>DI Dimensions</vt:lpstr>
      <vt:lpstr>Three Dimensions of DI</vt:lpstr>
      <vt:lpstr>Object Composition</vt:lpstr>
      <vt:lpstr>ASP.NET MVC</vt:lpstr>
    </vt:vector>
  </TitlesOfParts>
  <Company>EF Education First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Tony Shao</dc:creator>
  <cp:lastModifiedBy>Tony Shao</cp:lastModifiedBy>
  <cp:revision>78</cp:revision>
  <dcterms:created xsi:type="dcterms:W3CDTF">2012-10-22T08:51:04Z</dcterms:created>
  <dcterms:modified xsi:type="dcterms:W3CDTF">2012-10-31T07:20:28Z</dcterms:modified>
</cp:coreProperties>
</file>