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1" Type="http://schemas.openxmlformats.org/officeDocument/2006/relationships/hyperlink" Target="http://www.dpbolvw.net/click-8052092-11648984"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1" Type="http://schemas.openxmlformats.org/officeDocument/2006/relationships/hyperlink" Target="http://www.dpbolvw.net/click-8052092-11648984"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69D17C-29C9-4B85-91E5-A07E0B2EDF1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72D09C-9DAA-4B29-90A9-3CDED5C07B2D}">
      <dgm:prSet/>
      <dgm:spPr/>
      <dgm:t>
        <a:bodyPr/>
        <a:lstStyle/>
        <a:p>
          <a:pPr>
            <a:lnSpc>
              <a:spcPct val="100000"/>
            </a:lnSpc>
            <a:defRPr b="1"/>
          </a:pPr>
          <a:r>
            <a:rPr lang="en-US"/>
            <a:t>DATA CLEANING </a:t>
          </a:r>
        </a:p>
      </dgm:t>
    </dgm:pt>
    <dgm:pt modelId="{21457E7C-D72D-4190-9AAF-7F7D791E50B8}" type="parTrans" cxnId="{FA24DDDD-30D6-44C6-9D9E-FAFBAFCD804A}">
      <dgm:prSet/>
      <dgm:spPr/>
      <dgm:t>
        <a:bodyPr/>
        <a:lstStyle/>
        <a:p>
          <a:endParaRPr lang="en-US"/>
        </a:p>
      </dgm:t>
    </dgm:pt>
    <dgm:pt modelId="{EE6D2373-B95C-4BDB-95AC-9BF4666B6046}" type="sibTrans" cxnId="{FA24DDDD-30D6-44C6-9D9E-FAFBAFCD804A}">
      <dgm:prSet/>
      <dgm:spPr/>
      <dgm:t>
        <a:bodyPr/>
        <a:lstStyle/>
        <a:p>
          <a:endParaRPr lang="en-US"/>
        </a:p>
      </dgm:t>
    </dgm:pt>
    <dgm:pt modelId="{C1A2B14B-3693-403C-A005-024054BD236B}">
      <dgm:prSet/>
      <dgm:spPr/>
      <dgm:t>
        <a:bodyPr/>
        <a:lstStyle/>
        <a:p>
          <a:pPr>
            <a:lnSpc>
              <a:spcPct val="100000"/>
            </a:lnSpc>
          </a:pPr>
          <a:r>
            <a:rPr lang="en-US"/>
            <a:t>EXCEL</a:t>
          </a:r>
        </a:p>
      </dgm:t>
    </dgm:pt>
    <dgm:pt modelId="{C664862B-BE97-4795-A6CB-26FD04BC21E6}" type="parTrans" cxnId="{FADF1788-C081-4C90-8AC6-6D28A94214BD}">
      <dgm:prSet/>
      <dgm:spPr/>
      <dgm:t>
        <a:bodyPr/>
        <a:lstStyle/>
        <a:p>
          <a:endParaRPr lang="en-US"/>
        </a:p>
      </dgm:t>
    </dgm:pt>
    <dgm:pt modelId="{2A6106E0-65B9-4A64-B40B-EF7140446B24}" type="sibTrans" cxnId="{FADF1788-C081-4C90-8AC6-6D28A94214BD}">
      <dgm:prSet/>
      <dgm:spPr/>
      <dgm:t>
        <a:bodyPr/>
        <a:lstStyle/>
        <a:p>
          <a:endParaRPr lang="en-US"/>
        </a:p>
      </dgm:t>
    </dgm:pt>
    <dgm:pt modelId="{C68FEEFD-B2BC-4D6A-B63B-CE5BE12DB07B}">
      <dgm:prSet/>
      <dgm:spPr/>
      <dgm:t>
        <a:bodyPr/>
        <a:lstStyle/>
        <a:p>
          <a:pPr>
            <a:lnSpc>
              <a:spcPct val="100000"/>
            </a:lnSpc>
            <a:defRPr b="1"/>
          </a:pPr>
          <a:r>
            <a:rPr lang="en-US"/>
            <a:t>JOINING TABLES</a:t>
          </a:r>
        </a:p>
      </dgm:t>
    </dgm:pt>
    <dgm:pt modelId="{D705A780-8446-4604-AF99-938387E1A054}" type="parTrans" cxnId="{FBCE49DD-B0CA-4CAC-9EC1-FAA703F41C1A}">
      <dgm:prSet/>
      <dgm:spPr/>
      <dgm:t>
        <a:bodyPr/>
        <a:lstStyle/>
        <a:p>
          <a:endParaRPr lang="en-US"/>
        </a:p>
      </dgm:t>
    </dgm:pt>
    <dgm:pt modelId="{E07B28D3-39FE-4115-A73D-11F318DEFCC8}" type="sibTrans" cxnId="{FBCE49DD-B0CA-4CAC-9EC1-FAA703F41C1A}">
      <dgm:prSet/>
      <dgm:spPr/>
      <dgm:t>
        <a:bodyPr/>
        <a:lstStyle/>
        <a:p>
          <a:endParaRPr lang="en-US"/>
        </a:p>
      </dgm:t>
    </dgm:pt>
    <dgm:pt modelId="{B8923100-6D54-430F-80C6-2C091287DE8B}">
      <dgm:prSet/>
      <dgm:spPr/>
      <dgm:t>
        <a:bodyPr/>
        <a:lstStyle/>
        <a:p>
          <a:pPr>
            <a:lnSpc>
              <a:spcPct val="100000"/>
            </a:lnSpc>
          </a:pPr>
          <a:r>
            <a:rPr lang="en-US"/>
            <a:t>SQL and POWER BI</a:t>
          </a:r>
        </a:p>
      </dgm:t>
    </dgm:pt>
    <dgm:pt modelId="{65BF8321-D493-45BE-8649-4092FD8ED8FF}" type="parTrans" cxnId="{1FB15204-080E-4D3E-A9C4-D5E105318B6A}">
      <dgm:prSet/>
      <dgm:spPr/>
      <dgm:t>
        <a:bodyPr/>
        <a:lstStyle/>
        <a:p>
          <a:endParaRPr lang="en-US"/>
        </a:p>
      </dgm:t>
    </dgm:pt>
    <dgm:pt modelId="{BFAE1F66-5D94-4EC3-9411-AD7EDCAE100B}" type="sibTrans" cxnId="{1FB15204-080E-4D3E-A9C4-D5E105318B6A}">
      <dgm:prSet/>
      <dgm:spPr/>
      <dgm:t>
        <a:bodyPr/>
        <a:lstStyle/>
        <a:p>
          <a:endParaRPr lang="en-US"/>
        </a:p>
      </dgm:t>
    </dgm:pt>
    <dgm:pt modelId="{D2BD1F6D-A0EF-446C-B72F-025DDD20CBAB}">
      <dgm:prSet/>
      <dgm:spPr/>
      <dgm:t>
        <a:bodyPr/>
        <a:lstStyle/>
        <a:p>
          <a:pPr>
            <a:lnSpc>
              <a:spcPct val="100000"/>
            </a:lnSpc>
            <a:defRPr b="1"/>
          </a:pPr>
          <a:r>
            <a:rPr lang="en-US"/>
            <a:t>VISUALIZATION </a:t>
          </a:r>
        </a:p>
      </dgm:t>
    </dgm:pt>
    <dgm:pt modelId="{B9B35DB6-A1D8-463A-8D4A-F5019AC85D89}" type="parTrans" cxnId="{94872054-7910-4B49-8D99-13DEA63BC900}">
      <dgm:prSet/>
      <dgm:spPr/>
      <dgm:t>
        <a:bodyPr/>
        <a:lstStyle/>
        <a:p>
          <a:endParaRPr lang="en-US"/>
        </a:p>
      </dgm:t>
    </dgm:pt>
    <dgm:pt modelId="{E157F865-E1E1-4DAE-A342-48BEE0E915ED}" type="sibTrans" cxnId="{94872054-7910-4B49-8D99-13DEA63BC900}">
      <dgm:prSet/>
      <dgm:spPr/>
      <dgm:t>
        <a:bodyPr/>
        <a:lstStyle/>
        <a:p>
          <a:endParaRPr lang="en-US"/>
        </a:p>
      </dgm:t>
    </dgm:pt>
    <dgm:pt modelId="{B63E4A71-EB9E-4467-9462-8E41796E73A3}">
      <dgm:prSet/>
      <dgm:spPr/>
      <dgm:t>
        <a:bodyPr/>
        <a:lstStyle/>
        <a:p>
          <a:pPr>
            <a:lnSpc>
              <a:spcPct val="100000"/>
            </a:lnSpc>
          </a:pPr>
          <a:r>
            <a:rPr lang="en-US"/>
            <a:t>POWER BI</a:t>
          </a:r>
        </a:p>
      </dgm:t>
    </dgm:pt>
    <dgm:pt modelId="{DFAC3AC2-6E16-43B5-9367-E0BDBAE89992}" type="parTrans" cxnId="{DAF5FBBB-D37C-47A5-AB57-38C53A058048}">
      <dgm:prSet/>
      <dgm:spPr/>
      <dgm:t>
        <a:bodyPr/>
        <a:lstStyle/>
        <a:p>
          <a:endParaRPr lang="en-US"/>
        </a:p>
      </dgm:t>
    </dgm:pt>
    <dgm:pt modelId="{D04D8F5B-CF6E-454E-8985-B3D59DC4DA09}" type="sibTrans" cxnId="{DAF5FBBB-D37C-47A5-AB57-38C53A058048}">
      <dgm:prSet/>
      <dgm:spPr/>
      <dgm:t>
        <a:bodyPr/>
        <a:lstStyle/>
        <a:p>
          <a:endParaRPr lang="en-US"/>
        </a:p>
      </dgm:t>
    </dgm:pt>
    <dgm:pt modelId="{1ECF88AA-C484-4649-87CF-F6601F17A468}" type="pres">
      <dgm:prSet presAssocID="{3469D17C-29C9-4B85-91E5-A07E0B2EDF19}" presName="root" presStyleCnt="0">
        <dgm:presLayoutVars>
          <dgm:dir/>
          <dgm:resizeHandles val="exact"/>
        </dgm:presLayoutVars>
      </dgm:prSet>
      <dgm:spPr/>
    </dgm:pt>
    <dgm:pt modelId="{5763E3DC-9412-4679-AEA0-5E98DABCE4A4}" type="pres">
      <dgm:prSet presAssocID="{4272D09C-9DAA-4B29-90A9-3CDED5C07B2D}" presName="compNode" presStyleCnt="0"/>
      <dgm:spPr/>
    </dgm:pt>
    <dgm:pt modelId="{409144CB-B79B-4FE8-B532-28A423E749C8}" type="pres">
      <dgm:prSet presAssocID="{4272D09C-9DAA-4B29-90A9-3CDED5C07B2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887B4558-9929-47AB-8BD6-7613BA1385BD}" type="pres">
      <dgm:prSet presAssocID="{4272D09C-9DAA-4B29-90A9-3CDED5C07B2D}" presName="iconSpace" presStyleCnt="0"/>
      <dgm:spPr/>
    </dgm:pt>
    <dgm:pt modelId="{11A1BB27-BF77-448F-B979-270091784626}" type="pres">
      <dgm:prSet presAssocID="{4272D09C-9DAA-4B29-90A9-3CDED5C07B2D}" presName="parTx" presStyleLbl="revTx" presStyleIdx="0" presStyleCnt="6">
        <dgm:presLayoutVars>
          <dgm:chMax val="0"/>
          <dgm:chPref val="0"/>
        </dgm:presLayoutVars>
      </dgm:prSet>
      <dgm:spPr/>
    </dgm:pt>
    <dgm:pt modelId="{A14D4CB4-69F1-427F-84FB-1EA341848EB1}" type="pres">
      <dgm:prSet presAssocID="{4272D09C-9DAA-4B29-90A9-3CDED5C07B2D}" presName="txSpace" presStyleCnt="0"/>
      <dgm:spPr/>
    </dgm:pt>
    <dgm:pt modelId="{1139A539-C10E-4489-8B4E-F29B54BF87B0}" type="pres">
      <dgm:prSet presAssocID="{4272D09C-9DAA-4B29-90A9-3CDED5C07B2D}" presName="desTx" presStyleLbl="revTx" presStyleIdx="1" presStyleCnt="6">
        <dgm:presLayoutVars/>
      </dgm:prSet>
      <dgm:spPr/>
    </dgm:pt>
    <dgm:pt modelId="{C7FC1ADF-8251-4548-BBF6-2FCA69850D79}" type="pres">
      <dgm:prSet presAssocID="{EE6D2373-B95C-4BDB-95AC-9BF4666B6046}" presName="sibTrans" presStyleCnt="0"/>
      <dgm:spPr/>
    </dgm:pt>
    <dgm:pt modelId="{078BDCF2-1B7C-4D32-B330-2563126C005B}" type="pres">
      <dgm:prSet presAssocID="{C68FEEFD-B2BC-4D6A-B63B-CE5BE12DB07B}" presName="compNode" presStyleCnt="0"/>
      <dgm:spPr/>
    </dgm:pt>
    <dgm:pt modelId="{61E8EA9F-40D7-472D-9C30-B3B58A7C7E4F}" type="pres">
      <dgm:prSet presAssocID="{C68FEEFD-B2BC-4D6A-B63B-CE5BE12DB07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A44F6B3-0470-4D28-B62A-634A70CDA0FC}" type="pres">
      <dgm:prSet presAssocID="{C68FEEFD-B2BC-4D6A-B63B-CE5BE12DB07B}" presName="iconSpace" presStyleCnt="0"/>
      <dgm:spPr/>
    </dgm:pt>
    <dgm:pt modelId="{65D42B3C-E323-45C9-9286-CE114A2D3F42}" type="pres">
      <dgm:prSet presAssocID="{C68FEEFD-B2BC-4D6A-B63B-CE5BE12DB07B}" presName="parTx" presStyleLbl="revTx" presStyleIdx="2" presStyleCnt="6">
        <dgm:presLayoutVars>
          <dgm:chMax val="0"/>
          <dgm:chPref val="0"/>
        </dgm:presLayoutVars>
      </dgm:prSet>
      <dgm:spPr/>
    </dgm:pt>
    <dgm:pt modelId="{402E56B7-BABB-458C-937C-7CED36D5FAB3}" type="pres">
      <dgm:prSet presAssocID="{C68FEEFD-B2BC-4D6A-B63B-CE5BE12DB07B}" presName="txSpace" presStyleCnt="0"/>
      <dgm:spPr/>
    </dgm:pt>
    <dgm:pt modelId="{8196F39B-1344-4A89-B697-011470B53689}" type="pres">
      <dgm:prSet presAssocID="{C68FEEFD-B2BC-4D6A-B63B-CE5BE12DB07B}" presName="desTx" presStyleLbl="revTx" presStyleIdx="3" presStyleCnt="6">
        <dgm:presLayoutVars/>
      </dgm:prSet>
      <dgm:spPr/>
    </dgm:pt>
    <dgm:pt modelId="{0EA90FFA-11D7-4E8D-82A1-C8390091F4C5}" type="pres">
      <dgm:prSet presAssocID="{E07B28D3-39FE-4115-A73D-11F318DEFCC8}" presName="sibTrans" presStyleCnt="0"/>
      <dgm:spPr/>
    </dgm:pt>
    <dgm:pt modelId="{6FB05D2E-E216-4DD1-8B23-26342986E176}" type="pres">
      <dgm:prSet presAssocID="{D2BD1F6D-A0EF-446C-B72F-025DDD20CBAB}" presName="compNode" presStyleCnt="0"/>
      <dgm:spPr/>
    </dgm:pt>
    <dgm:pt modelId="{C9E7AABC-1CA4-4B46-90DA-F955C6F96574}" type="pres">
      <dgm:prSet presAssocID="{D2BD1F6D-A0EF-446C-B72F-025DDD20CB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4F5C3A6E-70F7-479A-B99E-3540D6CADFC0}" type="pres">
      <dgm:prSet presAssocID="{D2BD1F6D-A0EF-446C-B72F-025DDD20CBAB}" presName="iconSpace" presStyleCnt="0"/>
      <dgm:spPr/>
    </dgm:pt>
    <dgm:pt modelId="{72AFF1FD-7E6A-465E-A38A-A3D922849E86}" type="pres">
      <dgm:prSet presAssocID="{D2BD1F6D-A0EF-446C-B72F-025DDD20CBAB}" presName="parTx" presStyleLbl="revTx" presStyleIdx="4" presStyleCnt="6">
        <dgm:presLayoutVars>
          <dgm:chMax val="0"/>
          <dgm:chPref val="0"/>
        </dgm:presLayoutVars>
      </dgm:prSet>
      <dgm:spPr/>
    </dgm:pt>
    <dgm:pt modelId="{9A3780EA-FA90-4566-ABB9-1356E9A749EA}" type="pres">
      <dgm:prSet presAssocID="{D2BD1F6D-A0EF-446C-B72F-025DDD20CBAB}" presName="txSpace" presStyleCnt="0"/>
      <dgm:spPr/>
    </dgm:pt>
    <dgm:pt modelId="{B793E1FC-D3DA-4CD5-BB30-2EBB82CAA485}" type="pres">
      <dgm:prSet presAssocID="{D2BD1F6D-A0EF-446C-B72F-025DDD20CBAB}" presName="desTx" presStyleLbl="revTx" presStyleIdx="5" presStyleCnt="6">
        <dgm:presLayoutVars/>
      </dgm:prSet>
      <dgm:spPr/>
    </dgm:pt>
  </dgm:ptLst>
  <dgm:cxnLst>
    <dgm:cxn modelId="{1FB15204-080E-4D3E-A9C4-D5E105318B6A}" srcId="{C68FEEFD-B2BC-4D6A-B63B-CE5BE12DB07B}" destId="{B8923100-6D54-430F-80C6-2C091287DE8B}" srcOrd="0" destOrd="0" parTransId="{65BF8321-D493-45BE-8649-4092FD8ED8FF}" sibTransId="{BFAE1F66-5D94-4EC3-9411-AD7EDCAE100B}"/>
    <dgm:cxn modelId="{8EEFD513-290F-4B90-8D22-8FA7C890A73B}" type="presOf" srcId="{C68FEEFD-B2BC-4D6A-B63B-CE5BE12DB07B}" destId="{65D42B3C-E323-45C9-9286-CE114A2D3F42}" srcOrd="0" destOrd="0" presId="urn:microsoft.com/office/officeart/2018/2/layout/IconLabelDescriptionList"/>
    <dgm:cxn modelId="{E4F98233-AB83-4685-84BE-269823B77197}" type="presOf" srcId="{B63E4A71-EB9E-4467-9462-8E41796E73A3}" destId="{B793E1FC-D3DA-4CD5-BB30-2EBB82CAA485}" srcOrd="0" destOrd="0" presId="urn:microsoft.com/office/officeart/2018/2/layout/IconLabelDescriptionList"/>
    <dgm:cxn modelId="{58A23440-4A49-4CD4-9151-E8169BB3E98A}" type="presOf" srcId="{3469D17C-29C9-4B85-91E5-A07E0B2EDF19}" destId="{1ECF88AA-C484-4649-87CF-F6601F17A468}" srcOrd="0" destOrd="0" presId="urn:microsoft.com/office/officeart/2018/2/layout/IconLabelDescriptionList"/>
    <dgm:cxn modelId="{94872054-7910-4B49-8D99-13DEA63BC900}" srcId="{3469D17C-29C9-4B85-91E5-A07E0B2EDF19}" destId="{D2BD1F6D-A0EF-446C-B72F-025DDD20CBAB}" srcOrd="2" destOrd="0" parTransId="{B9B35DB6-A1D8-463A-8D4A-F5019AC85D89}" sibTransId="{E157F865-E1E1-4DAE-A342-48BEE0E915ED}"/>
    <dgm:cxn modelId="{FADF1788-C081-4C90-8AC6-6D28A94214BD}" srcId="{4272D09C-9DAA-4B29-90A9-3CDED5C07B2D}" destId="{C1A2B14B-3693-403C-A005-024054BD236B}" srcOrd="0" destOrd="0" parTransId="{C664862B-BE97-4795-A6CB-26FD04BC21E6}" sibTransId="{2A6106E0-65B9-4A64-B40B-EF7140446B24}"/>
    <dgm:cxn modelId="{DAF5FBBB-D37C-47A5-AB57-38C53A058048}" srcId="{D2BD1F6D-A0EF-446C-B72F-025DDD20CBAB}" destId="{B63E4A71-EB9E-4467-9462-8E41796E73A3}" srcOrd="0" destOrd="0" parTransId="{DFAC3AC2-6E16-43B5-9367-E0BDBAE89992}" sibTransId="{D04D8F5B-CF6E-454E-8985-B3D59DC4DA09}"/>
    <dgm:cxn modelId="{CFCBE8D6-7598-48DF-9B72-329B69FDB0A3}" type="presOf" srcId="{4272D09C-9DAA-4B29-90A9-3CDED5C07B2D}" destId="{11A1BB27-BF77-448F-B979-270091784626}" srcOrd="0" destOrd="0" presId="urn:microsoft.com/office/officeart/2018/2/layout/IconLabelDescriptionList"/>
    <dgm:cxn modelId="{FBCE49DD-B0CA-4CAC-9EC1-FAA703F41C1A}" srcId="{3469D17C-29C9-4B85-91E5-A07E0B2EDF19}" destId="{C68FEEFD-B2BC-4D6A-B63B-CE5BE12DB07B}" srcOrd="1" destOrd="0" parTransId="{D705A780-8446-4604-AF99-938387E1A054}" sibTransId="{E07B28D3-39FE-4115-A73D-11F318DEFCC8}"/>
    <dgm:cxn modelId="{FA24DDDD-30D6-44C6-9D9E-FAFBAFCD804A}" srcId="{3469D17C-29C9-4B85-91E5-A07E0B2EDF19}" destId="{4272D09C-9DAA-4B29-90A9-3CDED5C07B2D}" srcOrd="0" destOrd="0" parTransId="{21457E7C-D72D-4190-9AAF-7F7D791E50B8}" sibTransId="{EE6D2373-B95C-4BDB-95AC-9BF4666B6046}"/>
    <dgm:cxn modelId="{FC0BABEB-5439-4BCE-BB8B-11D0F0DC86AC}" type="presOf" srcId="{D2BD1F6D-A0EF-446C-B72F-025DDD20CBAB}" destId="{72AFF1FD-7E6A-465E-A38A-A3D922849E86}" srcOrd="0" destOrd="0" presId="urn:microsoft.com/office/officeart/2018/2/layout/IconLabelDescriptionList"/>
    <dgm:cxn modelId="{C9726FF0-7BF1-4D05-BE83-EE61F8529725}" type="presOf" srcId="{B8923100-6D54-430F-80C6-2C091287DE8B}" destId="{8196F39B-1344-4A89-B697-011470B53689}" srcOrd="0" destOrd="0" presId="urn:microsoft.com/office/officeart/2018/2/layout/IconLabelDescriptionList"/>
    <dgm:cxn modelId="{3CA33FF1-1E1F-42DF-A4D9-3A80D8EB00BE}" type="presOf" srcId="{C1A2B14B-3693-403C-A005-024054BD236B}" destId="{1139A539-C10E-4489-8B4E-F29B54BF87B0}" srcOrd="0" destOrd="0" presId="urn:microsoft.com/office/officeart/2018/2/layout/IconLabelDescriptionList"/>
    <dgm:cxn modelId="{D9936979-C37A-494C-A651-144F8ECAB43D}" type="presParOf" srcId="{1ECF88AA-C484-4649-87CF-F6601F17A468}" destId="{5763E3DC-9412-4679-AEA0-5E98DABCE4A4}" srcOrd="0" destOrd="0" presId="urn:microsoft.com/office/officeart/2018/2/layout/IconLabelDescriptionList"/>
    <dgm:cxn modelId="{50D2581C-3A4E-4747-8B8C-FC19953F35F5}" type="presParOf" srcId="{5763E3DC-9412-4679-AEA0-5E98DABCE4A4}" destId="{409144CB-B79B-4FE8-B532-28A423E749C8}" srcOrd="0" destOrd="0" presId="urn:microsoft.com/office/officeart/2018/2/layout/IconLabelDescriptionList"/>
    <dgm:cxn modelId="{9E69EDED-9378-4B04-B44E-741C1BE8AB74}" type="presParOf" srcId="{5763E3DC-9412-4679-AEA0-5E98DABCE4A4}" destId="{887B4558-9929-47AB-8BD6-7613BA1385BD}" srcOrd="1" destOrd="0" presId="urn:microsoft.com/office/officeart/2018/2/layout/IconLabelDescriptionList"/>
    <dgm:cxn modelId="{4EB74B25-2871-49F1-8E84-00EF13DA3EBB}" type="presParOf" srcId="{5763E3DC-9412-4679-AEA0-5E98DABCE4A4}" destId="{11A1BB27-BF77-448F-B979-270091784626}" srcOrd="2" destOrd="0" presId="urn:microsoft.com/office/officeart/2018/2/layout/IconLabelDescriptionList"/>
    <dgm:cxn modelId="{0A160F9D-9CED-4BF0-973F-83DA39F226D9}" type="presParOf" srcId="{5763E3DC-9412-4679-AEA0-5E98DABCE4A4}" destId="{A14D4CB4-69F1-427F-84FB-1EA341848EB1}" srcOrd="3" destOrd="0" presId="urn:microsoft.com/office/officeart/2018/2/layout/IconLabelDescriptionList"/>
    <dgm:cxn modelId="{C4299DD4-2D34-4321-87CC-A21527AF7220}" type="presParOf" srcId="{5763E3DC-9412-4679-AEA0-5E98DABCE4A4}" destId="{1139A539-C10E-4489-8B4E-F29B54BF87B0}" srcOrd="4" destOrd="0" presId="urn:microsoft.com/office/officeart/2018/2/layout/IconLabelDescriptionList"/>
    <dgm:cxn modelId="{A155C643-CBD4-4A54-B207-DE75DDB8576C}" type="presParOf" srcId="{1ECF88AA-C484-4649-87CF-F6601F17A468}" destId="{C7FC1ADF-8251-4548-BBF6-2FCA69850D79}" srcOrd="1" destOrd="0" presId="urn:microsoft.com/office/officeart/2018/2/layout/IconLabelDescriptionList"/>
    <dgm:cxn modelId="{DBDB714A-79C9-4F23-948D-FB6EA2A81D5E}" type="presParOf" srcId="{1ECF88AA-C484-4649-87CF-F6601F17A468}" destId="{078BDCF2-1B7C-4D32-B330-2563126C005B}" srcOrd="2" destOrd="0" presId="urn:microsoft.com/office/officeart/2018/2/layout/IconLabelDescriptionList"/>
    <dgm:cxn modelId="{A132ACA2-8FAB-4D74-90F8-5E548A643233}" type="presParOf" srcId="{078BDCF2-1B7C-4D32-B330-2563126C005B}" destId="{61E8EA9F-40D7-472D-9C30-B3B58A7C7E4F}" srcOrd="0" destOrd="0" presId="urn:microsoft.com/office/officeart/2018/2/layout/IconLabelDescriptionList"/>
    <dgm:cxn modelId="{6FC1AB19-6238-4315-92D0-AD6187ECC9D6}" type="presParOf" srcId="{078BDCF2-1B7C-4D32-B330-2563126C005B}" destId="{5A44F6B3-0470-4D28-B62A-634A70CDA0FC}" srcOrd="1" destOrd="0" presId="urn:microsoft.com/office/officeart/2018/2/layout/IconLabelDescriptionList"/>
    <dgm:cxn modelId="{C93AADAD-988B-4BF8-9AAC-6363F0FC5943}" type="presParOf" srcId="{078BDCF2-1B7C-4D32-B330-2563126C005B}" destId="{65D42B3C-E323-45C9-9286-CE114A2D3F42}" srcOrd="2" destOrd="0" presId="urn:microsoft.com/office/officeart/2018/2/layout/IconLabelDescriptionList"/>
    <dgm:cxn modelId="{0E2EFB3A-BDCF-4BF0-86B9-D13B13139B33}" type="presParOf" srcId="{078BDCF2-1B7C-4D32-B330-2563126C005B}" destId="{402E56B7-BABB-458C-937C-7CED36D5FAB3}" srcOrd="3" destOrd="0" presId="urn:microsoft.com/office/officeart/2018/2/layout/IconLabelDescriptionList"/>
    <dgm:cxn modelId="{1850CF6A-1833-4928-B73D-8008BCFA0C16}" type="presParOf" srcId="{078BDCF2-1B7C-4D32-B330-2563126C005B}" destId="{8196F39B-1344-4A89-B697-011470B53689}" srcOrd="4" destOrd="0" presId="urn:microsoft.com/office/officeart/2018/2/layout/IconLabelDescriptionList"/>
    <dgm:cxn modelId="{E39F4141-9F83-4A63-8CAD-552F662DAC63}" type="presParOf" srcId="{1ECF88AA-C484-4649-87CF-F6601F17A468}" destId="{0EA90FFA-11D7-4E8D-82A1-C8390091F4C5}" srcOrd="3" destOrd="0" presId="urn:microsoft.com/office/officeart/2018/2/layout/IconLabelDescriptionList"/>
    <dgm:cxn modelId="{233988BB-DBDA-4799-B3A6-14D8B1F5C51C}" type="presParOf" srcId="{1ECF88AA-C484-4649-87CF-F6601F17A468}" destId="{6FB05D2E-E216-4DD1-8B23-26342986E176}" srcOrd="4" destOrd="0" presId="urn:microsoft.com/office/officeart/2018/2/layout/IconLabelDescriptionList"/>
    <dgm:cxn modelId="{CE6077AE-70BD-4AFB-B26A-27C866B5043B}" type="presParOf" srcId="{6FB05D2E-E216-4DD1-8B23-26342986E176}" destId="{C9E7AABC-1CA4-4B46-90DA-F955C6F96574}" srcOrd="0" destOrd="0" presId="urn:microsoft.com/office/officeart/2018/2/layout/IconLabelDescriptionList"/>
    <dgm:cxn modelId="{6A91CBF1-9EF1-4D82-9A58-A543D7CDCB87}" type="presParOf" srcId="{6FB05D2E-E216-4DD1-8B23-26342986E176}" destId="{4F5C3A6E-70F7-479A-B99E-3540D6CADFC0}" srcOrd="1" destOrd="0" presId="urn:microsoft.com/office/officeart/2018/2/layout/IconLabelDescriptionList"/>
    <dgm:cxn modelId="{9E3D8E6B-3A4E-4440-8B4D-1C21AEAB88CA}" type="presParOf" srcId="{6FB05D2E-E216-4DD1-8B23-26342986E176}" destId="{72AFF1FD-7E6A-465E-A38A-A3D922849E86}" srcOrd="2" destOrd="0" presId="urn:microsoft.com/office/officeart/2018/2/layout/IconLabelDescriptionList"/>
    <dgm:cxn modelId="{B7E04EEE-453B-4E78-9B99-83F2E08A5BBC}" type="presParOf" srcId="{6FB05D2E-E216-4DD1-8B23-26342986E176}" destId="{9A3780EA-FA90-4566-ABB9-1356E9A749EA}" srcOrd="3" destOrd="0" presId="urn:microsoft.com/office/officeart/2018/2/layout/IconLabelDescriptionList"/>
    <dgm:cxn modelId="{24C0FE63-6BA7-4C60-9501-47DFF45905CA}" type="presParOf" srcId="{6FB05D2E-E216-4DD1-8B23-26342986E176}" destId="{B793E1FC-D3DA-4CD5-BB30-2EBB82CAA48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F14B91-DD52-4CDE-BC39-A623EB0F1ED4}"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9BFA3082-70EA-4710-A647-B2EF00734B1F}">
      <dgm:prSet/>
      <dgm:spPr/>
      <dgm:t>
        <a:bodyPr/>
        <a:lstStyle/>
        <a:p>
          <a:r>
            <a:rPr lang="en-US"/>
            <a:t>Reduce or avoid the use of dating apps as they encourage casual encounters which results in casual sex(often unprotected)</a:t>
          </a:r>
        </a:p>
      </dgm:t>
    </dgm:pt>
    <dgm:pt modelId="{6032DCCE-E050-4682-BAA0-6FFA9FBE5F61}" type="parTrans" cxnId="{E6E12578-3969-4D69-AE90-0A8C197CF103}">
      <dgm:prSet/>
      <dgm:spPr/>
      <dgm:t>
        <a:bodyPr/>
        <a:lstStyle/>
        <a:p>
          <a:endParaRPr lang="en-US"/>
        </a:p>
      </dgm:t>
    </dgm:pt>
    <dgm:pt modelId="{B1049B16-0EB0-4BFF-94F3-F0191FD10229}" type="sibTrans" cxnId="{E6E12578-3969-4D69-AE90-0A8C197CF103}">
      <dgm:prSet phldrT="01" phldr="0"/>
      <dgm:spPr/>
      <dgm:t>
        <a:bodyPr/>
        <a:lstStyle/>
        <a:p>
          <a:r>
            <a:rPr lang="en-US"/>
            <a:t>01</a:t>
          </a:r>
        </a:p>
      </dgm:t>
    </dgm:pt>
    <dgm:pt modelId="{80B19DDF-327B-4283-81C6-8301F9B54484}">
      <dgm:prSet/>
      <dgm:spPr/>
      <dgm:t>
        <a:bodyPr/>
        <a:lstStyle/>
        <a:p>
          <a:r>
            <a:rPr lang="en-US"/>
            <a:t>Use protection: Always use condoms, that will really help you in preventing STDs (although they are not foolproof)</a:t>
          </a:r>
        </a:p>
      </dgm:t>
    </dgm:pt>
    <dgm:pt modelId="{17762EBF-140B-4C64-AE5D-7CE5C804B0E6}" type="parTrans" cxnId="{E4952001-11D8-4099-A444-424C1C929D4C}">
      <dgm:prSet/>
      <dgm:spPr/>
      <dgm:t>
        <a:bodyPr/>
        <a:lstStyle/>
        <a:p>
          <a:endParaRPr lang="en-US"/>
        </a:p>
      </dgm:t>
    </dgm:pt>
    <dgm:pt modelId="{F52B19D0-C1BE-4FB4-89B5-923765E1F23F}" type="sibTrans" cxnId="{E4952001-11D8-4099-A444-424C1C929D4C}">
      <dgm:prSet phldrT="02" phldr="0"/>
      <dgm:spPr/>
      <dgm:t>
        <a:bodyPr/>
        <a:lstStyle/>
        <a:p>
          <a:r>
            <a:rPr lang="en-US"/>
            <a:t>02</a:t>
          </a:r>
        </a:p>
      </dgm:t>
    </dgm:pt>
    <dgm:pt modelId="{0D1D8FF0-C924-4D45-B758-03F3F50BE7FB}">
      <dgm:prSet/>
      <dgm:spPr/>
      <dgm:t>
        <a:bodyPr/>
        <a:lstStyle/>
        <a:p>
          <a:r>
            <a:rPr lang="en-US"/>
            <a:t>Know the sexual history of your partner, stay clear on his medical history (on STDs if any).</a:t>
          </a:r>
        </a:p>
      </dgm:t>
    </dgm:pt>
    <dgm:pt modelId="{0D89FC99-9D43-44CC-9E81-98360BC773D0}" type="parTrans" cxnId="{A88B228A-2F31-4D24-AD3B-3298EA0C4958}">
      <dgm:prSet/>
      <dgm:spPr/>
      <dgm:t>
        <a:bodyPr/>
        <a:lstStyle/>
        <a:p>
          <a:endParaRPr lang="en-US"/>
        </a:p>
      </dgm:t>
    </dgm:pt>
    <dgm:pt modelId="{78684011-8BB1-4824-A36F-521F318D2155}" type="sibTrans" cxnId="{A88B228A-2F31-4D24-AD3B-3298EA0C4958}">
      <dgm:prSet phldrT="03" phldr="0"/>
      <dgm:spPr/>
      <dgm:t>
        <a:bodyPr/>
        <a:lstStyle/>
        <a:p>
          <a:r>
            <a:rPr lang="en-US"/>
            <a:t>03</a:t>
          </a:r>
        </a:p>
      </dgm:t>
    </dgm:pt>
    <dgm:pt modelId="{CAA0BC2C-1329-4BC6-8ADA-30D6F9DB56DA}">
      <dgm:prSet/>
      <dgm:spPr/>
      <dgm:t>
        <a:bodyPr/>
        <a:lstStyle/>
        <a:p>
          <a:r>
            <a:rPr lang="en-US"/>
            <a:t>Get tested regularly: If you are sexually active, it is advisable to get tested after 6 months or immediately when you have new partner.</a:t>
          </a:r>
          <a:br>
            <a:rPr lang="en-US">
              <a:hlinkClick xmlns:r="http://schemas.openxmlformats.org/officeDocument/2006/relationships" r:id="rId1"/>
            </a:rPr>
          </a:br>
          <a:endParaRPr lang="en-US"/>
        </a:p>
      </dgm:t>
    </dgm:pt>
    <dgm:pt modelId="{AF06A5DE-CE9E-43D9-8EFB-A4EBC0123B73}" type="parTrans" cxnId="{1DCBB81A-1168-4C62-B6DE-33180A745E10}">
      <dgm:prSet/>
      <dgm:spPr/>
      <dgm:t>
        <a:bodyPr/>
        <a:lstStyle/>
        <a:p>
          <a:endParaRPr lang="en-US"/>
        </a:p>
      </dgm:t>
    </dgm:pt>
    <dgm:pt modelId="{4816F64B-84B9-4B4D-B021-9AFE1BF8F577}" type="sibTrans" cxnId="{1DCBB81A-1168-4C62-B6DE-33180A745E10}">
      <dgm:prSet phldrT="04" phldr="0"/>
      <dgm:spPr/>
      <dgm:t>
        <a:bodyPr/>
        <a:lstStyle/>
        <a:p>
          <a:r>
            <a:rPr lang="en-US"/>
            <a:t>04</a:t>
          </a:r>
        </a:p>
      </dgm:t>
    </dgm:pt>
    <dgm:pt modelId="{5F265A7D-8F58-4E20-B541-BDDFCEF121C4}" type="pres">
      <dgm:prSet presAssocID="{BEF14B91-DD52-4CDE-BC39-A623EB0F1ED4}" presName="Name0" presStyleCnt="0">
        <dgm:presLayoutVars>
          <dgm:animLvl val="lvl"/>
          <dgm:resizeHandles val="exact"/>
        </dgm:presLayoutVars>
      </dgm:prSet>
      <dgm:spPr/>
    </dgm:pt>
    <dgm:pt modelId="{4E6499EA-2939-4088-83EC-996EBB9329F8}" type="pres">
      <dgm:prSet presAssocID="{9BFA3082-70EA-4710-A647-B2EF00734B1F}" presName="compositeNode" presStyleCnt="0">
        <dgm:presLayoutVars>
          <dgm:bulletEnabled val="1"/>
        </dgm:presLayoutVars>
      </dgm:prSet>
      <dgm:spPr/>
    </dgm:pt>
    <dgm:pt modelId="{0E845CB2-1B17-4120-AAD4-E261431DD6B1}" type="pres">
      <dgm:prSet presAssocID="{9BFA3082-70EA-4710-A647-B2EF00734B1F}" presName="bgRect" presStyleLbl="alignNode1" presStyleIdx="0" presStyleCnt="4"/>
      <dgm:spPr/>
    </dgm:pt>
    <dgm:pt modelId="{9E3DDFD4-C403-498D-A3AC-6175E4C0384C}" type="pres">
      <dgm:prSet presAssocID="{B1049B16-0EB0-4BFF-94F3-F0191FD10229}" presName="sibTransNodeRect" presStyleLbl="alignNode1" presStyleIdx="0" presStyleCnt="4">
        <dgm:presLayoutVars>
          <dgm:chMax val="0"/>
          <dgm:bulletEnabled val="1"/>
        </dgm:presLayoutVars>
      </dgm:prSet>
      <dgm:spPr/>
    </dgm:pt>
    <dgm:pt modelId="{21E4CD61-8414-4D8B-8D02-8ADE41AA3AE3}" type="pres">
      <dgm:prSet presAssocID="{9BFA3082-70EA-4710-A647-B2EF00734B1F}" presName="nodeRect" presStyleLbl="alignNode1" presStyleIdx="0" presStyleCnt="4">
        <dgm:presLayoutVars>
          <dgm:bulletEnabled val="1"/>
        </dgm:presLayoutVars>
      </dgm:prSet>
      <dgm:spPr/>
    </dgm:pt>
    <dgm:pt modelId="{D827A6FA-07A5-4D90-BE97-8E6DCD5E374F}" type="pres">
      <dgm:prSet presAssocID="{B1049B16-0EB0-4BFF-94F3-F0191FD10229}" presName="sibTrans" presStyleCnt="0"/>
      <dgm:spPr/>
    </dgm:pt>
    <dgm:pt modelId="{8A7CEBED-9FA9-40FA-96EF-D7221486731C}" type="pres">
      <dgm:prSet presAssocID="{80B19DDF-327B-4283-81C6-8301F9B54484}" presName="compositeNode" presStyleCnt="0">
        <dgm:presLayoutVars>
          <dgm:bulletEnabled val="1"/>
        </dgm:presLayoutVars>
      </dgm:prSet>
      <dgm:spPr/>
    </dgm:pt>
    <dgm:pt modelId="{911D6436-71C7-4603-BBFA-D421411CB76C}" type="pres">
      <dgm:prSet presAssocID="{80B19DDF-327B-4283-81C6-8301F9B54484}" presName="bgRect" presStyleLbl="alignNode1" presStyleIdx="1" presStyleCnt="4"/>
      <dgm:spPr/>
    </dgm:pt>
    <dgm:pt modelId="{D7AAB95F-1452-446D-AE68-EAE91DCDD442}" type="pres">
      <dgm:prSet presAssocID="{F52B19D0-C1BE-4FB4-89B5-923765E1F23F}" presName="sibTransNodeRect" presStyleLbl="alignNode1" presStyleIdx="1" presStyleCnt="4">
        <dgm:presLayoutVars>
          <dgm:chMax val="0"/>
          <dgm:bulletEnabled val="1"/>
        </dgm:presLayoutVars>
      </dgm:prSet>
      <dgm:spPr/>
    </dgm:pt>
    <dgm:pt modelId="{EAE33533-C33F-4687-9019-B7554308E2B8}" type="pres">
      <dgm:prSet presAssocID="{80B19DDF-327B-4283-81C6-8301F9B54484}" presName="nodeRect" presStyleLbl="alignNode1" presStyleIdx="1" presStyleCnt="4">
        <dgm:presLayoutVars>
          <dgm:bulletEnabled val="1"/>
        </dgm:presLayoutVars>
      </dgm:prSet>
      <dgm:spPr/>
    </dgm:pt>
    <dgm:pt modelId="{3AEEDBE4-B46F-40E1-A886-8FA8868689A0}" type="pres">
      <dgm:prSet presAssocID="{F52B19D0-C1BE-4FB4-89B5-923765E1F23F}" presName="sibTrans" presStyleCnt="0"/>
      <dgm:spPr/>
    </dgm:pt>
    <dgm:pt modelId="{51027E56-9676-4374-83AC-12546E35D39C}" type="pres">
      <dgm:prSet presAssocID="{0D1D8FF0-C924-4D45-B758-03F3F50BE7FB}" presName="compositeNode" presStyleCnt="0">
        <dgm:presLayoutVars>
          <dgm:bulletEnabled val="1"/>
        </dgm:presLayoutVars>
      </dgm:prSet>
      <dgm:spPr/>
    </dgm:pt>
    <dgm:pt modelId="{CF11B646-8210-4756-B9F7-C9442B1E6A2C}" type="pres">
      <dgm:prSet presAssocID="{0D1D8FF0-C924-4D45-B758-03F3F50BE7FB}" presName="bgRect" presStyleLbl="alignNode1" presStyleIdx="2" presStyleCnt="4"/>
      <dgm:spPr/>
    </dgm:pt>
    <dgm:pt modelId="{DCB110F8-B29C-48B4-A473-66BEB794C806}" type="pres">
      <dgm:prSet presAssocID="{78684011-8BB1-4824-A36F-521F318D2155}" presName="sibTransNodeRect" presStyleLbl="alignNode1" presStyleIdx="2" presStyleCnt="4">
        <dgm:presLayoutVars>
          <dgm:chMax val="0"/>
          <dgm:bulletEnabled val="1"/>
        </dgm:presLayoutVars>
      </dgm:prSet>
      <dgm:spPr/>
    </dgm:pt>
    <dgm:pt modelId="{DB89FD80-627D-4C7C-94D4-0C49A11F70EC}" type="pres">
      <dgm:prSet presAssocID="{0D1D8FF0-C924-4D45-B758-03F3F50BE7FB}" presName="nodeRect" presStyleLbl="alignNode1" presStyleIdx="2" presStyleCnt="4">
        <dgm:presLayoutVars>
          <dgm:bulletEnabled val="1"/>
        </dgm:presLayoutVars>
      </dgm:prSet>
      <dgm:spPr/>
    </dgm:pt>
    <dgm:pt modelId="{254F9CD9-5B20-40E7-87E2-D1B2E9C92888}" type="pres">
      <dgm:prSet presAssocID="{78684011-8BB1-4824-A36F-521F318D2155}" presName="sibTrans" presStyleCnt="0"/>
      <dgm:spPr/>
    </dgm:pt>
    <dgm:pt modelId="{1B2A9770-DF89-4279-9112-F3A560F10DCC}" type="pres">
      <dgm:prSet presAssocID="{CAA0BC2C-1329-4BC6-8ADA-30D6F9DB56DA}" presName="compositeNode" presStyleCnt="0">
        <dgm:presLayoutVars>
          <dgm:bulletEnabled val="1"/>
        </dgm:presLayoutVars>
      </dgm:prSet>
      <dgm:spPr/>
    </dgm:pt>
    <dgm:pt modelId="{463B7CD8-832F-4251-911C-57CA050214F9}" type="pres">
      <dgm:prSet presAssocID="{CAA0BC2C-1329-4BC6-8ADA-30D6F9DB56DA}" presName="bgRect" presStyleLbl="alignNode1" presStyleIdx="3" presStyleCnt="4"/>
      <dgm:spPr/>
    </dgm:pt>
    <dgm:pt modelId="{A10AF3CA-7936-470B-9990-E7E26CDF5E6F}" type="pres">
      <dgm:prSet presAssocID="{4816F64B-84B9-4B4D-B021-9AFE1BF8F577}" presName="sibTransNodeRect" presStyleLbl="alignNode1" presStyleIdx="3" presStyleCnt="4">
        <dgm:presLayoutVars>
          <dgm:chMax val="0"/>
          <dgm:bulletEnabled val="1"/>
        </dgm:presLayoutVars>
      </dgm:prSet>
      <dgm:spPr/>
    </dgm:pt>
    <dgm:pt modelId="{85953CEA-0FED-4D53-BF60-A49CB28ADDBD}" type="pres">
      <dgm:prSet presAssocID="{CAA0BC2C-1329-4BC6-8ADA-30D6F9DB56DA}" presName="nodeRect" presStyleLbl="alignNode1" presStyleIdx="3" presStyleCnt="4">
        <dgm:presLayoutVars>
          <dgm:bulletEnabled val="1"/>
        </dgm:presLayoutVars>
      </dgm:prSet>
      <dgm:spPr/>
    </dgm:pt>
  </dgm:ptLst>
  <dgm:cxnLst>
    <dgm:cxn modelId="{E4952001-11D8-4099-A444-424C1C929D4C}" srcId="{BEF14B91-DD52-4CDE-BC39-A623EB0F1ED4}" destId="{80B19DDF-327B-4283-81C6-8301F9B54484}" srcOrd="1" destOrd="0" parTransId="{17762EBF-140B-4C64-AE5D-7CE5C804B0E6}" sibTransId="{F52B19D0-C1BE-4FB4-89B5-923765E1F23F}"/>
    <dgm:cxn modelId="{61D74403-9443-4312-82CF-D67575F76B6A}" type="presOf" srcId="{B1049B16-0EB0-4BFF-94F3-F0191FD10229}" destId="{9E3DDFD4-C403-498D-A3AC-6175E4C0384C}" srcOrd="0" destOrd="0" presId="urn:microsoft.com/office/officeart/2016/7/layout/LinearBlockProcessNumbered"/>
    <dgm:cxn modelId="{837BC90D-78FD-4A68-BACE-4A5A388C6534}" type="presOf" srcId="{4816F64B-84B9-4B4D-B021-9AFE1BF8F577}" destId="{A10AF3CA-7936-470B-9990-E7E26CDF5E6F}" srcOrd="0" destOrd="0" presId="urn:microsoft.com/office/officeart/2016/7/layout/LinearBlockProcessNumbered"/>
    <dgm:cxn modelId="{1DCBB81A-1168-4C62-B6DE-33180A745E10}" srcId="{BEF14B91-DD52-4CDE-BC39-A623EB0F1ED4}" destId="{CAA0BC2C-1329-4BC6-8ADA-30D6F9DB56DA}" srcOrd="3" destOrd="0" parTransId="{AF06A5DE-CE9E-43D9-8EFB-A4EBC0123B73}" sibTransId="{4816F64B-84B9-4B4D-B021-9AFE1BF8F577}"/>
    <dgm:cxn modelId="{BE68E36C-4BF2-4465-A243-542CB1DFD1B5}" type="presOf" srcId="{9BFA3082-70EA-4710-A647-B2EF00734B1F}" destId="{0E845CB2-1B17-4120-AAD4-E261431DD6B1}" srcOrd="0" destOrd="0" presId="urn:microsoft.com/office/officeart/2016/7/layout/LinearBlockProcessNumbered"/>
    <dgm:cxn modelId="{7987126F-7696-4464-90C8-A56CA30E0024}" type="presOf" srcId="{78684011-8BB1-4824-A36F-521F318D2155}" destId="{DCB110F8-B29C-48B4-A473-66BEB794C806}" srcOrd="0" destOrd="0" presId="urn:microsoft.com/office/officeart/2016/7/layout/LinearBlockProcessNumbered"/>
    <dgm:cxn modelId="{E6E12578-3969-4D69-AE90-0A8C197CF103}" srcId="{BEF14B91-DD52-4CDE-BC39-A623EB0F1ED4}" destId="{9BFA3082-70EA-4710-A647-B2EF00734B1F}" srcOrd="0" destOrd="0" parTransId="{6032DCCE-E050-4682-BAA0-6FFA9FBE5F61}" sibTransId="{B1049B16-0EB0-4BFF-94F3-F0191FD10229}"/>
    <dgm:cxn modelId="{A88B228A-2F31-4D24-AD3B-3298EA0C4958}" srcId="{BEF14B91-DD52-4CDE-BC39-A623EB0F1ED4}" destId="{0D1D8FF0-C924-4D45-B758-03F3F50BE7FB}" srcOrd="2" destOrd="0" parTransId="{0D89FC99-9D43-44CC-9E81-98360BC773D0}" sibTransId="{78684011-8BB1-4824-A36F-521F318D2155}"/>
    <dgm:cxn modelId="{A0302D9B-D6CA-4E13-AD6C-5FAB439F52F5}" type="presOf" srcId="{0D1D8FF0-C924-4D45-B758-03F3F50BE7FB}" destId="{DB89FD80-627D-4C7C-94D4-0C49A11F70EC}" srcOrd="1" destOrd="0" presId="urn:microsoft.com/office/officeart/2016/7/layout/LinearBlockProcessNumbered"/>
    <dgm:cxn modelId="{1C62999E-0C8B-41D0-82CD-3824F605D477}" type="presOf" srcId="{9BFA3082-70EA-4710-A647-B2EF00734B1F}" destId="{21E4CD61-8414-4D8B-8D02-8ADE41AA3AE3}" srcOrd="1" destOrd="0" presId="urn:microsoft.com/office/officeart/2016/7/layout/LinearBlockProcessNumbered"/>
    <dgm:cxn modelId="{9A540CA8-23EA-4ECF-9A4A-85F55C1DD255}" type="presOf" srcId="{80B19DDF-327B-4283-81C6-8301F9B54484}" destId="{EAE33533-C33F-4687-9019-B7554308E2B8}" srcOrd="1" destOrd="0" presId="urn:microsoft.com/office/officeart/2016/7/layout/LinearBlockProcessNumbered"/>
    <dgm:cxn modelId="{8825A1B8-F101-40F1-810F-C0F81DF5A4E7}" type="presOf" srcId="{CAA0BC2C-1329-4BC6-8ADA-30D6F9DB56DA}" destId="{463B7CD8-832F-4251-911C-57CA050214F9}" srcOrd="0" destOrd="0" presId="urn:microsoft.com/office/officeart/2016/7/layout/LinearBlockProcessNumbered"/>
    <dgm:cxn modelId="{3E11FDC2-B657-416B-8C74-6E87FA50AD4C}" type="presOf" srcId="{80B19DDF-327B-4283-81C6-8301F9B54484}" destId="{911D6436-71C7-4603-BBFA-D421411CB76C}" srcOrd="0" destOrd="0" presId="urn:microsoft.com/office/officeart/2016/7/layout/LinearBlockProcessNumbered"/>
    <dgm:cxn modelId="{BBC80AD9-76AD-482E-892B-D155D51F8E2C}" type="presOf" srcId="{CAA0BC2C-1329-4BC6-8ADA-30D6F9DB56DA}" destId="{85953CEA-0FED-4D53-BF60-A49CB28ADDBD}" srcOrd="1" destOrd="0" presId="urn:microsoft.com/office/officeart/2016/7/layout/LinearBlockProcessNumbered"/>
    <dgm:cxn modelId="{BDBB85E0-AC56-4A16-B664-649886035324}" type="presOf" srcId="{0D1D8FF0-C924-4D45-B758-03F3F50BE7FB}" destId="{CF11B646-8210-4756-B9F7-C9442B1E6A2C}" srcOrd="0" destOrd="0" presId="urn:microsoft.com/office/officeart/2016/7/layout/LinearBlockProcessNumbered"/>
    <dgm:cxn modelId="{BA6403E6-AAF4-482E-96F5-F22E3463A77D}" type="presOf" srcId="{F52B19D0-C1BE-4FB4-89B5-923765E1F23F}" destId="{D7AAB95F-1452-446D-AE68-EAE91DCDD442}" srcOrd="0" destOrd="0" presId="urn:microsoft.com/office/officeart/2016/7/layout/LinearBlockProcessNumbered"/>
    <dgm:cxn modelId="{154DC2EF-E570-4688-AFA1-DD4954CA2657}" type="presOf" srcId="{BEF14B91-DD52-4CDE-BC39-A623EB0F1ED4}" destId="{5F265A7D-8F58-4E20-B541-BDDFCEF121C4}" srcOrd="0" destOrd="0" presId="urn:microsoft.com/office/officeart/2016/7/layout/LinearBlockProcessNumbered"/>
    <dgm:cxn modelId="{27C3D25A-C06B-4BD9-9911-A242D5288F57}" type="presParOf" srcId="{5F265A7D-8F58-4E20-B541-BDDFCEF121C4}" destId="{4E6499EA-2939-4088-83EC-996EBB9329F8}" srcOrd="0" destOrd="0" presId="urn:microsoft.com/office/officeart/2016/7/layout/LinearBlockProcessNumbered"/>
    <dgm:cxn modelId="{818F088F-3E6C-4041-A529-9F3D11DD33F4}" type="presParOf" srcId="{4E6499EA-2939-4088-83EC-996EBB9329F8}" destId="{0E845CB2-1B17-4120-AAD4-E261431DD6B1}" srcOrd="0" destOrd="0" presId="urn:microsoft.com/office/officeart/2016/7/layout/LinearBlockProcessNumbered"/>
    <dgm:cxn modelId="{A5D548C3-428B-41EC-A070-5AF45E3C0B89}" type="presParOf" srcId="{4E6499EA-2939-4088-83EC-996EBB9329F8}" destId="{9E3DDFD4-C403-498D-A3AC-6175E4C0384C}" srcOrd="1" destOrd="0" presId="urn:microsoft.com/office/officeart/2016/7/layout/LinearBlockProcessNumbered"/>
    <dgm:cxn modelId="{9D2ACF9A-B978-450A-9208-75F965CADF9A}" type="presParOf" srcId="{4E6499EA-2939-4088-83EC-996EBB9329F8}" destId="{21E4CD61-8414-4D8B-8D02-8ADE41AA3AE3}" srcOrd="2" destOrd="0" presId="urn:microsoft.com/office/officeart/2016/7/layout/LinearBlockProcessNumbered"/>
    <dgm:cxn modelId="{E4AAA61C-A2EE-4B18-AAD1-058209205377}" type="presParOf" srcId="{5F265A7D-8F58-4E20-B541-BDDFCEF121C4}" destId="{D827A6FA-07A5-4D90-BE97-8E6DCD5E374F}" srcOrd="1" destOrd="0" presId="urn:microsoft.com/office/officeart/2016/7/layout/LinearBlockProcessNumbered"/>
    <dgm:cxn modelId="{4E48A18C-C16A-495C-BEEB-43CC7CF101B0}" type="presParOf" srcId="{5F265A7D-8F58-4E20-B541-BDDFCEF121C4}" destId="{8A7CEBED-9FA9-40FA-96EF-D7221486731C}" srcOrd="2" destOrd="0" presId="urn:microsoft.com/office/officeart/2016/7/layout/LinearBlockProcessNumbered"/>
    <dgm:cxn modelId="{C034D3EC-3401-491E-9DDB-8B0ED2F83B02}" type="presParOf" srcId="{8A7CEBED-9FA9-40FA-96EF-D7221486731C}" destId="{911D6436-71C7-4603-BBFA-D421411CB76C}" srcOrd="0" destOrd="0" presId="urn:microsoft.com/office/officeart/2016/7/layout/LinearBlockProcessNumbered"/>
    <dgm:cxn modelId="{A66BE12A-4F24-4897-90AF-E1CA66B66431}" type="presParOf" srcId="{8A7CEBED-9FA9-40FA-96EF-D7221486731C}" destId="{D7AAB95F-1452-446D-AE68-EAE91DCDD442}" srcOrd="1" destOrd="0" presId="urn:microsoft.com/office/officeart/2016/7/layout/LinearBlockProcessNumbered"/>
    <dgm:cxn modelId="{FF7A0F20-E69E-4C05-BBF6-1FC06AB36007}" type="presParOf" srcId="{8A7CEBED-9FA9-40FA-96EF-D7221486731C}" destId="{EAE33533-C33F-4687-9019-B7554308E2B8}" srcOrd="2" destOrd="0" presId="urn:microsoft.com/office/officeart/2016/7/layout/LinearBlockProcessNumbered"/>
    <dgm:cxn modelId="{78AE8F5A-B40E-453C-82D9-487CE6F4C3B8}" type="presParOf" srcId="{5F265A7D-8F58-4E20-B541-BDDFCEF121C4}" destId="{3AEEDBE4-B46F-40E1-A886-8FA8868689A0}" srcOrd="3" destOrd="0" presId="urn:microsoft.com/office/officeart/2016/7/layout/LinearBlockProcessNumbered"/>
    <dgm:cxn modelId="{EAC3AECB-0A58-4556-AF59-548CD41C7FE0}" type="presParOf" srcId="{5F265A7D-8F58-4E20-B541-BDDFCEF121C4}" destId="{51027E56-9676-4374-83AC-12546E35D39C}" srcOrd="4" destOrd="0" presId="urn:microsoft.com/office/officeart/2016/7/layout/LinearBlockProcessNumbered"/>
    <dgm:cxn modelId="{34F95716-0A05-4BA0-93EE-1294C1220912}" type="presParOf" srcId="{51027E56-9676-4374-83AC-12546E35D39C}" destId="{CF11B646-8210-4756-B9F7-C9442B1E6A2C}" srcOrd="0" destOrd="0" presId="urn:microsoft.com/office/officeart/2016/7/layout/LinearBlockProcessNumbered"/>
    <dgm:cxn modelId="{CFE13242-0EFC-49D5-AC96-550BF9CF6F9C}" type="presParOf" srcId="{51027E56-9676-4374-83AC-12546E35D39C}" destId="{DCB110F8-B29C-48B4-A473-66BEB794C806}" srcOrd="1" destOrd="0" presId="urn:microsoft.com/office/officeart/2016/7/layout/LinearBlockProcessNumbered"/>
    <dgm:cxn modelId="{1D53BA04-D668-423A-B61E-78A76FD06084}" type="presParOf" srcId="{51027E56-9676-4374-83AC-12546E35D39C}" destId="{DB89FD80-627D-4C7C-94D4-0C49A11F70EC}" srcOrd="2" destOrd="0" presId="urn:microsoft.com/office/officeart/2016/7/layout/LinearBlockProcessNumbered"/>
    <dgm:cxn modelId="{D18195AC-706D-42EA-BCD6-08A45A047DE0}" type="presParOf" srcId="{5F265A7D-8F58-4E20-B541-BDDFCEF121C4}" destId="{254F9CD9-5B20-40E7-87E2-D1B2E9C92888}" srcOrd="5" destOrd="0" presId="urn:microsoft.com/office/officeart/2016/7/layout/LinearBlockProcessNumbered"/>
    <dgm:cxn modelId="{9BB9165D-DE63-45A0-B207-88211765B040}" type="presParOf" srcId="{5F265A7D-8F58-4E20-B541-BDDFCEF121C4}" destId="{1B2A9770-DF89-4279-9112-F3A560F10DCC}" srcOrd="6" destOrd="0" presId="urn:microsoft.com/office/officeart/2016/7/layout/LinearBlockProcessNumbered"/>
    <dgm:cxn modelId="{EE13FC89-CFC7-44AD-9A99-F6EDDCFBF627}" type="presParOf" srcId="{1B2A9770-DF89-4279-9112-F3A560F10DCC}" destId="{463B7CD8-832F-4251-911C-57CA050214F9}" srcOrd="0" destOrd="0" presId="urn:microsoft.com/office/officeart/2016/7/layout/LinearBlockProcessNumbered"/>
    <dgm:cxn modelId="{DEABA24E-65A5-45D9-BDA5-0887D83355FD}" type="presParOf" srcId="{1B2A9770-DF89-4279-9112-F3A560F10DCC}" destId="{A10AF3CA-7936-470B-9990-E7E26CDF5E6F}" srcOrd="1" destOrd="0" presId="urn:microsoft.com/office/officeart/2016/7/layout/LinearBlockProcessNumbered"/>
    <dgm:cxn modelId="{64D9DBFE-6DDD-4619-9BC9-89DC11CCBA02}" type="presParOf" srcId="{1B2A9770-DF89-4279-9112-F3A560F10DCC}" destId="{85953CEA-0FED-4D53-BF60-A49CB28ADDBD}"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144CB-B79B-4FE8-B532-28A423E749C8}">
      <dsp:nvSpPr>
        <dsp:cNvPr id="0" name=""/>
        <dsp:cNvSpPr/>
      </dsp:nvSpPr>
      <dsp:spPr>
        <a:xfrm>
          <a:off x="302" y="928378"/>
          <a:ext cx="555187" cy="555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A1BB27-BF77-448F-B979-270091784626}">
      <dsp:nvSpPr>
        <dsp:cNvPr id="0" name=""/>
        <dsp:cNvSpPr/>
      </dsp:nvSpPr>
      <dsp:spPr>
        <a:xfrm>
          <a:off x="302" y="1548889"/>
          <a:ext cx="1586249" cy="237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kern="1200"/>
            <a:t>DATA CLEANING </a:t>
          </a:r>
        </a:p>
      </dsp:txBody>
      <dsp:txXfrm>
        <a:off x="302" y="1548889"/>
        <a:ext cx="1586249" cy="237937"/>
      </dsp:txXfrm>
    </dsp:sp>
    <dsp:sp modelId="{1139A539-C10E-4489-8B4E-F29B54BF87B0}">
      <dsp:nvSpPr>
        <dsp:cNvPr id="0" name=""/>
        <dsp:cNvSpPr/>
      </dsp:nvSpPr>
      <dsp:spPr>
        <a:xfrm>
          <a:off x="302" y="1817210"/>
          <a:ext cx="1586249" cy="630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EXCEL</a:t>
          </a:r>
        </a:p>
      </dsp:txBody>
      <dsp:txXfrm>
        <a:off x="302" y="1817210"/>
        <a:ext cx="1586249" cy="630331"/>
      </dsp:txXfrm>
    </dsp:sp>
    <dsp:sp modelId="{61E8EA9F-40D7-472D-9C30-B3B58A7C7E4F}">
      <dsp:nvSpPr>
        <dsp:cNvPr id="0" name=""/>
        <dsp:cNvSpPr/>
      </dsp:nvSpPr>
      <dsp:spPr>
        <a:xfrm>
          <a:off x="1864146" y="928378"/>
          <a:ext cx="555187" cy="555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D42B3C-E323-45C9-9286-CE114A2D3F42}">
      <dsp:nvSpPr>
        <dsp:cNvPr id="0" name=""/>
        <dsp:cNvSpPr/>
      </dsp:nvSpPr>
      <dsp:spPr>
        <a:xfrm>
          <a:off x="1864146" y="1548889"/>
          <a:ext cx="1586249" cy="237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kern="1200"/>
            <a:t>JOINING TABLES</a:t>
          </a:r>
        </a:p>
      </dsp:txBody>
      <dsp:txXfrm>
        <a:off x="1864146" y="1548889"/>
        <a:ext cx="1586249" cy="237937"/>
      </dsp:txXfrm>
    </dsp:sp>
    <dsp:sp modelId="{8196F39B-1344-4A89-B697-011470B53689}">
      <dsp:nvSpPr>
        <dsp:cNvPr id="0" name=""/>
        <dsp:cNvSpPr/>
      </dsp:nvSpPr>
      <dsp:spPr>
        <a:xfrm>
          <a:off x="1864146" y="1817210"/>
          <a:ext cx="1586249" cy="630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SQL and POWER BI</a:t>
          </a:r>
        </a:p>
      </dsp:txBody>
      <dsp:txXfrm>
        <a:off x="1864146" y="1817210"/>
        <a:ext cx="1586249" cy="630331"/>
      </dsp:txXfrm>
    </dsp:sp>
    <dsp:sp modelId="{C9E7AABC-1CA4-4B46-90DA-F955C6F96574}">
      <dsp:nvSpPr>
        <dsp:cNvPr id="0" name=""/>
        <dsp:cNvSpPr/>
      </dsp:nvSpPr>
      <dsp:spPr>
        <a:xfrm>
          <a:off x="3727990" y="928378"/>
          <a:ext cx="555187" cy="555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AFF1FD-7E6A-465E-A38A-A3D922849E86}">
      <dsp:nvSpPr>
        <dsp:cNvPr id="0" name=""/>
        <dsp:cNvSpPr/>
      </dsp:nvSpPr>
      <dsp:spPr>
        <a:xfrm>
          <a:off x="3727990" y="1548889"/>
          <a:ext cx="1586249" cy="237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kern="1200"/>
            <a:t>VISUALIZATION </a:t>
          </a:r>
        </a:p>
      </dsp:txBody>
      <dsp:txXfrm>
        <a:off x="3727990" y="1548889"/>
        <a:ext cx="1586249" cy="237937"/>
      </dsp:txXfrm>
    </dsp:sp>
    <dsp:sp modelId="{B793E1FC-D3DA-4CD5-BB30-2EBB82CAA485}">
      <dsp:nvSpPr>
        <dsp:cNvPr id="0" name=""/>
        <dsp:cNvSpPr/>
      </dsp:nvSpPr>
      <dsp:spPr>
        <a:xfrm>
          <a:off x="3727990" y="1817210"/>
          <a:ext cx="1586249" cy="630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a:t>POWER BI</a:t>
          </a:r>
        </a:p>
      </dsp:txBody>
      <dsp:txXfrm>
        <a:off x="3727990" y="1817210"/>
        <a:ext cx="1586249" cy="630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45CB2-1B17-4120-AAD4-E261431DD6B1}">
      <dsp:nvSpPr>
        <dsp:cNvPr id="0" name=""/>
        <dsp:cNvSpPr/>
      </dsp:nvSpPr>
      <dsp:spPr>
        <a:xfrm>
          <a:off x="213" y="550072"/>
          <a:ext cx="2577217" cy="30926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666750">
            <a:lnSpc>
              <a:spcPct val="90000"/>
            </a:lnSpc>
            <a:spcBef>
              <a:spcPct val="0"/>
            </a:spcBef>
            <a:spcAft>
              <a:spcPct val="35000"/>
            </a:spcAft>
            <a:buNone/>
          </a:pPr>
          <a:r>
            <a:rPr lang="en-US" sz="1500" kern="1200"/>
            <a:t>Reduce or avoid the use of dating apps as they encourage casual encounters which results in casual sex(often unprotected)</a:t>
          </a:r>
        </a:p>
      </dsp:txBody>
      <dsp:txXfrm>
        <a:off x="213" y="1787136"/>
        <a:ext cx="2577217" cy="1855596"/>
      </dsp:txXfrm>
    </dsp:sp>
    <dsp:sp modelId="{9E3DDFD4-C403-498D-A3AC-6175E4C0384C}">
      <dsp:nvSpPr>
        <dsp:cNvPr id="0" name=""/>
        <dsp:cNvSpPr/>
      </dsp:nvSpPr>
      <dsp:spPr>
        <a:xfrm>
          <a:off x="213"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01</a:t>
          </a:r>
        </a:p>
      </dsp:txBody>
      <dsp:txXfrm>
        <a:off x="213" y="550072"/>
        <a:ext cx="2577217" cy="1237064"/>
      </dsp:txXfrm>
    </dsp:sp>
    <dsp:sp modelId="{911D6436-71C7-4603-BBFA-D421411CB76C}">
      <dsp:nvSpPr>
        <dsp:cNvPr id="0" name=""/>
        <dsp:cNvSpPr/>
      </dsp:nvSpPr>
      <dsp:spPr>
        <a:xfrm>
          <a:off x="2783608" y="550072"/>
          <a:ext cx="2577217" cy="3092660"/>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666750">
            <a:lnSpc>
              <a:spcPct val="90000"/>
            </a:lnSpc>
            <a:spcBef>
              <a:spcPct val="0"/>
            </a:spcBef>
            <a:spcAft>
              <a:spcPct val="35000"/>
            </a:spcAft>
            <a:buNone/>
          </a:pPr>
          <a:r>
            <a:rPr lang="en-US" sz="1500" kern="1200"/>
            <a:t>Use protection: Always use condoms, that will really help you in preventing STDs (although they are not foolproof)</a:t>
          </a:r>
        </a:p>
      </dsp:txBody>
      <dsp:txXfrm>
        <a:off x="2783608" y="1787136"/>
        <a:ext cx="2577217" cy="1855596"/>
      </dsp:txXfrm>
    </dsp:sp>
    <dsp:sp modelId="{D7AAB95F-1452-446D-AE68-EAE91DCDD442}">
      <dsp:nvSpPr>
        <dsp:cNvPr id="0" name=""/>
        <dsp:cNvSpPr/>
      </dsp:nvSpPr>
      <dsp:spPr>
        <a:xfrm>
          <a:off x="2783608"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02</a:t>
          </a:r>
        </a:p>
      </dsp:txBody>
      <dsp:txXfrm>
        <a:off x="2783608" y="550072"/>
        <a:ext cx="2577217" cy="1237064"/>
      </dsp:txXfrm>
    </dsp:sp>
    <dsp:sp modelId="{CF11B646-8210-4756-B9F7-C9442B1E6A2C}">
      <dsp:nvSpPr>
        <dsp:cNvPr id="0" name=""/>
        <dsp:cNvSpPr/>
      </dsp:nvSpPr>
      <dsp:spPr>
        <a:xfrm>
          <a:off x="5567003" y="550072"/>
          <a:ext cx="2577217" cy="3092660"/>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666750">
            <a:lnSpc>
              <a:spcPct val="90000"/>
            </a:lnSpc>
            <a:spcBef>
              <a:spcPct val="0"/>
            </a:spcBef>
            <a:spcAft>
              <a:spcPct val="35000"/>
            </a:spcAft>
            <a:buNone/>
          </a:pPr>
          <a:r>
            <a:rPr lang="en-US" sz="1500" kern="1200"/>
            <a:t>Know the sexual history of your partner, stay clear on his medical history (on STDs if any).</a:t>
          </a:r>
        </a:p>
      </dsp:txBody>
      <dsp:txXfrm>
        <a:off x="5567003" y="1787136"/>
        <a:ext cx="2577217" cy="1855596"/>
      </dsp:txXfrm>
    </dsp:sp>
    <dsp:sp modelId="{DCB110F8-B29C-48B4-A473-66BEB794C806}">
      <dsp:nvSpPr>
        <dsp:cNvPr id="0" name=""/>
        <dsp:cNvSpPr/>
      </dsp:nvSpPr>
      <dsp:spPr>
        <a:xfrm>
          <a:off x="5567003"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03</a:t>
          </a:r>
        </a:p>
      </dsp:txBody>
      <dsp:txXfrm>
        <a:off x="5567003" y="550072"/>
        <a:ext cx="2577217" cy="1237064"/>
      </dsp:txXfrm>
    </dsp:sp>
    <dsp:sp modelId="{463B7CD8-832F-4251-911C-57CA050214F9}">
      <dsp:nvSpPr>
        <dsp:cNvPr id="0" name=""/>
        <dsp:cNvSpPr/>
      </dsp:nvSpPr>
      <dsp:spPr>
        <a:xfrm>
          <a:off x="8350398" y="550072"/>
          <a:ext cx="2577217" cy="309266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666750">
            <a:lnSpc>
              <a:spcPct val="90000"/>
            </a:lnSpc>
            <a:spcBef>
              <a:spcPct val="0"/>
            </a:spcBef>
            <a:spcAft>
              <a:spcPct val="35000"/>
            </a:spcAft>
            <a:buNone/>
          </a:pPr>
          <a:r>
            <a:rPr lang="en-US" sz="1500" kern="1200"/>
            <a:t>Get tested regularly: If you are sexually active, it is advisable to get tested after 6 months or immediately when you have new partner.</a:t>
          </a:r>
          <a:br>
            <a:rPr lang="en-US" sz="1500" kern="1200">
              <a:hlinkClick xmlns:r="http://schemas.openxmlformats.org/officeDocument/2006/relationships" r:id="rId1"/>
            </a:rPr>
          </a:br>
          <a:endParaRPr lang="en-US" sz="1500" kern="1200"/>
        </a:p>
      </dsp:txBody>
      <dsp:txXfrm>
        <a:off x="8350398" y="1787136"/>
        <a:ext cx="2577217" cy="1855596"/>
      </dsp:txXfrm>
    </dsp:sp>
    <dsp:sp modelId="{A10AF3CA-7936-470B-9990-E7E26CDF5E6F}">
      <dsp:nvSpPr>
        <dsp:cNvPr id="0" name=""/>
        <dsp:cNvSpPr/>
      </dsp:nvSpPr>
      <dsp:spPr>
        <a:xfrm>
          <a:off x="8350398" y="5500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04</a:t>
          </a:r>
        </a:p>
      </dsp:txBody>
      <dsp:txXfrm>
        <a:off x="8350398" y="550072"/>
        <a:ext cx="2577217" cy="123706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1004-A9BE-4481-BD6D-E49AFAF8CC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E7EC27-5E1A-4C27-9539-3875824CE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45442-A219-418C-ABBC-6E80581C0DA7}"/>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5" name="Footer Placeholder 4">
            <a:extLst>
              <a:ext uri="{FF2B5EF4-FFF2-40B4-BE49-F238E27FC236}">
                <a16:creationId xmlns:a16="http://schemas.microsoft.com/office/drawing/2014/main" id="{20001B70-A280-46EC-B54D-4A0D47D37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EFC57-4C75-4E6B-849A-455FC8D8E64D}"/>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200628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149B-7BF4-4884-A752-73E9354B32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0CD1CC-7210-4AAE-8765-7ED8D93BD8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2E401-E396-4F91-992E-8D39B29C338D}"/>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5" name="Footer Placeholder 4">
            <a:extLst>
              <a:ext uri="{FF2B5EF4-FFF2-40B4-BE49-F238E27FC236}">
                <a16:creationId xmlns:a16="http://schemas.microsoft.com/office/drawing/2014/main" id="{BC21BF14-5EED-44E0-B690-5BFEA6494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C73DC-8AC6-441E-9265-F0E09D4D5310}"/>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170815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DB4DD3-9815-4789-A42D-344DD965D4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443984-1A22-40F5-9949-609DA55882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BB5D8-BD77-4949-A2F1-36EEA70F876C}"/>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5" name="Footer Placeholder 4">
            <a:extLst>
              <a:ext uri="{FF2B5EF4-FFF2-40B4-BE49-F238E27FC236}">
                <a16:creationId xmlns:a16="http://schemas.microsoft.com/office/drawing/2014/main" id="{CDBAF686-D4E6-45B7-9DA2-07452731F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D104F-958E-43F4-AAD2-4D9FE54DED09}"/>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212241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02D8-373F-405D-BE81-C3429E9FF8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37DA11-F2AA-4D05-A7CA-9E5D26D530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717D8-96BA-4D79-BF5D-A01F89A8ED9A}"/>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5" name="Footer Placeholder 4">
            <a:extLst>
              <a:ext uri="{FF2B5EF4-FFF2-40B4-BE49-F238E27FC236}">
                <a16:creationId xmlns:a16="http://schemas.microsoft.com/office/drawing/2014/main" id="{B6723B4C-3598-44A0-8D0E-4FD40CD89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26381-5231-46B0-AB43-A114D67D67A2}"/>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370209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60B1-F8FA-4399-B8D1-73AC537CB5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F08121-0733-4524-A148-2985C1E5DF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B34362-4D6C-4F1E-A0DB-887B64122B24}"/>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5" name="Footer Placeholder 4">
            <a:extLst>
              <a:ext uri="{FF2B5EF4-FFF2-40B4-BE49-F238E27FC236}">
                <a16:creationId xmlns:a16="http://schemas.microsoft.com/office/drawing/2014/main" id="{12FFFC2B-A13F-4ADF-81B3-876FB7C14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59661-D5DB-4C88-8419-863140918FB6}"/>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354741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0E92-2A2F-475C-89C3-47216A0C4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35B8EA-5482-479F-93C1-C89FD1C048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829261-6DE6-4773-A96F-A03A6ADF03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8187BC-82FA-424F-8E85-D000C0B423E7}"/>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6" name="Footer Placeholder 5">
            <a:extLst>
              <a:ext uri="{FF2B5EF4-FFF2-40B4-BE49-F238E27FC236}">
                <a16:creationId xmlns:a16="http://schemas.microsoft.com/office/drawing/2014/main" id="{287F9DE5-9D13-4D55-8796-0FCAE9A01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5B897-5680-4297-8D01-31BCAA44AC61}"/>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4229460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6602-F958-4BD7-9400-B4B9334612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564BB-0C2B-4E1D-9999-0914B1D0EF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BE054E-20E1-4AD8-AAC2-5C2B244861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A4CADE-7CC8-44B6-9603-2DFA0B797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E860F9-F6D9-45C9-A55D-6029CC636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7F8858-9BB8-4B5A-AEF3-3FD9B5DF9CED}"/>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8" name="Footer Placeholder 7">
            <a:extLst>
              <a:ext uri="{FF2B5EF4-FFF2-40B4-BE49-F238E27FC236}">
                <a16:creationId xmlns:a16="http://schemas.microsoft.com/office/drawing/2014/main" id="{8C52C368-36F6-45B0-8BE6-97AB0264C5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823D00-0120-426E-BB7D-D50DF138A4BD}"/>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1538576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A0295-F2E2-4AF0-B11E-E4BF0B0026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4BEB64-4689-407A-9892-1C7B74C2011F}"/>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4" name="Footer Placeholder 3">
            <a:extLst>
              <a:ext uri="{FF2B5EF4-FFF2-40B4-BE49-F238E27FC236}">
                <a16:creationId xmlns:a16="http://schemas.microsoft.com/office/drawing/2014/main" id="{948645E4-B437-490E-BD55-D914CBACBC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05C817-FA65-49FF-A68F-32958AFE5862}"/>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177117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AD2F02-7C1F-4475-89FE-FE0F3614AF49}"/>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3" name="Footer Placeholder 2">
            <a:extLst>
              <a:ext uri="{FF2B5EF4-FFF2-40B4-BE49-F238E27FC236}">
                <a16:creationId xmlns:a16="http://schemas.microsoft.com/office/drawing/2014/main" id="{15F56172-2780-43C7-834C-BD4497536C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C3B5DF-DFD3-46AF-A5F9-2B0B1619715D}"/>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353094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D37A-CA91-4020-B69A-312888289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B223B-E34B-421A-B163-6A38A08544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7E88C1-8C2F-4604-A3E0-310AE40B1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94DF10-1385-4227-842A-A182D879074B}"/>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6" name="Footer Placeholder 5">
            <a:extLst>
              <a:ext uri="{FF2B5EF4-FFF2-40B4-BE49-F238E27FC236}">
                <a16:creationId xmlns:a16="http://schemas.microsoft.com/office/drawing/2014/main" id="{0F6EABD4-5B2B-4AF0-B093-4A2806021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037336-3432-40F9-93C4-8CD0748452A5}"/>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3902684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C8304-2037-406B-B048-B8DC088BA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A4155-8F9C-475A-80EF-CE0E4505D5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BAB512-F55D-4067-8C5E-2D516BFC1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FA08B-510E-42CB-ABD6-2FEA7BB8FC51}"/>
              </a:ext>
            </a:extLst>
          </p:cNvPr>
          <p:cNvSpPr>
            <a:spLocks noGrp="1"/>
          </p:cNvSpPr>
          <p:nvPr>
            <p:ph type="dt" sz="half" idx="10"/>
          </p:nvPr>
        </p:nvSpPr>
        <p:spPr/>
        <p:txBody>
          <a:bodyPr/>
          <a:lstStyle/>
          <a:p>
            <a:fld id="{044029A6-CD3A-492B-AB46-43FBF5BF89AA}" type="datetimeFigureOut">
              <a:rPr lang="en-US" smtClean="0"/>
              <a:t>6/28/2021</a:t>
            </a:fld>
            <a:endParaRPr lang="en-US"/>
          </a:p>
        </p:txBody>
      </p:sp>
      <p:sp>
        <p:nvSpPr>
          <p:cNvPr id="6" name="Footer Placeholder 5">
            <a:extLst>
              <a:ext uri="{FF2B5EF4-FFF2-40B4-BE49-F238E27FC236}">
                <a16:creationId xmlns:a16="http://schemas.microsoft.com/office/drawing/2014/main" id="{34B6DA22-E674-4F31-92EB-C2A8E95D0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58487D-6686-4C98-8F9A-EA1F91414E55}"/>
              </a:ext>
            </a:extLst>
          </p:cNvPr>
          <p:cNvSpPr>
            <a:spLocks noGrp="1"/>
          </p:cNvSpPr>
          <p:nvPr>
            <p:ph type="sldNum" sz="quarter" idx="12"/>
          </p:nvPr>
        </p:nvSpPr>
        <p:spPr/>
        <p:txBody>
          <a:bodyPr/>
          <a:lstStyle/>
          <a:p>
            <a:fld id="{50BBBAF6-3A92-46FF-B61C-615CBB43EF48}" type="slidenum">
              <a:rPr lang="en-US" smtClean="0"/>
              <a:t>‹#›</a:t>
            </a:fld>
            <a:endParaRPr lang="en-US"/>
          </a:p>
        </p:txBody>
      </p:sp>
    </p:spTree>
    <p:extLst>
      <p:ext uri="{BB962C8B-B14F-4D97-AF65-F5344CB8AC3E}">
        <p14:creationId xmlns:p14="http://schemas.microsoft.com/office/powerpoint/2010/main" val="219639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2E6CD-D622-4213-A907-2D55AE7E44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10520B-177C-437E-A9E0-BB9FE2ECFB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5384B-2B96-4BC8-B009-38286C30D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029A6-CD3A-492B-AB46-43FBF5BF89AA}" type="datetimeFigureOut">
              <a:rPr lang="en-US" smtClean="0"/>
              <a:t>6/28/2021</a:t>
            </a:fld>
            <a:endParaRPr lang="en-US"/>
          </a:p>
        </p:txBody>
      </p:sp>
      <p:sp>
        <p:nvSpPr>
          <p:cNvPr id="5" name="Footer Placeholder 4">
            <a:extLst>
              <a:ext uri="{FF2B5EF4-FFF2-40B4-BE49-F238E27FC236}">
                <a16:creationId xmlns:a16="http://schemas.microsoft.com/office/drawing/2014/main" id="{EAF19016-206E-4026-8C48-AD3ECD63E3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44CB08-0FF2-41C3-866A-41277638C3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BBAF6-3A92-46FF-B61C-615CBB43EF48}" type="slidenum">
              <a:rPr lang="en-US" smtClean="0"/>
              <a:t>‹#›</a:t>
            </a:fld>
            <a:endParaRPr lang="en-US"/>
          </a:p>
        </p:txBody>
      </p:sp>
    </p:spTree>
    <p:extLst>
      <p:ext uri="{BB962C8B-B14F-4D97-AF65-F5344CB8AC3E}">
        <p14:creationId xmlns:p14="http://schemas.microsoft.com/office/powerpoint/2010/main" val="1624268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webp"/></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dc.gov/std/program/data-mgmt.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0" name="Group 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 name="Group 1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E4E74ED5-53C5-4459-9D72-7658C01589AF}"/>
              </a:ext>
            </a:extLst>
          </p:cNvPr>
          <p:cNvSpPr>
            <a:spLocks noGrp="1"/>
          </p:cNvSpPr>
          <p:nvPr>
            <p:ph type="ctrTitle"/>
          </p:nvPr>
        </p:nvSpPr>
        <p:spPr>
          <a:xfrm>
            <a:off x="838199" y="252702"/>
            <a:ext cx="7021513" cy="923331"/>
          </a:xfrm>
        </p:spPr>
        <p:txBody>
          <a:bodyPr>
            <a:normAutofit fontScale="90000"/>
          </a:bodyPr>
          <a:lstStyle/>
          <a:p>
            <a:pPr algn="l"/>
            <a:r>
              <a:rPr lang="en-US" sz="7200" dirty="0">
                <a:solidFill>
                  <a:schemeClr val="bg1"/>
                </a:solidFill>
              </a:rPr>
              <a:t>STD Infection in USA</a:t>
            </a:r>
          </a:p>
        </p:txBody>
      </p:sp>
      <p:sp>
        <p:nvSpPr>
          <p:cNvPr id="16" name="TextBox 15">
            <a:extLst>
              <a:ext uri="{FF2B5EF4-FFF2-40B4-BE49-F238E27FC236}">
                <a16:creationId xmlns:a16="http://schemas.microsoft.com/office/drawing/2014/main" id="{BFE80C9A-6368-4A0D-8F02-5C89A44445DB}"/>
              </a:ext>
            </a:extLst>
          </p:cNvPr>
          <p:cNvSpPr txBox="1"/>
          <p:nvPr/>
        </p:nvSpPr>
        <p:spPr>
          <a:xfrm>
            <a:off x="5126806" y="2908856"/>
            <a:ext cx="6355644" cy="923330"/>
          </a:xfrm>
          <a:prstGeom prst="rect">
            <a:avLst/>
          </a:prstGeom>
          <a:noFill/>
        </p:spPr>
        <p:txBody>
          <a:bodyPr wrap="square">
            <a:spAutoFit/>
          </a:bodyPr>
          <a:lstStyle/>
          <a:p>
            <a:r>
              <a:rPr lang="en-US" dirty="0"/>
              <a:t>https://www.who.int/images/default-source/imported/adolescents-stis-hiv-kenya.tmb-768v.jpg?Culture=en&amp;sfvrsn=c694ed63_38</a:t>
            </a:r>
          </a:p>
        </p:txBody>
      </p:sp>
      <p:pic>
        <p:nvPicPr>
          <p:cNvPr id="20" name="Picture 19" descr="Text&#10;&#10;Description automatically generated with low confidence">
            <a:extLst>
              <a:ext uri="{FF2B5EF4-FFF2-40B4-BE49-F238E27FC236}">
                <a16:creationId xmlns:a16="http://schemas.microsoft.com/office/drawing/2014/main" id="{E4A0333E-F73C-477F-8343-AD0D5F0CB7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0" y="1833562"/>
            <a:ext cx="3474720" cy="3190876"/>
          </a:xfrm>
          <a:prstGeom prst="rect">
            <a:avLst/>
          </a:prstGeom>
        </p:spPr>
      </p:pic>
      <p:pic>
        <p:nvPicPr>
          <p:cNvPr id="24" name="Picture 23">
            <a:extLst>
              <a:ext uri="{FF2B5EF4-FFF2-40B4-BE49-F238E27FC236}">
                <a16:creationId xmlns:a16="http://schemas.microsoft.com/office/drawing/2014/main" id="{79D0C3BC-8158-4D21-B657-09024B8D82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7254" y="1879935"/>
            <a:ext cx="3324665" cy="3190876"/>
          </a:xfrm>
          <a:prstGeom prst="rect">
            <a:avLst/>
          </a:prstGeom>
        </p:spPr>
      </p:pic>
      <p:pic>
        <p:nvPicPr>
          <p:cNvPr id="26" name="Picture 25" descr="A picture containing food&#10;&#10;Description automatically generated">
            <a:extLst>
              <a:ext uri="{FF2B5EF4-FFF2-40B4-BE49-F238E27FC236}">
                <a16:creationId xmlns:a16="http://schemas.microsoft.com/office/drawing/2014/main" id="{D09E7281-48D8-4748-9C75-F6CC831CFE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854" y="1879935"/>
            <a:ext cx="3474720" cy="3190876"/>
          </a:xfrm>
          <a:prstGeom prst="rect">
            <a:avLst/>
          </a:prstGeom>
        </p:spPr>
      </p:pic>
    </p:spTree>
    <p:extLst>
      <p:ext uri="{BB962C8B-B14F-4D97-AF65-F5344CB8AC3E}">
        <p14:creationId xmlns:p14="http://schemas.microsoft.com/office/powerpoint/2010/main" val="373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64CA-DCF8-4BD9-942F-13C160603FF3}"/>
              </a:ext>
            </a:extLst>
          </p:cNvPr>
          <p:cNvSpPr>
            <a:spLocks noGrp="1"/>
          </p:cNvSpPr>
          <p:nvPr>
            <p:ph type="title"/>
          </p:nvPr>
        </p:nvSpPr>
        <p:spPr>
          <a:xfrm>
            <a:off x="640080" y="5576887"/>
            <a:ext cx="10911840" cy="640081"/>
          </a:xfrm>
        </p:spPr>
        <p:txBody>
          <a:bodyPr vert="horz" lIns="91440" tIns="45720" rIns="91440" bIns="45720" rtlCol="0" anchor="ctr">
            <a:normAutofit fontScale="90000"/>
          </a:bodyPr>
          <a:lstStyle/>
          <a:p>
            <a:pPr algn="ctr"/>
            <a:r>
              <a:rPr lang="en-US" sz="3200" dirty="0"/>
              <a:t>Data Source</a:t>
            </a:r>
            <a:br>
              <a:rPr lang="en-US" sz="3200" dirty="0"/>
            </a:br>
            <a:r>
              <a:rPr lang="en-US" sz="3200" dirty="0"/>
              <a:t>CDC</a:t>
            </a:r>
          </a:p>
        </p:txBody>
      </p:sp>
      <p:pic>
        <p:nvPicPr>
          <p:cNvPr id="5" name="Picture 4" descr="Graph">
            <a:extLst>
              <a:ext uri="{FF2B5EF4-FFF2-40B4-BE49-F238E27FC236}">
                <a16:creationId xmlns:a16="http://schemas.microsoft.com/office/drawing/2014/main" id="{314423EA-AB2E-4A11-9885-6BB7D072A944}"/>
              </a:ext>
            </a:extLst>
          </p:cNvPr>
          <p:cNvPicPr>
            <a:picLocks noChangeAspect="1"/>
          </p:cNvPicPr>
          <p:nvPr/>
        </p:nvPicPr>
        <p:blipFill rotWithShape="1">
          <a:blip r:embed="rId2"/>
          <a:srcRect t="13213" r="1" b="15867"/>
          <a:stretch/>
        </p:blipFill>
        <p:spPr>
          <a:xfrm>
            <a:off x="640080" y="640080"/>
            <a:ext cx="10911840" cy="4186563"/>
          </a:xfrm>
          <a:prstGeom prst="rect">
            <a:avLst/>
          </a:prstGeom>
          <a:ln w="19050">
            <a:solidFill>
              <a:schemeClr val="tx1"/>
            </a:solidFill>
            <a:miter lim="800000"/>
          </a:ln>
        </p:spPr>
      </p:pic>
    </p:spTree>
    <p:extLst>
      <p:ext uri="{BB962C8B-B14F-4D97-AF65-F5344CB8AC3E}">
        <p14:creationId xmlns:p14="http://schemas.microsoft.com/office/powerpoint/2010/main" val="24707322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6EE1-AD91-492F-9205-6EDBD9C3B184}"/>
              </a:ext>
            </a:extLst>
          </p:cNvPr>
          <p:cNvSpPr>
            <a:spLocks noGrp="1"/>
          </p:cNvSpPr>
          <p:nvPr>
            <p:ph type="title"/>
          </p:nvPr>
        </p:nvSpPr>
        <p:spPr>
          <a:xfrm>
            <a:off x="6234330" y="803325"/>
            <a:ext cx="5314536" cy="1325563"/>
          </a:xfrm>
        </p:spPr>
        <p:txBody>
          <a:bodyPr>
            <a:normAutofit/>
          </a:bodyPr>
          <a:lstStyle/>
          <a:p>
            <a:r>
              <a:rPr lang="en-US"/>
              <a:t>Method of Analysis</a:t>
            </a:r>
          </a:p>
        </p:txBody>
      </p:sp>
      <p:sp>
        <p:nvSpPr>
          <p:cNvPr id="48" name="Freeform: Shape 4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4" name="Picture 43">
            <a:extLst>
              <a:ext uri="{FF2B5EF4-FFF2-40B4-BE49-F238E27FC236}">
                <a16:creationId xmlns:a16="http://schemas.microsoft.com/office/drawing/2014/main" id="{CAE4ACE3-48BC-4A9D-855B-9214D5CFFC32}"/>
              </a:ext>
            </a:extLst>
          </p:cNvPr>
          <p:cNvPicPr>
            <a:picLocks noChangeAspect="1"/>
          </p:cNvPicPr>
          <p:nvPr/>
        </p:nvPicPr>
        <p:blipFill rotWithShape="1">
          <a:blip r:embed="rId2"/>
          <a:srcRect l="18279" r="2759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graphicFrame>
        <p:nvGraphicFramePr>
          <p:cNvPr id="5" name="Content Placeholder 2">
            <a:extLst>
              <a:ext uri="{FF2B5EF4-FFF2-40B4-BE49-F238E27FC236}">
                <a16:creationId xmlns:a16="http://schemas.microsoft.com/office/drawing/2014/main" id="{B3E300AA-F54B-4D6C-B2EC-6CA1E20A5FA4}"/>
              </a:ext>
            </a:extLst>
          </p:cNvPr>
          <p:cNvGraphicFramePr>
            <a:graphicFrameLocks noGrp="1"/>
          </p:cNvGraphicFramePr>
          <p:nvPr>
            <p:ph idx="1"/>
            <p:extLst>
              <p:ext uri="{D42A27DB-BD31-4B8C-83A1-F6EECF244321}">
                <p14:modId xmlns:p14="http://schemas.microsoft.com/office/powerpoint/2010/main" val="515702706"/>
              </p:ext>
            </p:extLst>
          </p:nvPr>
        </p:nvGraphicFramePr>
        <p:xfrm>
          <a:off x="6234329" y="2279018"/>
          <a:ext cx="5314543" cy="3375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723323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8">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FB8A02-D09F-4A5D-BBCE-81C0F678A6D6}"/>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kern="1200">
                <a:solidFill>
                  <a:srgbClr val="FFFFFF"/>
                </a:solidFill>
                <a:latin typeface="+mj-lt"/>
                <a:ea typeface="+mj-ea"/>
                <a:cs typeface="+mj-cs"/>
              </a:rPr>
              <a:t>Definitions</a:t>
            </a:r>
          </a:p>
        </p:txBody>
      </p:sp>
      <p:sp>
        <p:nvSpPr>
          <p:cNvPr id="7" name="Content Placeholder 2">
            <a:extLst>
              <a:ext uri="{FF2B5EF4-FFF2-40B4-BE49-F238E27FC236}">
                <a16:creationId xmlns:a16="http://schemas.microsoft.com/office/drawing/2014/main" id="{2839735E-50B1-42D8-9111-FC5E4ADF0C81}"/>
              </a:ext>
            </a:extLst>
          </p:cNvPr>
          <p:cNvSpPr>
            <a:spLocks noGrp="1"/>
          </p:cNvSpPr>
          <p:nvPr>
            <p:ph idx="1"/>
          </p:nvPr>
        </p:nvSpPr>
        <p:spPr>
          <a:xfrm>
            <a:off x="5198993" y="1412489"/>
            <a:ext cx="2926080" cy="4363844"/>
          </a:xfrm>
        </p:spPr>
        <p:txBody>
          <a:bodyPr vert="horz" lIns="91440" tIns="45720" rIns="91440" bIns="45720" rtlCol="0">
            <a:normAutofit/>
          </a:bodyPr>
          <a:lstStyle/>
          <a:p>
            <a:r>
              <a:rPr lang="en-US" sz="1100"/>
              <a:t>Chlamydia is a common curable bacterial sexually transmitted disease (STD). Chlamydia is an infection caused by pathogen bacterium that can afflict the cervix in women and the urethra and rectum in both men and women. Occasionally other parts of the body (lining of the eyelid, throat and rectum) can be affected.</a:t>
            </a:r>
          </a:p>
          <a:p>
            <a:r>
              <a:rPr lang="en-US" sz="1100"/>
              <a:t>Gonorrhea is highly contagious sexually transmitted (STD) bacterial infection. Gonorrhea is characterized by thick discharge from the penis or vagina. In addition to male reproductive organs &amp; female genital tract, it may infect the rectum, throat, eyes, blood, skin, &amp; joints.</a:t>
            </a:r>
          </a:p>
          <a:p>
            <a:r>
              <a:rPr lang="en-US" sz="1100"/>
              <a:t>Syphilis is a bacterial infection usually spread by sexual contact. The disease starts as a painless sore typically on your genitals, rectum or mouth. Syphilis spreads from person to person via skin or mucous membrane contact with these sores.</a:t>
            </a:r>
          </a:p>
        </p:txBody>
      </p:sp>
      <p:sp>
        <p:nvSpPr>
          <p:cNvPr id="9" name="TextBox 8">
            <a:extLst>
              <a:ext uri="{FF2B5EF4-FFF2-40B4-BE49-F238E27FC236}">
                <a16:creationId xmlns:a16="http://schemas.microsoft.com/office/drawing/2014/main" id="{ED04E0B6-8370-43C6-8D65-40EADA5CA5CD}"/>
              </a:ext>
            </a:extLst>
          </p:cNvPr>
          <p:cNvSpPr txBox="1"/>
          <p:nvPr/>
        </p:nvSpPr>
        <p:spPr>
          <a:xfrm>
            <a:off x="8451604" y="1412489"/>
            <a:ext cx="2926080"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STDs are either viral or bacterial</a:t>
            </a:r>
          </a:p>
        </p:txBody>
      </p:sp>
    </p:spTree>
    <p:extLst>
      <p:ext uri="{BB962C8B-B14F-4D97-AF65-F5344CB8AC3E}">
        <p14:creationId xmlns:p14="http://schemas.microsoft.com/office/powerpoint/2010/main" val="255790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ntent Placeholder 16">
            <a:extLst>
              <a:ext uri="{FF2B5EF4-FFF2-40B4-BE49-F238E27FC236}">
                <a16:creationId xmlns:a16="http://schemas.microsoft.com/office/drawing/2014/main" id="{053E84E6-DCC5-46C8-9A1A-C266280F08F2}"/>
              </a:ext>
            </a:extLst>
          </p:cNvPr>
          <p:cNvSpPr>
            <a:spLocks noGrp="1"/>
          </p:cNvSpPr>
          <p:nvPr>
            <p:ph idx="1"/>
          </p:nvPr>
        </p:nvSpPr>
        <p:spPr>
          <a:xfrm>
            <a:off x="2165569" y="1956816"/>
            <a:ext cx="7860863" cy="4024884"/>
          </a:xfrm>
        </p:spPr>
        <p:txBody>
          <a:bodyPr anchor="t">
            <a:normAutofit fontScale="92500" lnSpcReduction="10000"/>
          </a:bodyPr>
          <a:lstStyle/>
          <a:p>
            <a:pPr marL="0" lvl="0" indent="0">
              <a:buNone/>
            </a:pPr>
            <a:r>
              <a:rPr lang="en-US" sz="2000" b="1" dirty="0"/>
              <a:t>Factors affecting the rise of STDs</a:t>
            </a:r>
          </a:p>
          <a:p>
            <a:pPr marL="0" lvl="0" indent="0">
              <a:buNone/>
            </a:pPr>
            <a:endParaRPr lang="en-US" sz="2000" b="1" dirty="0"/>
          </a:p>
          <a:p>
            <a:pPr marL="0" lvl="0" indent="0">
              <a:buNone/>
            </a:pPr>
            <a:r>
              <a:rPr lang="en-US" sz="2000" dirty="0"/>
              <a:t>* Doctors are pointing to several factors as the reason for the vast increase in sexually transmitted diseases (STDs).</a:t>
            </a:r>
            <a:endParaRPr lang="en-US" sz="2000" b="1" dirty="0"/>
          </a:p>
          <a:p>
            <a:pPr marL="0" lvl="0" indent="0">
              <a:buNone/>
            </a:pPr>
            <a:r>
              <a:rPr lang="en-US" sz="2000" dirty="0"/>
              <a:t>	-Apps like tinder which makes 26 million matches 1.5 million 	    	   dates a week</a:t>
            </a:r>
          </a:p>
          <a:p>
            <a:pPr marL="0" lvl="0" indent="0">
              <a:buNone/>
            </a:pPr>
            <a:r>
              <a:rPr lang="en-US" sz="2000" dirty="0"/>
              <a:t>	-Gay dating apps like Grindr has been increasingly allowing </a:t>
            </a:r>
          </a:p>
          <a:p>
            <a:pPr marL="0" indent="0">
              <a:buNone/>
            </a:pPr>
            <a:r>
              <a:rPr lang="en-US" sz="2000" dirty="0"/>
              <a:t>	   people to indicate STD information.</a:t>
            </a:r>
          </a:p>
          <a:p>
            <a:pPr marL="0" lvl="0" indent="0">
              <a:buNone/>
            </a:pPr>
            <a:r>
              <a:rPr lang="en-US" sz="2000" dirty="0"/>
              <a:t>      </a:t>
            </a:r>
          </a:p>
          <a:p>
            <a:pPr lvl="0"/>
            <a:r>
              <a:rPr lang="en-US" sz="2000" dirty="0"/>
              <a:t>Health professionals point to closures of smaller clinics as part of the reason for the rise in STDs</a:t>
            </a:r>
          </a:p>
          <a:p>
            <a:pPr marL="0" lvl="0" indent="0">
              <a:buNone/>
            </a:pPr>
            <a:r>
              <a:rPr lang="en-US" sz="2000" dirty="0"/>
              <a:t>  Ref . </a:t>
            </a:r>
            <a:r>
              <a:rPr lang="en-US" sz="2000" dirty="0">
                <a:hlinkClick r:id="rId2"/>
              </a:rPr>
              <a:t>https://www.cdc.gov/std/program/data-mgmt.htm</a:t>
            </a:r>
            <a:endParaRPr lang="en-US" sz="2000" dirty="0"/>
          </a:p>
          <a:p>
            <a:pPr marL="0" lvl="0" indent="0">
              <a:buNone/>
            </a:pPr>
            <a:endParaRPr lang="en-US" sz="2000" dirty="0"/>
          </a:p>
          <a:p>
            <a:endParaRPr lang="en-US" sz="2000" dirty="0"/>
          </a:p>
        </p:txBody>
      </p:sp>
    </p:spTree>
    <p:extLst>
      <p:ext uri="{BB962C8B-B14F-4D97-AF65-F5344CB8AC3E}">
        <p14:creationId xmlns:p14="http://schemas.microsoft.com/office/powerpoint/2010/main" val="14189475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E7D473-5206-48B0-BC01-0E6C00106242}"/>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Protections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4338DC29-740F-46E5-A4CD-03FE0EB0B95B}"/>
              </a:ext>
            </a:extLst>
          </p:cNvPr>
          <p:cNvGraphicFramePr>
            <a:graphicFrameLocks noGrp="1"/>
          </p:cNvGraphicFramePr>
          <p:nvPr>
            <p:ph idx="1"/>
            <p:extLst>
              <p:ext uri="{D42A27DB-BD31-4B8C-83A1-F6EECF244321}">
                <p14:modId xmlns:p14="http://schemas.microsoft.com/office/powerpoint/2010/main" val="179196676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429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963195-FC4D-4F84-8571-BFDD965FF4B9}"/>
              </a:ext>
            </a:extLst>
          </p:cNvPr>
          <p:cNvSpPr>
            <a:spLocks noGrp="1"/>
          </p:cNvSpPr>
          <p:nvPr>
            <p:ph type="title"/>
          </p:nvPr>
        </p:nvSpPr>
        <p:spPr>
          <a:xfrm>
            <a:off x="838200" y="365126"/>
            <a:ext cx="7757694" cy="1288238"/>
          </a:xfrm>
        </p:spPr>
        <p:txBody>
          <a:bodyPr anchor="b">
            <a:normAutofit/>
          </a:bodyPr>
          <a:lstStyle/>
          <a:p>
            <a:r>
              <a:rPr lang="en-US" dirty="0"/>
              <a:t>Conclusion</a:t>
            </a:r>
          </a:p>
        </p:txBody>
      </p:sp>
      <p:sp>
        <p:nvSpPr>
          <p:cNvPr id="3" name="Content Placeholder 2">
            <a:extLst>
              <a:ext uri="{FF2B5EF4-FFF2-40B4-BE49-F238E27FC236}">
                <a16:creationId xmlns:a16="http://schemas.microsoft.com/office/drawing/2014/main" id="{15EE7724-D59F-4466-8C9B-5C2F8595A250}"/>
              </a:ext>
            </a:extLst>
          </p:cNvPr>
          <p:cNvSpPr>
            <a:spLocks noGrp="1"/>
          </p:cNvSpPr>
          <p:nvPr>
            <p:ph idx="1"/>
          </p:nvPr>
        </p:nvSpPr>
        <p:spPr>
          <a:xfrm>
            <a:off x="838198" y="1956390"/>
            <a:ext cx="7322290" cy="2807521"/>
          </a:xfrm>
        </p:spPr>
        <p:txBody>
          <a:bodyPr anchor="t">
            <a:normAutofit/>
          </a:bodyPr>
          <a:lstStyle/>
          <a:p>
            <a:r>
              <a:rPr lang="en-US" sz="2400" dirty="0"/>
              <a:t>Sexually transmitted diseases(STDs) affect people of all ages, backgrounds, and ethnicities. In the U.S. alone there are about </a:t>
            </a:r>
            <a:r>
              <a:rPr lang="en-US" sz="2400" b="1" dirty="0"/>
              <a:t>20 million new cases each year</a:t>
            </a:r>
          </a:p>
          <a:p>
            <a:r>
              <a:rPr lang="en-US" sz="2400" dirty="0"/>
              <a:t>Chlamydia is the highest and most common STD in USA</a:t>
            </a:r>
          </a:p>
          <a:p>
            <a:r>
              <a:rPr lang="en-US" sz="2400" dirty="0"/>
              <a:t>STDs infection rate is high between the age of 15-24 so to protect the prevention its better to educate kids in their early adolescent age .</a:t>
            </a:r>
          </a:p>
        </p:txBody>
      </p:sp>
    </p:spTree>
    <p:extLst>
      <p:ext uri="{BB962C8B-B14F-4D97-AF65-F5344CB8AC3E}">
        <p14:creationId xmlns:p14="http://schemas.microsoft.com/office/powerpoint/2010/main" val="391303675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479</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STD Infection in USA</vt:lpstr>
      <vt:lpstr>Data Source CDC</vt:lpstr>
      <vt:lpstr>Method of Analysis</vt:lpstr>
      <vt:lpstr>Definitions</vt:lpstr>
      <vt:lpstr>PowerPoint Presentation</vt:lpstr>
      <vt:lpstr>Protections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STD Infection in USA</dc:title>
  <dc:creator>Fantahun Tero</dc:creator>
  <cp:lastModifiedBy>Fantahun Tero</cp:lastModifiedBy>
  <cp:revision>22</cp:revision>
  <dcterms:created xsi:type="dcterms:W3CDTF">2021-06-26T05:33:06Z</dcterms:created>
  <dcterms:modified xsi:type="dcterms:W3CDTF">2021-06-28T23:33:08Z</dcterms:modified>
</cp:coreProperties>
</file>