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BBE0-04C6-B949-9FBD-FECFF6B5B3FB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BBE0-04C6-B949-9FBD-FECFF6B5B3FB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8EB4-5EE7-4343-B84F-E4E39EF062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BBE0-04C6-B949-9FBD-FECFF6B5B3FB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8EB4-5EE7-4343-B84F-E4E39EF062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BBE0-04C6-B949-9FBD-FECFF6B5B3FB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8EB4-5EE7-4343-B84F-E4E39EF062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BBE0-04C6-B949-9FBD-FECFF6B5B3FB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8EB4-5EE7-4343-B84F-E4E39EF0623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BBE0-04C6-B949-9FBD-FECFF6B5B3FB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8EB4-5EE7-4343-B84F-E4E39EF062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BBE0-04C6-B949-9FBD-FECFF6B5B3FB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8EB4-5EE7-4343-B84F-E4E39EF062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BBE0-04C6-B949-9FBD-FECFF6B5B3FB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8EB4-5EE7-4343-B84F-E4E39EF062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BBE0-04C6-B949-9FBD-FECFF6B5B3FB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8EB4-5EE7-4343-B84F-E4E39EF062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BBE0-04C6-B949-9FBD-FECFF6B5B3FB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678BBE0-04C6-B949-9FBD-FECFF6B5B3FB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26D8EB4-5EE7-4343-B84F-E4E39EF0623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678BBE0-04C6-B949-9FBD-FECFF6B5B3FB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26D8EB4-5EE7-4343-B84F-E4E39EF062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ITS Trip Logger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85504"/>
            <a:ext cx="8077200" cy="700070"/>
          </a:xfrm>
        </p:spPr>
        <p:txBody>
          <a:bodyPr/>
          <a:lstStyle/>
          <a:p>
            <a:r>
              <a:rPr lang="en-US" dirty="0" err="1" smtClean="0"/>
              <a:t>Shu</a:t>
            </a:r>
            <a:r>
              <a:rPr lang="en-US" dirty="0" smtClean="0"/>
              <a:t>-Wei Hsu</a:t>
            </a:r>
          </a:p>
          <a:p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University of  California, Davis</a:t>
            </a: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010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ITS Trip Logger Mobile -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Records</a:t>
            </a:r>
          </a:p>
          <a:p>
            <a:pPr lvl="1"/>
            <a:r>
              <a:rPr lang="en-US" dirty="0" smtClean="0"/>
              <a:t>Records and locations</a:t>
            </a:r>
          </a:p>
          <a:p>
            <a:r>
              <a:rPr lang="en-US" dirty="0" smtClean="0"/>
              <a:t>Information and Settings</a:t>
            </a:r>
          </a:p>
          <a:p>
            <a:pPr lvl="1"/>
            <a:r>
              <a:rPr lang="en-US" dirty="0" smtClean="0"/>
              <a:t>User information</a:t>
            </a:r>
          </a:p>
          <a:p>
            <a:pPr lvl="1"/>
            <a:r>
              <a:rPr lang="en-US" dirty="0" smtClean="0"/>
              <a:t>Location service on/off (not global)</a:t>
            </a:r>
          </a:p>
          <a:p>
            <a:r>
              <a:rPr lang="en-US" dirty="0" smtClean="0"/>
              <a:t>Cars</a:t>
            </a:r>
          </a:p>
          <a:p>
            <a:pPr lvl="1"/>
            <a:r>
              <a:rPr lang="en-US" dirty="0" smtClean="0"/>
              <a:t>Cars (Beacons) information and signal strength</a:t>
            </a:r>
          </a:p>
          <a:p>
            <a:pPr lvl="1"/>
            <a:r>
              <a:rPr lang="en-US" dirty="0" smtClean="0"/>
              <a:t>Global </a:t>
            </a:r>
            <a:r>
              <a:rPr lang="en-US" dirty="0"/>
              <a:t>t</a:t>
            </a:r>
            <a:r>
              <a:rPr lang="en-US" dirty="0" smtClean="0"/>
              <a:t>hreshold settings</a:t>
            </a:r>
          </a:p>
          <a:p>
            <a:pPr lvl="1"/>
            <a:r>
              <a:rPr lang="en-US" dirty="0" smtClean="0"/>
              <a:t>Single beacon threshold settings / calibration</a:t>
            </a:r>
          </a:p>
          <a:p>
            <a:r>
              <a:rPr lang="en-US" dirty="0" smtClean="0"/>
              <a:t>Questionnaire</a:t>
            </a:r>
          </a:p>
          <a:p>
            <a:pPr lvl="1"/>
            <a:r>
              <a:rPr lang="en-US" dirty="0" smtClean="0"/>
              <a:t>To be done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61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ITS Trip Logger Mobile - </a:t>
            </a: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6793" y="2134053"/>
            <a:ext cx="2256588" cy="14834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SignInViewController</a:t>
            </a:r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Sign In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Auto/Offline Sign In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0095" y="4493525"/>
            <a:ext cx="2369983" cy="14834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RecordViewController</a:t>
            </a:r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Get Records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Show Locations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86437" y="4496322"/>
            <a:ext cx="2392663" cy="14834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InfoViewController</a:t>
            </a:r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Show User Information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Location Service on/off</a:t>
            </a:r>
          </a:p>
        </p:txBody>
      </p:sp>
      <p:sp>
        <p:nvSpPr>
          <p:cNvPr id="7" name="Rectangle 6"/>
          <p:cNvSpPr/>
          <p:nvPr/>
        </p:nvSpPr>
        <p:spPr>
          <a:xfrm>
            <a:off x="6361536" y="4493525"/>
            <a:ext cx="2529377" cy="14834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BeaconViewController</a:t>
            </a:r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Car/Beacon Information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Threshold Settings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Calibration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288493" y="1863979"/>
            <a:ext cx="2392663" cy="16201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ConnectionManager</a:t>
            </a:r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Http request response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61536" y="1875319"/>
            <a:ext cx="2603768" cy="16201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BeaconManager</a:t>
            </a:r>
            <a:endParaRPr lang="en-US" dirty="0" smtClean="0"/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Sensing Multiple Beacons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226793" y="3239604"/>
            <a:ext cx="2256588" cy="375714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Login Data &amp; Token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88493" y="2898935"/>
            <a:ext cx="2392663" cy="55118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User Data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Uploading 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66520" y="2570068"/>
            <a:ext cx="2603768" cy="89139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Trip type (start/end)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Default Parameters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Beacon Info/Parameters</a:t>
            </a:r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1355087" y="3617530"/>
            <a:ext cx="0" cy="8759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6" idx="1"/>
          </p:cNvCxnSpPr>
          <p:nvPr/>
        </p:nvCxnSpPr>
        <p:spPr>
          <a:xfrm>
            <a:off x="2540078" y="5235264"/>
            <a:ext cx="646359" cy="27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1"/>
            <a:endCxn id="6" idx="3"/>
          </p:cNvCxnSpPr>
          <p:nvPr/>
        </p:nvCxnSpPr>
        <p:spPr>
          <a:xfrm flipH="1">
            <a:off x="5579100" y="5235264"/>
            <a:ext cx="782436" cy="27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540078" y="3461463"/>
            <a:ext cx="748415" cy="1034860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3"/>
            <a:endCxn id="8" idx="1"/>
          </p:cNvCxnSpPr>
          <p:nvPr/>
        </p:nvCxnSpPr>
        <p:spPr>
          <a:xfrm flipV="1">
            <a:off x="2483381" y="2674061"/>
            <a:ext cx="805112" cy="201731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0"/>
            <a:endCxn id="8" idx="2"/>
          </p:cNvCxnSpPr>
          <p:nvPr/>
        </p:nvCxnSpPr>
        <p:spPr>
          <a:xfrm flipV="1">
            <a:off x="4382769" y="3484143"/>
            <a:ext cx="102056" cy="1012179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0"/>
          </p:cNvCxnSpPr>
          <p:nvPr/>
        </p:nvCxnSpPr>
        <p:spPr>
          <a:xfrm flipH="1" flipV="1">
            <a:off x="7626224" y="3484143"/>
            <a:ext cx="1" cy="1009382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" idx="0"/>
            <a:endCxn id="8" idx="2"/>
          </p:cNvCxnSpPr>
          <p:nvPr/>
        </p:nvCxnSpPr>
        <p:spPr>
          <a:xfrm flipH="1" flipV="1">
            <a:off x="4484825" y="3484143"/>
            <a:ext cx="3141400" cy="1009382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0"/>
            <a:endCxn id="9" idx="2"/>
          </p:cNvCxnSpPr>
          <p:nvPr/>
        </p:nvCxnSpPr>
        <p:spPr>
          <a:xfrm flipV="1">
            <a:off x="4382769" y="3495483"/>
            <a:ext cx="3280651" cy="1000839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57200" y="3841919"/>
            <a:ext cx="119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Sign In/Out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40078" y="5343806"/>
            <a:ext cx="646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Tab Switch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81156" y="5340004"/>
            <a:ext cx="646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Tab Switch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92664" y="2894773"/>
            <a:ext cx="1270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User Verification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Get User Info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097830" y="3839502"/>
            <a:ext cx="1270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Get Records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42080" y="3839502"/>
            <a:ext cx="827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Get Info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546846" y="3714760"/>
            <a:ext cx="12646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Get Beacons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Threshold Settings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Calibration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69874" y="3868648"/>
            <a:ext cx="100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Location Service on/off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667705" y="3808724"/>
            <a:ext cx="10886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Get/Update Beacon Info/Parameters</a:t>
            </a:r>
          </a:p>
        </p:txBody>
      </p:sp>
      <p:cxnSp>
        <p:nvCxnSpPr>
          <p:cNvPr id="59" name="Straight Arrow Connector 58"/>
          <p:cNvCxnSpPr>
            <a:stCxn id="9" idx="1"/>
            <a:endCxn id="8" idx="3"/>
          </p:cNvCxnSpPr>
          <p:nvPr/>
        </p:nvCxnSpPr>
        <p:spPr>
          <a:xfrm flipH="1" flipV="1">
            <a:off x="5681156" y="2674061"/>
            <a:ext cx="680380" cy="11340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579100" y="2675737"/>
            <a:ext cx="10886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Get/Update Beacon Info/Parameters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642151" y="2131403"/>
            <a:ext cx="6853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Upload New Records</a:t>
            </a:r>
          </a:p>
        </p:txBody>
      </p:sp>
    </p:spTree>
    <p:extLst>
      <p:ext uri="{BB962C8B-B14F-4D97-AF65-F5344CB8AC3E}">
        <p14:creationId xmlns:p14="http://schemas.microsoft.com/office/powerpoint/2010/main" val="2032532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ITS Trip Logger Mobile - </a:t>
            </a:r>
            <a:r>
              <a:rPr lang="en-US" dirty="0" err="1"/>
              <a:t>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Beacon awaking (even process killed)</a:t>
            </a:r>
          </a:p>
          <a:p>
            <a:r>
              <a:rPr lang="en-US" dirty="0" smtClean="0"/>
              <a:t>Singleton </a:t>
            </a:r>
            <a:r>
              <a:rPr lang="en-US" dirty="0" smtClean="0"/>
              <a:t>Managers</a:t>
            </a:r>
            <a:endParaRPr lang="en-US" dirty="0" smtClean="0"/>
          </a:p>
          <a:p>
            <a:r>
              <a:rPr lang="en-US" dirty="0" err="1" smtClean="0"/>
              <a:t>Plist</a:t>
            </a:r>
            <a:r>
              <a:rPr lang="en-US" dirty="0" smtClean="0"/>
              <a:t> for storing data (with Dictionary, Array, etc.)</a:t>
            </a:r>
          </a:p>
          <a:p>
            <a:r>
              <a:rPr lang="en-US" dirty="0" err="1" smtClean="0"/>
              <a:t>ITSRecordData</a:t>
            </a:r>
            <a:r>
              <a:rPr lang="en-US" dirty="0" smtClean="0"/>
              <a:t> class for uploading data</a:t>
            </a:r>
          </a:p>
          <a:p>
            <a:r>
              <a:rPr lang="en-US" dirty="0" smtClean="0"/>
              <a:t>User Interface for iPhone 6, iPhone 6 + to be done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39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/>
          <p:cNvSpPr/>
          <p:nvPr/>
        </p:nvSpPr>
        <p:spPr>
          <a:xfrm>
            <a:off x="2764079" y="3525045"/>
            <a:ext cx="2878072" cy="122345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Keep both manager running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Communication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0" y="5033480"/>
            <a:ext cx="9060370" cy="143393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TabBarActivity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ITS Trip Logger Mobile - Android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6793" y="3708382"/>
            <a:ext cx="2256588" cy="79255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SignInViewActivity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70095" y="5342242"/>
            <a:ext cx="2369983" cy="5772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RecordViewController</a:t>
            </a:r>
            <a:endParaRPr lang="en-US" dirty="0" smtClean="0"/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86437" y="5342241"/>
            <a:ext cx="2392663" cy="10253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InfoViewController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361536" y="5342241"/>
            <a:ext cx="2529377" cy="5772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BeaconViewController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3005005" y="1559386"/>
            <a:ext cx="2392663" cy="16201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ConnectionManager</a:t>
            </a:r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Http request response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78048" y="1570726"/>
            <a:ext cx="2603768" cy="16201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BeaconManager</a:t>
            </a:r>
            <a:endParaRPr lang="en-US" dirty="0" smtClean="0"/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Sensing Multiple Beacons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005005" y="4372782"/>
            <a:ext cx="2521544" cy="375714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Login Data &amp; Token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05005" y="2594342"/>
            <a:ext cx="2392663" cy="55118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User Data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Uploading 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83032" y="2265475"/>
            <a:ext cx="2603768" cy="89139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Trip type (start/end)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Default Parameters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Beacon Info/Parameters</a:t>
            </a:r>
          </a:p>
        </p:txBody>
      </p:sp>
      <p:cxnSp>
        <p:nvCxnSpPr>
          <p:cNvPr id="13" name="Straight Arrow Connector 12"/>
          <p:cNvCxnSpPr>
            <a:stCxn id="4" idx="2"/>
          </p:cNvCxnSpPr>
          <p:nvPr/>
        </p:nvCxnSpPr>
        <p:spPr>
          <a:xfrm>
            <a:off x="1355087" y="4500935"/>
            <a:ext cx="0" cy="5180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</p:cNvCxnSpPr>
          <p:nvPr/>
        </p:nvCxnSpPr>
        <p:spPr>
          <a:xfrm>
            <a:off x="2540078" y="5630879"/>
            <a:ext cx="646359" cy="116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1"/>
          </p:cNvCxnSpPr>
          <p:nvPr/>
        </p:nvCxnSpPr>
        <p:spPr>
          <a:xfrm flipH="1">
            <a:off x="5526549" y="5630878"/>
            <a:ext cx="83498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0501" y="4626552"/>
            <a:ext cx="119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Sign In/Out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40078" y="5755788"/>
            <a:ext cx="646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Tab Switch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42151" y="5741772"/>
            <a:ext cx="646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Tab Switch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09176" y="2590180"/>
            <a:ext cx="1270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User Verification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Get User Info</a:t>
            </a:r>
          </a:p>
        </p:txBody>
      </p:sp>
      <p:cxnSp>
        <p:nvCxnSpPr>
          <p:cNvPr id="31" name="Straight Arrow Connector 30"/>
          <p:cNvCxnSpPr>
            <a:stCxn id="9" idx="1"/>
            <a:endCxn id="8" idx="3"/>
          </p:cNvCxnSpPr>
          <p:nvPr/>
        </p:nvCxnSpPr>
        <p:spPr>
          <a:xfrm flipH="1" flipV="1">
            <a:off x="5397668" y="2369468"/>
            <a:ext cx="680380" cy="11340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95612" y="2371144"/>
            <a:ext cx="10886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Get/Update Beacon Info/Parameters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58663" y="1826810"/>
            <a:ext cx="6853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Upload New Records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165256" y="3708382"/>
            <a:ext cx="2521544" cy="664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BootReceiver</a:t>
            </a:r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Start Service when boot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473416" y="6210094"/>
            <a:ext cx="2313285" cy="51464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BeaconListAdapter</a:t>
            </a:r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Show Beacon List</a:t>
            </a:r>
          </a:p>
        </p:txBody>
      </p:sp>
      <p:cxnSp>
        <p:nvCxnSpPr>
          <p:cNvPr id="88" name="Straight Arrow Connector 87"/>
          <p:cNvCxnSpPr>
            <a:stCxn id="7" idx="2"/>
            <a:endCxn id="87" idx="0"/>
          </p:cNvCxnSpPr>
          <p:nvPr/>
        </p:nvCxnSpPr>
        <p:spPr>
          <a:xfrm>
            <a:off x="7626225" y="5919515"/>
            <a:ext cx="3834" cy="290579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4" idx="0"/>
            <a:endCxn id="8" idx="2"/>
          </p:cNvCxnSpPr>
          <p:nvPr/>
        </p:nvCxnSpPr>
        <p:spPr>
          <a:xfrm flipH="1" flipV="1">
            <a:off x="4201337" y="3179550"/>
            <a:ext cx="1778" cy="345495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104" idx="0"/>
          </p:cNvCxnSpPr>
          <p:nvPr/>
        </p:nvCxnSpPr>
        <p:spPr>
          <a:xfrm flipH="1">
            <a:off x="4203115" y="3179550"/>
            <a:ext cx="1879917" cy="345495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67" idx="1"/>
          </p:cNvCxnSpPr>
          <p:nvPr/>
        </p:nvCxnSpPr>
        <p:spPr>
          <a:xfrm flipH="1" flipV="1">
            <a:off x="5642151" y="4024832"/>
            <a:ext cx="523105" cy="15750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622362" y="3607715"/>
            <a:ext cx="739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Start service</a:t>
            </a:r>
          </a:p>
        </p:txBody>
      </p:sp>
      <p:cxnSp>
        <p:nvCxnSpPr>
          <p:cNvPr id="126" name="Straight Arrow Connector 125"/>
          <p:cNvCxnSpPr>
            <a:stCxn id="104" idx="1"/>
            <a:endCxn id="4" idx="3"/>
          </p:cNvCxnSpPr>
          <p:nvPr/>
        </p:nvCxnSpPr>
        <p:spPr>
          <a:xfrm flipH="1" flipV="1">
            <a:off x="2483381" y="4104659"/>
            <a:ext cx="280698" cy="32112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5" idx="0"/>
          </p:cNvCxnSpPr>
          <p:nvPr/>
        </p:nvCxnSpPr>
        <p:spPr>
          <a:xfrm flipH="1">
            <a:off x="1355087" y="4748496"/>
            <a:ext cx="1408993" cy="593746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7" idx="0"/>
            <a:endCxn id="10" idx="2"/>
          </p:cNvCxnSpPr>
          <p:nvPr/>
        </p:nvCxnSpPr>
        <p:spPr>
          <a:xfrm flipH="1" flipV="1">
            <a:off x="4265777" y="4748496"/>
            <a:ext cx="3360448" cy="593745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40042" y="5663455"/>
            <a:ext cx="18576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Communicate with </a:t>
            </a:r>
            <a:r>
              <a:rPr lang="en-US" sz="1000" dirty="0" err="1" smtClean="0">
                <a:solidFill>
                  <a:schemeClr val="accent1">
                    <a:lumMod val="50000"/>
                  </a:schemeClr>
                </a:solidFill>
              </a:rPr>
              <a:t>ConnectionManager</a:t>
            </a:r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US" sz="1000" dirty="0" err="1" smtClean="0">
                <a:solidFill>
                  <a:schemeClr val="accent1">
                    <a:lumMod val="50000"/>
                  </a:schemeClr>
                </a:solidFill>
              </a:rPr>
              <a:t>BeaconManager</a:t>
            </a:r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 directly</a:t>
            </a:r>
          </a:p>
        </p:txBody>
      </p:sp>
    </p:spTree>
    <p:extLst>
      <p:ext uri="{BB962C8B-B14F-4D97-AF65-F5344CB8AC3E}">
        <p14:creationId xmlns:p14="http://schemas.microsoft.com/office/powerpoint/2010/main" val="3701365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ITS Trip Logger Mobile - </a:t>
            </a:r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</a:t>
            </a:r>
            <a:r>
              <a:rPr lang="en-US" dirty="0" smtClean="0"/>
              <a:t>is awaken by boot receiver</a:t>
            </a:r>
            <a:endParaRPr lang="en-US" dirty="0" smtClean="0"/>
          </a:p>
          <a:p>
            <a:r>
              <a:rPr lang="en-US" dirty="0" smtClean="0"/>
              <a:t>Add Service for keeping both manager alive</a:t>
            </a:r>
          </a:p>
          <a:p>
            <a:r>
              <a:rPr lang="en-US" dirty="0" smtClean="0"/>
              <a:t>Service handles most communication</a:t>
            </a:r>
            <a:endParaRPr lang="en-US" dirty="0" smtClean="0"/>
          </a:p>
          <a:p>
            <a:r>
              <a:rPr lang="en-US" dirty="0" err="1" smtClean="0"/>
              <a:t>SharedPreference</a:t>
            </a:r>
            <a:r>
              <a:rPr lang="en-US" dirty="0" smtClean="0"/>
              <a:t> </a:t>
            </a:r>
            <a:r>
              <a:rPr lang="en-US" dirty="0" smtClean="0"/>
              <a:t>for storing data </a:t>
            </a:r>
            <a:r>
              <a:rPr lang="en-US" dirty="0" smtClean="0"/>
              <a:t>(</a:t>
            </a:r>
            <a:r>
              <a:rPr lang="en-US" dirty="0" err="1"/>
              <a:t>ITSJSONSharedPreferences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Responsive </a:t>
            </a:r>
            <a:r>
              <a:rPr lang="en-US" dirty="0" smtClean="0"/>
              <a:t>User Interface design for most larger screen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92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Interface (.storyboard) for iPhone 6 and iPhone 6 +</a:t>
            </a:r>
          </a:p>
          <a:p>
            <a:r>
              <a:rPr lang="en-US" dirty="0" smtClean="0"/>
              <a:t>Questionnaire (page ready)</a:t>
            </a:r>
          </a:p>
        </p:txBody>
      </p:sp>
    </p:spTree>
    <p:extLst>
      <p:ext uri="{BB962C8B-B14F-4D97-AF65-F5344CB8AC3E}">
        <p14:creationId xmlns:p14="http://schemas.microsoft.com/office/powerpoint/2010/main" val="2763143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880" y="4989698"/>
            <a:ext cx="1744180" cy="17441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Bluetooth 4.0 (Bluetooth Low Energy, BLE) Beacon for driver identification</a:t>
            </a:r>
          </a:p>
          <a:p>
            <a:r>
              <a:rPr lang="en-US" dirty="0" smtClean="0"/>
              <a:t>Household based driving dataset</a:t>
            </a:r>
          </a:p>
          <a:p>
            <a:r>
              <a:rPr lang="en-US" dirty="0" smtClean="0"/>
              <a:t>Database </a:t>
            </a:r>
            <a:r>
              <a:rPr lang="en-US" dirty="0"/>
              <a:t>–</a:t>
            </a:r>
            <a:r>
              <a:rPr lang="en-US" dirty="0" smtClean="0"/>
              <a:t> MySQL</a:t>
            </a:r>
          </a:p>
          <a:p>
            <a:r>
              <a:rPr lang="en-US" dirty="0" smtClean="0"/>
              <a:t>Backend – </a:t>
            </a:r>
            <a:r>
              <a:rPr lang="en-US" dirty="0" err="1" smtClean="0"/>
              <a:t>Node.js</a:t>
            </a:r>
            <a:r>
              <a:rPr lang="en-US" dirty="0" smtClean="0"/>
              <a:t> with forever</a:t>
            </a:r>
          </a:p>
          <a:p>
            <a:r>
              <a:rPr lang="en-US" dirty="0" smtClean="0"/>
              <a:t>Webpage – HTML + CSS + </a:t>
            </a:r>
            <a:r>
              <a:rPr lang="en-US" dirty="0" err="1" smtClean="0"/>
              <a:t>Javascript</a:t>
            </a:r>
            <a:r>
              <a:rPr lang="en-US" dirty="0" smtClean="0"/>
              <a:t> with </a:t>
            </a:r>
            <a:r>
              <a:rPr lang="en-US" dirty="0" err="1" smtClean="0"/>
              <a:t>jQuery</a:t>
            </a:r>
            <a:r>
              <a:rPr lang="en-US" dirty="0" smtClean="0"/>
              <a:t> and Ajax</a:t>
            </a:r>
          </a:p>
          <a:p>
            <a:r>
              <a:rPr lang="en-US" dirty="0" smtClean="0"/>
              <a:t>Mobile app – </a:t>
            </a:r>
            <a:r>
              <a:rPr lang="en-US" dirty="0" err="1" smtClean="0"/>
              <a:t>iOS</a:t>
            </a:r>
            <a:r>
              <a:rPr lang="en-US" dirty="0" smtClean="0"/>
              <a:t> and Android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060" y="4679763"/>
            <a:ext cx="1147358" cy="172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76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58590" y="1734713"/>
            <a:ext cx="1462814" cy="14118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Server</a:t>
            </a:r>
          </a:p>
        </p:txBody>
      </p:sp>
      <p:sp>
        <p:nvSpPr>
          <p:cNvPr id="6" name="Can 5"/>
          <p:cNvSpPr/>
          <p:nvPr/>
        </p:nvSpPr>
        <p:spPr>
          <a:xfrm>
            <a:off x="952530" y="1879086"/>
            <a:ext cx="1553531" cy="1145362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MySQL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6" idx="4"/>
          </p:cNvCxnSpPr>
          <p:nvPr/>
        </p:nvCxnSpPr>
        <p:spPr>
          <a:xfrm>
            <a:off x="2506061" y="2451767"/>
            <a:ext cx="952529" cy="56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953310" y="1587633"/>
            <a:ext cx="2834909" cy="233608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Page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52530" y="3846427"/>
            <a:ext cx="2290607" cy="27460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iOS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458590" y="3846427"/>
            <a:ext cx="2290607" cy="278187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956" y="2083983"/>
            <a:ext cx="2583583" cy="148818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764759" y="2762847"/>
            <a:ext cx="92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express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1" idx="0"/>
          </p:cNvCxnSpPr>
          <p:nvPr/>
        </p:nvCxnSpPr>
        <p:spPr>
          <a:xfrm flipV="1">
            <a:off x="2097834" y="3146571"/>
            <a:ext cx="1757643" cy="6998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0"/>
          </p:cNvCxnSpPr>
          <p:nvPr/>
        </p:nvCxnSpPr>
        <p:spPr>
          <a:xfrm flipH="1" flipV="1">
            <a:off x="4354421" y="3132179"/>
            <a:ext cx="249473" cy="7142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921404" y="2451767"/>
            <a:ext cx="103190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33351" y="3281359"/>
            <a:ext cx="1462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request with </a:t>
            </a:r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053254" y="3574530"/>
            <a:ext cx="78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Ajax</a:t>
            </a:r>
            <a:endParaRPr lang="en-US" dirty="0"/>
          </a:p>
        </p:txBody>
      </p:sp>
      <p:pic>
        <p:nvPicPr>
          <p:cNvPr id="31" name="Picture 30" descr="Screen Shot 2014-12-09 at 11.51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81" y="4114001"/>
            <a:ext cx="1416505" cy="2514296"/>
          </a:xfrm>
          <a:prstGeom prst="rect">
            <a:avLst/>
          </a:prstGeom>
        </p:spPr>
      </p:pic>
      <p:pic>
        <p:nvPicPr>
          <p:cNvPr id="42" name="Picture 41" descr="device-2014-11-19-16013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824" y="4132048"/>
            <a:ext cx="1404140" cy="249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05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ITS Trip Logger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endParaRPr lang="en-US" dirty="0" smtClean="0"/>
          </a:p>
          <a:p>
            <a:r>
              <a:rPr lang="en-US" dirty="0" err="1" smtClean="0"/>
              <a:t>Mysql</a:t>
            </a:r>
            <a:r>
              <a:rPr lang="en-US" dirty="0" smtClean="0"/>
              <a:t> framework for database access</a:t>
            </a:r>
          </a:p>
          <a:p>
            <a:r>
              <a:rPr lang="en-US" dirty="0" smtClean="0"/>
              <a:t>Express web framework for http request and response using post and get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format with three major elements:</a:t>
            </a:r>
          </a:p>
          <a:p>
            <a:pPr lvl="1"/>
            <a:r>
              <a:rPr lang="en-US" dirty="0" smtClean="0"/>
              <a:t>Mode: sign in/out, insert/get records</a:t>
            </a:r>
          </a:p>
          <a:p>
            <a:pPr lvl="1"/>
            <a:r>
              <a:rPr lang="en-US" dirty="0" smtClean="0"/>
              <a:t>Message: success, fail, errors</a:t>
            </a:r>
          </a:p>
          <a:p>
            <a:pPr lvl="1"/>
            <a:r>
              <a:rPr lang="en-US" dirty="0" smtClean="0"/>
              <a:t>Data: data requested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74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ITS Trip Logger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handleDisconnect</a:t>
            </a:r>
            <a:r>
              <a:rPr lang="en-US" b="1" dirty="0"/>
              <a:t>(</a:t>
            </a:r>
            <a:r>
              <a:rPr lang="en-US" b="1" dirty="0" smtClean="0"/>
              <a:t>): </a:t>
            </a:r>
            <a:r>
              <a:rPr lang="en-US" dirty="0" smtClean="0"/>
              <a:t>handle MySQL disconnection (Probably due to process’s being killed and recreated)</a:t>
            </a:r>
          </a:p>
          <a:p>
            <a:r>
              <a:rPr lang="en-US" b="1" dirty="0" err="1" smtClean="0"/>
              <a:t>encryptArray</a:t>
            </a:r>
            <a:r>
              <a:rPr lang="en-US" b="1" dirty="0" smtClean="0"/>
              <a:t>, </a:t>
            </a:r>
            <a:r>
              <a:rPr lang="en-US" b="1" dirty="0" err="1" smtClean="0"/>
              <a:t>getToken</a:t>
            </a:r>
            <a:r>
              <a:rPr lang="en-US" b="1" dirty="0" smtClean="0"/>
              <a:t> and </a:t>
            </a:r>
            <a:r>
              <a:rPr lang="en-US" b="1" dirty="0" err="1" smtClean="0"/>
              <a:t>verifyToken</a:t>
            </a:r>
            <a:r>
              <a:rPr lang="en-US" b="1" dirty="0" smtClean="0"/>
              <a:t>: </a:t>
            </a:r>
            <a:r>
              <a:rPr lang="en-US" dirty="0" smtClean="0"/>
              <a:t>verify global token and semi-session token</a:t>
            </a:r>
          </a:p>
          <a:p>
            <a:r>
              <a:rPr lang="en-US" b="1" dirty="0" smtClean="0"/>
              <a:t>Web_*: </a:t>
            </a:r>
            <a:r>
              <a:rPr lang="en-US" dirty="0" smtClean="0"/>
              <a:t>for web page access</a:t>
            </a:r>
          </a:p>
          <a:p>
            <a:r>
              <a:rPr lang="en-US" b="1" dirty="0" smtClean="0"/>
              <a:t>Mobile_*:</a:t>
            </a:r>
            <a:r>
              <a:rPr lang="en-US" dirty="0" smtClean="0"/>
              <a:t> designed for mobile device accesses</a:t>
            </a:r>
          </a:p>
          <a:p>
            <a:r>
              <a:rPr lang="en-US" b="1" dirty="0" err="1"/>
              <a:t>process.on</a:t>
            </a:r>
            <a:r>
              <a:rPr lang="en-US" b="1" dirty="0"/>
              <a:t>('</a:t>
            </a:r>
            <a:r>
              <a:rPr lang="en-US" b="1" dirty="0" err="1"/>
              <a:t>uncaughtException</a:t>
            </a:r>
            <a:r>
              <a:rPr lang="en-US" b="1" dirty="0"/>
              <a:t>', function (err</a:t>
            </a:r>
            <a:r>
              <a:rPr lang="en-US" b="1" dirty="0" smtClean="0"/>
              <a:t>): </a:t>
            </a:r>
            <a:r>
              <a:rPr lang="en-US" dirty="0" smtClean="0"/>
              <a:t>for possible exception crash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218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ITS Trip Logger </a:t>
            </a:r>
            <a:r>
              <a:rPr lang="en-US" dirty="0" smtClean="0"/>
              <a:t> Webpage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Screen Shot 2014-12-09 at 11.33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48" y="1775191"/>
            <a:ext cx="8368652" cy="48204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2908" y="2528870"/>
            <a:ext cx="199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User information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8896" y="2187196"/>
            <a:ext cx="107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Sign out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28684" y="5436944"/>
            <a:ext cx="184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Record location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1717" y="6036445"/>
            <a:ext cx="179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Records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344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ITS Trip Logger  Webpage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view with sign-in page</a:t>
            </a:r>
          </a:p>
          <a:p>
            <a:pPr lvl="1"/>
            <a:r>
              <a:rPr lang="en-US" dirty="0" smtClean="0"/>
              <a:t>User information</a:t>
            </a:r>
          </a:p>
          <a:p>
            <a:pPr lvl="1"/>
            <a:r>
              <a:rPr lang="en-US" dirty="0" smtClean="0"/>
              <a:t>Records and locations</a:t>
            </a:r>
          </a:p>
          <a:p>
            <a:r>
              <a:rPr lang="en-US" dirty="0"/>
              <a:t>sign-up </a:t>
            </a:r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New user information</a:t>
            </a:r>
          </a:p>
          <a:p>
            <a:pPr lvl="1"/>
            <a:r>
              <a:rPr lang="en-US" dirty="0" smtClean="0"/>
              <a:t>New/existing household creation/selection</a:t>
            </a:r>
          </a:p>
          <a:p>
            <a:r>
              <a:rPr lang="en-US" dirty="0" smtClean="0"/>
              <a:t>HTML + CSS +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err="1" smtClean="0"/>
              <a:t>jQuery</a:t>
            </a:r>
            <a:r>
              <a:rPr lang="en-US" dirty="0" smtClean="0"/>
              <a:t> for element accesses</a:t>
            </a:r>
          </a:p>
          <a:p>
            <a:r>
              <a:rPr lang="en-US" dirty="0" smtClean="0"/>
              <a:t>Ajax for http request and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30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ITS Trip Logger Mobile - </a:t>
            </a:r>
            <a:r>
              <a:rPr lang="en-US" dirty="0" err="1" smtClean="0"/>
              <a:t>iOS</a:t>
            </a:r>
            <a:endParaRPr lang="en-US" dirty="0"/>
          </a:p>
        </p:txBody>
      </p:sp>
      <p:pic>
        <p:nvPicPr>
          <p:cNvPr id="6" name="Picture 5" descr="Screen Shot 2014-12-09 at 11.51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12" y="1848456"/>
            <a:ext cx="2648113" cy="4700400"/>
          </a:xfrm>
          <a:prstGeom prst="rect">
            <a:avLst/>
          </a:prstGeom>
        </p:spPr>
      </p:pic>
      <p:pic>
        <p:nvPicPr>
          <p:cNvPr id="7" name="Picture 6" descr="Screen Shot 2014-12-09 at 11.51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458" y="1824712"/>
            <a:ext cx="2661490" cy="4724144"/>
          </a:xfrm>
          <a:prstGeom prst="rect">
            <a:avLst/>
          </a:prstGeom>
        </p:spPr>
      </p:pic>
      <p:pic>
        <p:nvPicPr>
          <p:cNvPr id="8" name="Picture 7" descr="Screen Shot 2014-12-09 at 11.52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686" y="1848457"/>
            <a:ext cx="2648113" cy="47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9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ITS Trip Logger Mobile - Android</a:t>
            </a:r>
            <a:endParaRPr lang="en-US" dirty="0"/>
          </a:p>
        </p:txBody>
      </p:sp>
      <p:pic>
        <p:nvPicPr>
          <p:cNvPr id="4" name="Picture 3" descr="device-2014-11-19-1601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0" y="1587631"/>
            <a:ext cx="2837683" cy="5044770"/>
          </a:xfrm>
          <a:prstGeom prst="rect">
            <a:avLst/>
          </a:prstGeom>
        </p:spPr>
      </p:pic>
      <p:pic>
        <p:nvPicPr>
          <p:cNvPr id="5" name="Picture 4" descr="device-2014-11-19-1602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062" y="1586326"/>
            <a:ext cx="2838417" cy="5046075"/>
          </a:xfrm>
          <a:prstGeom prst="rect">
            <a:avLst/>
          </a:prstGeom>
        </p:spPr>
      </p:pic>
      <p:pic>
        <p:nvPicPr>
          <p:cNvPr id="6" name="Picture 5" descr="device-2014-11-19-16022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610" y="1587631"/>
            <a:ext cx="2837683" cy="504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00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1538</TotalTime>
  <Words>602</Words>
  <Application>Microsoft Macintosh PowerPoint</Application>
  <PresentationFormat>On-screen Show (4:3)</PresentationFormat>
  <Paragraphs>175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Module</vt:lpstr>
      <vt:lpstr>ITS Trip Logger</vt:lpstr>
      <vt:lpstr>Project Overview</vt:lpstr>
      <vt:lpstr>System Architecture</vt:lpstr>
      <vt:lpstr>ITS Trip Logger Server</vt:lpstr>
      <vt:lpstr>ITS Trip Logger Server</vt:lpstr>
      <vt:lpstr>ITS Trip Logger  Webpage</vt:lpstr>
      <vt:lpstr>ITS Trip Logger  Webpage</vt:lpstr>
      <vt:lpstr>ITS Trip Logger Mobile - iOS</vt:lpstr>
      <vt:lpstr>ITS Trip Logger Mobile - Android</vt:lpstr>
      <vt:lpstr>ITS Trip Logger Mobile - Features</vt:lpstr>
      <vt:lpstr>ITS Trip Logger Mobile - iOS</vt:lpstr>
      <vt:lpstr>ITS Trip Logger Mobile - iOS</vt:lpstr>
      <vt:lpstr>ITS Trip Logger Mobile - Android</vt:lpstr>
      <vt:lpstr>ITS Trip Logger Mobile - Android</vt:lpstr>
      <vt:lpstr>What is Missing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ITS Trip Logger</dc:title>
  <dc:creator>sda</dc:creator>
  <cp:lastModifiedBy>sda</cp:lastModifiedBy>
  <cp:revision>55</cp:revision>
  <dcterms:created xsi:type="dcterms:W3CDTF">2014-12-10T05:49:32Z</dcterms:created>
  <dcterms:modified xsi:type="dcterms:W3CDTF">2014-12-11T07:29:41Z</dcterms:modified>
</cp:coreProperties>
</file>