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5"/>
  </p:notesMasterIdLst>
  <p:sldIdLst>
    <p:sldId id="284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6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13/07/2021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63">
            <a:extLst>
              <a:ext uri="{FF2B5EF4-FFF2-40B4-BE49-F238E27FC236}">
                <a16:creationId xmlns:a16="http://schemas.microsoft.com/office/drawing/2014/main" id="{257D91A4-FE68-D740-8964-AC815358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Freeform: Shape 65">
            <a:extLst>
              <a:ext uri="{FF2B5EF4-FFF2-40B4-BE49-F238E27FC236}">
                <a16:creationId xmlns:a16="http://schemas.microsoft.com/office/drawing/2014/main" id="{F57C1BF4-49B2-C44C-AC2E-8230F8E1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Freeform: Shape 67">
            <a:extLst>
              <a:ext uri="{FF2B5EF4-FFF2-40B4-BE49-F238E27FC236}">
                <a16:creationId xmlns:a16="http://schemas.microsoft.com/office/drawing/2014/main" id="{9F845BF1-A189-B549-B763-5E2FDBF1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2E8C9D2F-8403-7C4D-8520-E68E975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0E4E6-909F-124A-9D5B-0D17DFBCC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0042619-93BF-B64F-9849-5E45941CB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2" y="-94742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36511066-0501-7745-9A7C-A62715B4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202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0E3366D-4293-F040-99CF-3A4333D68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40" y="0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C4-FAD2-5545-8CBD-C6645AB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135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68F3A597-D4B3-394D-AF65-BA4F3D35E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3E3C69-7C8F-434F-814E-4824EBAA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310B48-68E7-984F-ACBA-E16B48D6A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ойной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43E1-9625-EB44-861A-57249E1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842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2236-9FBA-B54B-A13C-D8D54754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3549"/>
            <a:ext cx="5157787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1128-CAEB-E44A-B87C-1616FEA0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0201"/>
            <a:ext cx="5157787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3C10A-5E4C-CA44-B223-205E8F49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3549"/>
            <a:ext cx="5183188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AD54-3072-2847-BD32-7D9ACCFB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0201"/>
            <a:ext cx="5183188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Footer Placeholder 22">
            <a:extLst>
              <a:ext uri="{FF2B5EF4-FFF2-40B4-BE49-F238E27FC236}">
                <a16:creationId xmlns:a16="http://schemas.microsoft.com/office/drawing/2014/main" id="{41C75931-DF44-1F49-B930-56486AADE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605301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769599B-8309-7541-BC48-B8F6DB3B1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ой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E1AE-1E98-3847-BB7D-26C853A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67E5-E5B5-CD4F-804B-3230FA54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EA10-2F41-9741-BECC-C03CCEA9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F67526EA-9A4E-6843-98FE-C577A4F4C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C475BB-4E25-114E-A6BB-A50D36C9C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">
    <p:bg>
      <p:bgPr>
        <a:blipFill dpi="0" rotWithShape="1">
          <a:blip r:embed="rId2">
            <a:lum/>
          </a:blip>
          <a:srcRect/>
          <a:stretch>
            <a:fillRect t="-33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692" r:id="rId3"/>
    <p:sldLayoutId id="2147483709" r:id="rId4"/>
    <p:sldLayoutId id="2147483708" r:id="rId5"/>
    <p:sldLayoutId id="214748371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29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21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theme/theme1.xml><?xml version="1.0" encoding="utf-8"?>
<a:theme xmlns:a="http://schemas.openxmlformats.org/drawingml/2006/main" name="Net4everyon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Net4everyone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100</cp:revision>
  <dcterms:created xsi:type="dcterms:W3CDTF">2018-01-01T14:19:21Z</dcterms:created>
  <dcterms:modified xsi:type="dcterms:W3CDTF">2021-07-13T10:36:17Z</dcterms:modified>
  <cp:category/>
</cp:coreProperties>
</file>