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sldIdLst>
    <p:sldId id="256" r:id="rId2"/>
    <p:sldId id="260" r:id="rId3"/>
    <p:sldId id="281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09521334-267B-45C3-ABAD-540EBEB17287}"/>
    <pc:docChg chg="undo redo custSel addSld delSld modSld sldOrd modMainMaster">
      <pc:chgData name="Иннокентий Солнцев" userId="c345689b-ecfc-4a4f-b91d-b2cd3ac6c4a0" providerId="ADAL" clId="{09521334-267B-45C3-ABAD-540EBEB17287}" dt="2018-04-09T10:51:17.198" v="7206"/>
      <pc:docMkLst>
        <pc:docMk/>
      </pc:docMkLst>
      <pc:sldChg chg="modSp">
        <pc:chgData name="Иннокентий Солнцев" userId="c345689b-ecfc-4a4f-b91d-b2cd3ac6c4a0" providerId="ADAL" clId="{09521334-267B-45C3-ABAD-540EBEB17287}" dt="2018-04-09T10:51:17.198" v="7206"/>
        <pc:sldMkLst>
          <pc:docMk/>
          <pc:sldMk cId="3445794765" sldId="256"/>
        </pc:sldMkLst>
        <pc:spChg chg="mod">
          <ac:chgData name="Иннокентий Солнцев" userId="c345689b-ecfc-4a4f-b91d-b2cd3ac6c4a0" providerId="ADAL" clId="{09521334-267B-45C3-ABAD-540EBEB17287}" dt="2018-04-09T10:51:17.198" v="7206"/>
          <ac:spMkLst>
            <pc:docMk/>
            <pc:sldMk cId="3445794765" sldId="256"/>
            <ac:spMk id="11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29150969" sldId="257"/>
        </pc:sldMkLst>
        <pc:spChg chg="mod">
          <ac:chgData name="Иннокентий Солнцев" userId="c345689b-ecfc-4a4f-b91d-b2cd3ac6c4a0" providerId="ADAL" clId="{09521334-267B-45C3-ABAD-540EBEB17287}" dt="2018-03-19T11:28:26.574" v="22" actId="20577"/>
          <ac:spMkLst>
            <pc:docMk/>
            <pc:sldMk cId="29150969" sldId="257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9150969" sldId="257"/>
            <ac:spMk id="7" creationId="{37884BBB-0E7B-4AC5-A7B1-5A8E9FCF99B8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9150969" sldId="257"/>
            <ac:spMk id="8" creationId="{5F48C03A-C513-4A5D-9934-5E4FF12C690C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9150969" sldId="257"/>
            <ac:spMk id="9" creationId="{7F3A415B-10D5-4F0F-B5AB-698E94D135EC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9150969" sldId="257"/>
            <ac:spMk id="10" creationId="{2A201591-D750-4792-9295-C92E4F12C16A}"/>
          </ac:spMkLst>
        </pc:spChg>
        <pc:picChg chg="mod">
          <ac:chgData name="Иннокентий Солнцев" userId="c345689b-ecfc-4a4f-b91d-b2cd3ac6c4a0" providerId="ADAL" clId="{09521334-267B-45C3-ABAD-540EBEB17287}" dt="2018-03-19T11:28:56.650" v="24" actId="1076"/>
          <ac:picMkLst>
            <pc:docMk/>
            <pc:sldMk cId="29150969" sldId="257"/>
            <ac:picMk id="6" creationId="{00000000-0000-0000-0000-000000000000}"/>
          </ac:picMkLst>
        </pc:picChg>
      </pc:sldChg>
      <pc:sldChg chg="addSp delSp modSp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2147221774" sldId="258"/>
        </pc:sldMkLst>
        <pc:spChg chg="mod">
          <ac:chgData name="Иннокентий Солнцев" userId="c345689b-ecfc-4a4f-b91d-b2cd3ac6c4a0" providerId="ADAL" clId="{09521334-267B-45C3-ABAD-540EBEB17287}" dt="2018-03-19T11:31:30.199" v="273" actId="20577"/>
          <ac:spMkLst>
            <pc:docMk/>
            <pc:sldMk cId="2147221774" sldId="258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147221774" sldId="258"/>
            <ac:spMk id="6" creationId="{C650C80A-715E-45B1-80EC-2F6876FC0EF5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147221774" sldId="258"/>
            <ac:spMk id="7" creationId="{56D99146-3605-4767-BA29-13B59E11869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147221774" sldId="258"/>
            <ac:spMk id="8" creationId="{D97CF5E2-F345-488F-BD6C-145F5DE6129E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147221774" sldId="258"/>
            <ac:spMk id="9" creationId="{A3AC3D57-3AF4-4B96-8E7C-181B77F48264}"/>
          </ac:spMkLst>
        </pc:spChg>
      </pc:sldChg>
      <pc:sldChg chg="addSp delSp modSp ord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3787213899" sldId="260"/>
        </pc:sldMkLst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3787213899" sldId="260"/>
            <ac:spMk id="6" creationId="{2245E004-6BF3-4D9C-B7E8-ED0EDB68B966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3787213899" sldId="260"/>
            <ac:spMk id="7" creationId="{B1C34FA0-3883-4822-885B-133C08614236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3787213899" sldId="260"/>
            <ac:spMk id="8" creationId="{A4904EB2-4CD3-49BB-9737-DCDF318D41D4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3787213899" sldId="260"/>
            <ac:spMk id="9" creationId="{B95995AE-0C8C-496C-BB43-080E8943DFB7}"/>
          </ac:spMkLst>
        </pc:spChg>
      </pc:sldChg>
      <pc:sldChg chg="addSp delSp modSp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1003127436" sldId="261"/>
        </pc:sldMkLst>
        <pc:spChg chg="mod">
          <ac:chgData name="Иннокентий Солнцев" userId="c345689b-ecfc-4a4f-b91d-b2cd3ac6c4a0" providerId="ADAL" clId="{09521334-267B-45C3-ABAD-540EBEB17287}" dt="2018-03-24T23:59:34.863" v="7089" actId="20577"/>
          <ac:spMkLst>
            <pc:docMk/>
            <pc:sldMk cId="1003127436" sldId="261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24T23:59:55.685" v="7091" actId="1076"/>
          <ac:spMkLst>
            <pc:docMk/>
            <pc:sldMk cId="1003127436" sldId="261"/>
            <ac:spMk id="6" creationId="{00000000-0000-0000-0000-00000000000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003127436" sldId="261"/>
            <ac:spMk id="7" creationId="{F6635772-989F-4727-B95F-DEE050A811DF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003127436" sldId="261"/>
            <ac:spMk id="8" creationId="{2993F6D3-3B67-497C-9197-16B4A647CD49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003127436" sldId="261"/>
            <ac:spMk id="9" creationId="{4E1C1029-5106-4192-AF3B-92F040C04AC1}"/>
          </ac:spMkLst>
        </pc:spChg>
        <pc:spChg chg="mod">
          <ac:chgData name="Иннокентий Солнцев" userId="c345689b-ecfc-4a4f-b91d-b2cd3ac6c4a0" providerId="ADAL" clId="{09521334-267B-45C3-ABAD-540EBEB17287}" dt="2018-03-24T23:59:55.685" v="7091" actId="1076"/>
          <ac:spMkLst>
            <pc:docMk/>
            <pc:sldMk cId="1003127436" sldId="261"/>
            <ac:spMk id="11" creationId="{00000000-0000-0000-0000-00000000000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003127436" sldId="261"/>
            <ac:spMk id="14" creationId="{B1413A7F-E667-43FE-8EC8-A1DCC5F07108}"/>
          </ac:spMkLst>
        </pc:spChg>
        <pc:graphicFrameChg chg="del">
          <ac:chgData name="Иннокентий Солнцев" userId="c345689b-ecfc-4a4f-b91d-b2cd3ac6c4a0" providerId="ADAL" clId="{09521334-267B-45C3-ABAD-540EBEB17287}" dt="2018-03-24T23:59:38.258" v="7090" actId="478"/>
          <ac:graphicFrameMkLst>
            <pc:docMk/>
            <pc:sldMk cId="1003127436" sldId="261"/>
            <ac:graphicFrameMk id="14" creationId="{00000000-0000-0000-0000-000000000000}"/>
          </ac:graphicFrameMkLst>
        </pc:graphicFrameChg>
        <pc:picChg chg="mod">
          <ac:chgData name="Иннокентий Солнцев" userId="c345689b-ecfc-4a4f-b91d-b2cd3ac6c4a0" providerId="ADAL" clId="{09521334-267B-45C3-ABAD-540EBEB17287}" dt="2018-03-24T23:59:55.685" v="7091" actId="1076"/>
          <ac:picMkLst>
            <pc:docMk/>
            <pc:sldMk cId="1003127436" sldId="261"/>
            <ac:picMk id="12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25T00:00:00.270" v="7092" actId="1076"/>
          <ac:picMkLst>
            <pc:docMk/>
            <pc:sldMk cId="1003127436" sldId="261"/>
            <ac:picMk id="13" creationId="{00000000-0000-0000-0000-000000000000}"/>
          </ac:picMkLst>
        </pc:picChg>
        <pc:cxnChg chg="mod">
          <ac:chgData name="Иннокентий Солнцев" userId="c345689b-ecfc-4a4f-b91d-b2cd3ac6c4a0" providerId="ADAL" clId="{09521334-267B-45C3-ABAD-540EBEB17287}" dt="2018-03-24T23:59:55.685" v="7091" actId="1076"/>
          <ac:cxnSpMkLst>
            <pc:docMk/>
            <pc:sldMk cId="1003127436" sldId="261"/>
            <ac:cxnSpMk id="10" creationId="{00000000-0000-0000-0000-000000000000}"/>
          </ac:cxnSpMkLst>
        </pc:cxnChg>
      </pc:sldChg>
      <pc:sldChg chg="addSp delSp modSp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4135552714" sldId="262"/>
        </pc:sldMkLst>
        <pc:spChg chg="mod">
          <ac:chgData name="Иннокентий Солнцев" userId="c345689b-ecfc-4a4f-b91d-b2cd3ac6c4a0" providerId="ADAL" clId="{09521334-267B-45C3-ABAD-540EBEB17287}" dt="2018-03-19T11:39:45.068" v="348" actId="20577"/>
          <ac:spMkLst>
            <pc:docMk/>
            <pc:sldMk cId="4135552714" sldId="262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135552714" sldId="262"/>
            <ac:spMk id="10" creationId="{21BFD808-F62D-4B48-B6F0-41F04FF48365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135552714" sldId="262"/>
            <ac:spMk id="11" creationId="{D4872AB9-0F2F-4353-B6DF-5B0A4C431C42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135552714" sldId="262"/>
            <ac:spMk id="14" creationId="{6D6CC26C-803F-40D6-ADC0-FDF3F10D9018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135552714" sldId="262"/>
            <ac:spMk id="16" creationId="{722C79FE-7560-4C12-BDB7-957A1A9D7559}"/>
          </ac:spMkLst>
        </pc:spChg>
      </pc:sldChg>
      <pc:sldChg chg="addSp delSp modSp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1740141006" sldId="263"/>
        </pc:sldMkLst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740141006" sldId="263"/>
            <ac:spMk id="6" creationId="{D4838BA8-84F9-4541-A8E5-5639F45030A7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740141006" sldId="263"/>
            <ac:spMk id="7" creationId="{65EFF762-1264-4916-98D8-8660D6A27871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740141006" sldId="263"/>
            <ac:spMk id="8" creationId="{678772DD-4EE2-472F-BD9F-61C772C12974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740141006" sldId="263"/>
            <ac:spMk id="9" creationId="{CABE8608-2B44-42C3-B6CE-B7B920885821}"/>
          </ac:spMkLst>
        </pc:spChg>
      </pc:sldChg>
      <pc:sldChg chg="addSp delSp modSp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4249068418" sldId="264"/>
        </pc:sldMkLst>
        <pc:spChg chg="mod">
          <ac:chgData name="Иннокентий Солнцев" userId="c345689b-ecfc-4a4f-b91d-b2cd3ac6c4a0" providerId="ADAL" clId="{09521334-267B-45C3-ABAD-540EBEB17287}" dt="2018-03-25T00:01:12.528" v="7157" actId="20577"/>
          <ac:spMkLst>
            <pc:docMk/>
            <pc:sldMk cId="4249068418" sldId="264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249068418" sldId="264"/>
            <ac:spMk id="6" creationId="{15B156A8-D1C6-43FD-8A64-3065B79539B9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249068418" sldId="264"/>
            <ac:spMk id="7" creationId="{58465B94-B270-4F65-8453-C832CCAF1CE6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249068418" sldId="264"/>
            <ac:spMk id="8" creationId="{823D809C-D5FC-4C86-8AF1-E86A7B72C16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249068418" sldId="264"/>
            <ac:spMk id="9" creationId="{522347CF-3165-429D-B8B9-0B9156D08871}"/>
          </ac:spMkLst>
        </pc:spChg>
      </pc:sldChg>
      <pc:sldChg chg="addSp delSp modSp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4141973051" sldId="265"/>
        </pc:sldMkLst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141973051" sldId="265"/>
            <ac:spMk id="6" creationId="{A281EB0B-AE52-495C-9985-C927A231DD0C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141973051" sldId="265"/>
            <ac:spMk id="7" creationId="{37DD987F-2D0B-4699-9174-7FBF927B7727}"/>
          </ac:spMkLst>
        </pc:spChg>
        <pc:spChg chg="mod">
          <ac:chgData name="Иннокентий Солнцев" userId="c345689b-ecfc-4a4f-b91d-b2cd3ac6c4a0" providerId="ADAL" clId="{09521334-267B-45C3-ABAD-540EBEB17287}" dt="2018-03-25T00:03:53.596" v="7200" actId="1076"/>
          <ac:spMkLst>
            <pc:docMk/>
            <pc:sldMk cId="4141973051" sldId="265"/>
            <ac:spMk id="8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25T00:03:56.588" v="7203" actId="1076"/>
          <ac:spMkLst>
            <pc:docMk/>
            <pc:sldMk cId="4141973051" sldId="265"/>
            <ac:spMk id="9" creationId="{00000000-0000-0000-0000-00000000000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141973051" sldId="265"/>
            <ac:spMk id="10" creationId="{90091163-5064-4109-8E79-8C7573870E6D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4141973051" sldId="265"/>
            <ac:spMk id="12" creationId="{CDDDD668-FC85-4630-9A5B-4FC773F88CF5}"/>
          </ac:spMkLst>
        </pc:spChg>
        <pc:picChg chg="del mod">
          <ac:chgData name="Иннокентий Солнцев" userId="c345689b-ecfc-4a4f-b91d-b2cd3ac6c4a0" providerId="ADAL" clId="{09521334-267B-45C3-ABAD-540EBEB17287}" dt="2018-03-25T00:02:30.550" v="7176" actId="478"/>
          <ac:picMkLst>
            <pc:docMk/>
            <pc:sldMk cId="4141973051" sldId="265"/>
            <ac:picMk id="34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25T00:02:27.217" v="7171" actId="14100"/>
          <ac:picMkLst>
            <pc:docMk/>
            <pc:sldMk cId="4141973051" sldId="265"/>
            <ac:picMk id="35" creationId="{00000000-0000-0000-0000-000000000000}"/>
          </ac:picMkLst>
        </pc:picChg>
        <pc:picChg chg="add mod ord">
          <ac:chgData name="Иннокентий Солнцев" userId="c345689b-ecfc-4a4f-b91d-b2cd3ac6c4a0" providerId="ADAL" clId="{09521334-267B-45C3-ABAD-540EBEB17287}" dt="2018-03-25T00:03:01.753" v="7183" actId="1076"/>
          <ac:picMkLst>
            <pc:docMk/>
            <pc:sldMk cId="4141973051" sldId="265"/>
            <ac:picMk id="36" creationId="{B0757EF9-F3A9-453F-A348-241FF1E4CF66}"/>
          </ac:picMkLst>
        </pc:picChg>
        <pc:cxnChg chg="ord">
          <ac:chgData name="Иннокентий Солнцев" userId="c345689b-ecfc-4a4f-b91d-b2cd3ac6c4a0" providerId="ADAL" clId="{09521334-267B-45C3-ABAD-540EBEB17287}" dt="2018-03-25T00:02:50.766" v="7182" actId="167"/>
          <ac:cxnSpMkLst>
            <pc:docMk/>
            <pc:sldMk cId="4141973051" sldId="265"/>
            <ac:cxnSpMk id="11" creationId="{00000000-0000-0000-0000-000000000000}"/>
          </ac:cxnSpMkLst>
        </pc:cxnChg>
      </pc:sldChg>
      <pc:sldChg chg="addSp delSp modSp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2538420377" sldId="266"/>
        </pc:sldMkLst>
        <pc:spChg chg="mod">
          <ac:chgData name="Иннокентий Солнцев" userId="c345689b-ecfc-4a4f-b91d-b2cd3ac6c4a0" providerId="ADAL" clId="{09521334-267B-45C3-ABAD-540EBEB17287}" dt="2018-03-19T11:42:42.679" v="375" actId="20577"/>
          <ac:spMkLst>
            <pc:docMk/>
            <pc:sldMk cId="2538420377" sldId="266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538420377" sldId="266"/>
            <ac:spMk id="6" creationId="{CF3184D6-F2CE-4705-AD8F-8C2BA3F3588B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538420377" sldId="266"/>
            <ac:spMk id="7" creationId="{9F57FE68-D531-485D-A943-450A9F420C19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538420377" sldId="266"/>
            <ac:spMk id="8" creationId="{E053061E-06DB-49F9-82F4-C19A388652EC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538420377" sldId="266"/>
            <ac:spMk id="10" creationId="{D4AB0453-2C70-4446-9AE2-6DA27AA4DB65}"/>
          </ac:spMkLst>
        </pc:spChg>
      </pc:sldChg>
      <pc:sldChg chg="addSp delSp modSp add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137088217" sldId="276"/>
        </pc:sldMkLst>
        <pc:spChg chg="mod">
          <ac:chgData name="Иннокентий Солнцев" userId="c345689b-ecfc-4a4f-b91d-b2cd3ac6c4a0" providerId="ADAL" clId="{09521334-267B-45C3-ABAD-540EBEB17287}" dt="2018-03-19T12:44:14.595" v="813" actId="20577"/>
          <ac:spMkLst>
            <pc:docMk/>
            <pc:sldMk cId="137088217" sldId="276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37088217" sldId="276"/>
            <ac:spMk id="6" creationId="{5DDE3361-A316-4B0D-B3F3-075D2A152B97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37088217" sldId="276"/>
            <ac:spMk id="7" creationId="{0644BB91-83B0-4B29-9296-E8A9950D277A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37088217" sldId="276"/>
            <ac:spMk id="8" creationId="{B1A27F22-03BF-444F-B28B-E03321A87B4A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137088217" sldId="276"/>
            <ac:spMk id="9" creationId="{3543816C-D979-4EAA-B162-32DEFCBCFB2E}"/>
          </ac:spMkLst>
        </pc:spChg>
      </pc:sldChg>
      <pc:sldChg chg="addSp delSp modSp add">
        <pc:chgData name="Иннокентий Солнцев" userId="c345689b-ecfc-4a4f-b91d-b2cd3ac6c4a0" providerId="ADAL" clId="{09521334-267B-45C3-ABAD-540EBEB17287}" dt="2018-04-09T10:50:34.189" v="7205"/>
        <pc:sldMkLst>
          <pc:docMk/>
          <pc:sldMk cId="2659232069" sldId="281"/>
        </pc:sldMkLst>
        <pc:spChg chg="mod">
          <ac:chgData name="Иннокентий Солнцев" userId="c345689b-ecfc-4a4f-b91d-b2cd3ac6c4a0" providerId="ADAL" clId="{09521334-267B-45C3-ABAD-540EBEB17287}" dt="2018-03-19T20:53:11.721" v="6797" actId="1076"/>
          <ac:spMkLst>
            <pc:docMk/>
            <pc:sldMk cId="2659232069" sldId="281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659232069" sldId="281"/>
            <ac:spMk id="6" creationId="{53F984C9-3BEB-41E0-8287-CA5EF5557FFB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659232069" sldId="281"/>
            <ac:spMk id="7" creationId="{AE3D5233-C435-496E-9AE9-D3AB7877ADCE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659232069" sldId="281"/>
            <ac:spMk id="8" creationId="{F3A896A0-E0A0-4003-BECD-A887CB81B6D6}"/>
          </ac:spMkLst>
        </pc:spChg>
        <pc:spChg chg="add del mod">
          <ac:chgData name="Иннокентий Солнцев" userId="c345689b-ecfc-4a4f-b91d-b2cd3ac6c4a0" providerId="ADAL" clId="{09521334-267B-45C3-ABAD-540EBEB17287}" dt="2018-04-09T10:50:34.189" v="7205"/>
          <ac:spMkLst>
            <pc:docMk/>
            <pc:sldMk cId="2659232069" sldId="281"/>
            <ac:spMk id="9" creationId="{2CC3030F-DD49-4612-80F3-6BFA1B2E3C4C}"/>
          </ac:spMkLst>
        </pc:spChg>
      </pc:sldChg>
      <pc:sldMasterChg chg="modSldLayout">
        <pc:chgData name="Иннокентий Солнцев" userId="c345689b-ecfc-4a4f-b91d-b2cd3ac6c4a0" providerId="ADAL" clId="{09521334-267B-45C3-ABAD-540EBEB17287}" dt="2018-04-09T10:50:19.875" v="7204"/>
        <pc:sldMasterMkLst>
          <pc:docMk/>
          <pc:sldMasterMk cId="2216887370" sldId="2147483663"/>
        </pc:sldMasterMkLst>
        <pc:sldLayoutChg chg="addSp">
          <pc:chgData name="Иннокентий Солнцев" userId="c345689b-ecfc-4a4f-b91d-b2cd3ac6c4a0" providerId="ADAL" clId="{09521334-267B-45C3-ABAD-540EBEB17287}" dt="2018-04-09T10:50:19.875" v="7204"/>
          <pc:sldLayoutMkLst>
            <pc:docMk/>
            <pc:sldMasterMk cId="2216887370" sldId="2147483663"/>
            <pc:sldLayoutMk cId="843296639" sldId="2147483664"/>
          </pc:sldLayoutMkLst>
          <pc:picChg chg="add">
            <ac:chgData name="Иннокентий Солнцев" userId="c345689b-ecfc-4a4f-b91d-b2cd3ac6c4a0" providerId="ADAL" clId="{09521334-267B-45C3-ABAD-540EBEB17287}" dt="2018-04-09T10:50:19.875" v="7204"/>
            <ac:picMkLst>
              <pc:docMk/>
              <pc:sldMasterMk cId="2216887370" sldId="2147483663"/>
              <pc:sldLayoutMk cId="843296639" sldId="2147483664"/>
              <ac:picMk id="7" creationId="{6BB16B59-4415-4B6E-AB9E-5D621E0A9A50}"/>
            </ac:picMkLst>
          </pc:picChg>
          <pc:picChg chg="add">
            <ac:chgData name="Иннокентий Солнцев" userId="c345689b-ecfc-4a4f-b91d-b2cd3ac6c4a0" providerId="ADAL" clId="{09521334-267B-45C3-ABAD-540EBEB17287}" dt="2018-04-09T10:50:19.875" v="7204"/>
            <ac:picMkLst>
              <pc:docMk/>
              <pc:sldMasterMk cId="2216887370" sldId="2147483663"/>
              <pc:sldLayoutMk cId="843296639" sldId="2147483664"/>
              <ac:picMk id="8" creationId="{109FE8C4-FEF0-45EB-B268-CE8B7345F2B9}"/>
            </ac:picMkLst>
          </pc:picChg>
        </pc:sldLayoutChg>
        <pc:sldLayoutChg chg="addSp">
          <pc:chgData name="Иннокентий Солнцев" userId="c345689b-ecfc-4a4f-b91d-b2cd3ac6c4a0" providerId="ADAL" clId="{09521334-267B-45C3-ABAD-540EBEB17287}" dt="2018-04-09T10:50:19.875" v="7204"/>
          <pc:sldLayoutMkLst>
            <pc:docMk/>
            <pc:sldMasterMk cId="2216887370" sldId="2147483663"/>
            <pc:sldLayoutMk cId="1618512809" sldId="2147483665"/>
          </pc:sldLayoutMkLst>
          <pc:spChg chg="add">
            <ac:chgData name="Иннокентий Солнцев" userId="c345689b-ecfc-4a4f-b91d-b2cd3ac6c4a0" providerId="ADAL" clId="{09521334-267B-45C3-ABAD-540EBEB17287}" dt="2018-04-09T10:50:19.875" v="7204"/>
            <ac:spMkLst>
              <pc:docMk/>
              <pc:sldMasterMk cId="2216887370" sldId="2147483663"/>
              <pc:sldLayoutMk cId="1618512809" sldId="2147483665"/>
              <ac:spMk id="8" creationId="{0D236E8C-8183-419A-B5BF-C91C581CEB49}"/>
            </ac:spMkLst>
          </pc:spChg>
          <pc:picChg chg="add">
            <ac:chgData name="Иннокентий Солнцев" userId="c345689b-ecfc-4a4f-b91d-b2cd3ac6c4a0" providerId="ADAL" clId="{09521334-267B-45C3-ABAD-540EBEB17287}" dt="2018-04-09T10:50:19.875" v="7204"/>
            <ac:picMkLst>
              <pc:docMk/>
              <pc:sldMasterMk cId="2216887370" sldId="2147483663"/>
              <pc:sldLayoutMk cId="1618512809" sldId="2147483665"/>
              <ac:picMk id="10" creationId="{A79453E3-74A0-47F5-A822-EE8C39BCDA1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3C74-0535-41B5-AB3D-86BDBB47DF8F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4ABD-412B-45A7-88FD-566EEA6098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615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5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16B59-4415-4B6E-AB9E-5D621E0A9A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9FE8C4-FEF0-45EB-B268-CE8B7345F2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OSPF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0D236E8C-8183-419A-B5BF-C91C581CEB49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9453E3-74A0-47F5-A822-EE8C39BCDA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2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1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OSPF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2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4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88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CCIE Enterprise Bootcamp</a:t>
            </a:r>
            <a:endParaRPr lang="ru-RU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OSPF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D432F-034A-40B1-9CB8-BA73FD108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579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5088000" y="2130173"/>
            <a:ext cx="2088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B0757EF9-F3A9-453F-A348-241FF1E4C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014491" y="1860700"/>
            <a:ext cx="103388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Состояние 2</a:t>
            </a:r>
            <a:r>
              <a:rPr lang="en-US"/>
              <a:t>WAY</a:t>
            </a:r>
            <a:r>
              <a:rPr lang="ru-RU"/>
              <a:t> и</a:t>
            </a:r>
            <a:r>
              <a:rPr lang="en-US"/>
              <a:t> FULL</a:t>
            </a:r>
            <a:r>
              <a:rPr lang="ru-RU"/>
              <a:t> стабильные, остальные - переходные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 dirty="0"/>
              <a:t>OSPF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Синхронизация таблиц топологии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76000" y="2497929"/>
            <a:ext cx="1512000" cy="355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EXSTART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296000" y="2853000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29372" y="2855893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232000" y="2988600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227800" y="3141000"/>
            <a:ext cx="180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376000" y="3429000"/>
            <a:ext cx="1512000" cy="355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EXSTART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276667" y="3784071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160000" y="3861000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5151600" y="4293000"/>
            <a:ext cx="180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7104000" y="4149000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342758" y="4585929"/>
            <a:ext cx="1512000" cy="355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296000" y="4941000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5160000" y="5157000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5151600" y="5445000"/>
            <a:ext cx="180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071020" y="5301000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276667" y="5661000"/>
            <a:ext cx="792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LSAck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5160000" y="5805000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5304000" y="5949000"/>
            <a:ext cx="1512000" cy="355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  <a:endParaRPr lang="ru-RU" dirty="0"/>
          </a:p>
        </p:txBody>
      </p:sp>
      <p:pic>
        <p:nvPicPr>
          <p:cNvPr id="35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149407" y="1860700"/>
            <a:ext cx="1033889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79441" y="212400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R1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0388" y="212400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R2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7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Маршрутизаторы описывают в выпускаемых </a:t>
            </a:r>
            <a:r>
              <a:rPr lang="en-US"/>
              <a:t>LSA</a:t>
            </a:r>
            <a:r>
              <a:rPr lang="ru-RU"/>
              <a:t> топологию сети</a:t>
            </a:r>
          </a:p>
          <a:p>
            <a:pPr lvl="1"/>
            <a:r>
              <a:rPr lang="ru-RU"/>
              <a:t>При изменениях в топологии все маршрутизаторы пересчитывают ее</a:t>
            </a:r>
          </a:p>
          <a:p>
            <a:pPr lvl="1"/>
            <a:r>
              <a:rPr lang="ru-RU"/>
              <a:t>Если топология большая и сложная, пересчет занимает много ресурсов</a:t>
            </a:r>
          </a:p>
          <a:p>
            <a:r>
              <a:rPr lang="en-US"/>
              <a:t>OSPF </a:t>
            </a:r>
            <a:r>
              <a:rPr lang="ru-RU"/>
              <a:t>позволяет разбить автономную систему на регионы (а</a:t>
            </a:r>
            <a:r>
              <a:rPr lang="en-US"/>
              <a:t>r</a:t>
            </a:r>
            <a:r>
              <a:rPr lang="ru-RU"/>
              <a:t>еа)</a:t>
            </a:r>
          </a:p>
          <a:p>
            <a:pPr lvl="1"/>
            <a:r>
              <a:rPr lang="ru-RU"/>
              <a:t>Внутри региона топология считается «по-честному»</a:t>
            </a:r>
          </a:p>
          <a:p>
            <a:pPr lvl="1"/>
            <a:r>
              <a:rPr lang="ru-RU"/>
              <a:t>За пределы региона адресная информация передается в ДВ-стиле</a:t>
            </a:r>
          </a:p>
          <a:p>
            <a:r>
              <a:rPr lang="ru-RU"/>
              <a:t>Классификация маршрутизаторов</a:t>
            </a:r>
          </a:p>
          <a:p>
            <a:pPr lvl="1"/>
            <a:r>
              <a:rPr lang="en-US"/>
              <a:t>Internal Router</a:t>
            </a:r>
          </a:p>
          <a:p>
            <a:pPr lvl="1"/>
            <a:r>
              <a:rPr lang="ru-RU"/>
              <a:t>А</a:t>
            </a:r>
            <a:r>
              <a:rPr lang="en-US"/>
              <a:t>rea</a:t>
            </a:r>
            <a:r>
              <a:rPr lang="ru-RU"/>
              <a:t> </a:t>
            </a:r>
            <a:r>
              <a:rPr lang="en-US"/>
              <a:t>Border Router</a:t>
            </a:r>
            <a:endParaRPr lang="ru-RU"/>
          </a:p>
          <a:p>
            <a:pPr lvl="1"/>
            <a:r>
              <a:rPr lang="en-US"/>
              <a:t>Backbone Router</a:t>
            </a:r>
            <a:endParaRPr lang="ru-RU"/>
          </a:p>
          <a:p>
            <a:pPr lvl="1"/>
            <a:r>
              <a:rPr lang="ru-RU"/>
              <a:t>А</a:t>
            </a:r>
            <a:r>
              <a:rPr lang="en-US"/>
              <a:t>S</a:t>
            </a:r>
            <a:r>
              <a:rPr lang="ru-RU"/>
              <a:t> </a:t>
            </a:r>
            <a:r>
              <a:rPr lang="en-US"/>
              <a:t>Boundary Router</a:t>
            </a:r>
            <a:endParaRPr lang="ru-RU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 dirty="0"/>
              <a:t>OSPF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Регионы в </a:t>
            </a:r>
            <a:r>
              <a:rPr lang="en-US"/>
              <a:t>OSPF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9" name="Группа 68"/>
          <p:cNvGrpSpPr/>
          <p:nvPr/>
        </p:nvGrpSpPr>
        <p:grpSpPr>
          <a:xfrm>
            <a:off x="6863672" y="4179343"/>
            <a:ext cx="4476636" cy="2129657"/>
            <a:chOff x="6863672" y="4078820"/>
            <a:chExt cx="4476636" cy="2129657"/>
          </a:xfrm>
        </p:grpSpPr>
        <p:pic>
          <p:nvPicPr>
            <p:cNvPr id="9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000" y="4078820"/>
              <a:ext cx="2095893" cy="126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3672" y="5224249"/>
              <a:ext cx="1629855" cy="984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9800" y="4336477"/>
              <a:ext cx="1816200" cy="109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4000" y="5200477"/>
              <a:ext cx="1333497" cy="80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Прямая соединительная линия 11"/>
            <p:cNvCxnSpPr/>
            <p:nvPr/>
          </p:nvCxnSpPr>
          <p:spPr>
            <a:xfrm flipH="1">
              <a:off x="8286838" y="4408137"/>
              <a:ext cx="182871" cy="2044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8806207" y="4408137"/>
              <a:ext cx="228295" cy="2044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 flipV="1">
              <a:off x="8435471" y="4781151"/>
              <a:ext cx="620988" cy="1570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7812626" y="4913979"/>
              <a:ext cx="182871" cy="20447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9245527" y="4845254"/>
              <a:ext cx="0" cy="250392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8338577" y="4846331"/>
              <a:ext cx="717882" cy="35576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7339925" y="5476292"/>
              <a:ext cx="225570" cy="29612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7900964" y="5443504"/>
              <a:ext cx="228295" cy="3289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9419638" y="4845254"/>
              <a:ext cx="0" cy="32891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9475790" y="4711146"/>
              <a:ext cx="1170712" cy="20283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9475790" y="5047715"/>
              <a:ext cx="1249826" cy="19854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9429492" y="5364992"/>
              <a:ext cx="399101" cy="242969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367254" y="5484277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7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32995" y="4995660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0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907197" y="5486476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3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870099" y="4408289"/>
              <a:ext cx="656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Area 1</a:t>
              </a:r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60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8256000" y="4099768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739016" y="4539397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8886905" y="4542386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8959106" y="5016217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359742" y="5092657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928607" y="5731671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807344" y="5733000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9641814" y="5535275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10592566" y="4731550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842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OSPF </a:t>
            </a:r>
            <a:r>
              <a:rPr lang="ru-RU"/>
              <a:t>гарантирует защиту от петель</a:t>
            </a:r>
          </a:p>
          <a:p>
            <a:pPr lvl="1"/>
            <a:r>
              <a:rPr lang="ru-RU"/>
              <a:t>Внутри региона – нативно: кратчайшие пути петель содержать не могут</a:t>
            </a:r>
          </a:p>
          <a:p>
            <a:pPr lvl="1"/>
            <a:r>
              <a:rPr lang="ru-RU"/>
              <a:t>Между регионами используется топология "звезда"</a:t>
            </a:r>
          </a:p>
          <a:p>
            <a:r>
              <a:rPr lang="ru-RU"/>
              <a:t>Центральный регион имеет особую роль (0.0.0.0, </a:t>
            </a:r>
            <a:r>
              <a:rPr lang="en-US"/>
              <a:t>backbone, transit)</a:t>
            </a:r>
            <a:endParaRPr lang="ru-RU"/>
          </a:p>
          <a:p>
            <a:pPr lvl="1"/>
            <a:endParaRPr lang="ru-RU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/>
              <a:t>OSPF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Иерархическая топология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2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00" y="3167717"/>
            <a:ext cx="3055738" cy="184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96" y="4787498"/>
            <a:ext cx="2376271" cy="143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44" y="3573000"/>
            <a:ext cx="2647956" cy="15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00" y="4725000"/>
            <a:ext cx="1944192" cy="117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Прямая соединительная линия 65"/>
          <p:cNvCxnSpPr/>
          <p:nvPr/>
        </p:nvCxnSpPr>
        <p:spPr>
          <a:xfrm flipH="1">
            <a:off x="4633422" y="3597636"/>
            <a:ext cx="266619" cy="29812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5390644" y="3597636"/>
            <a:ext cx="332846" cy="29812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 flipV="1">
            <a:off x="4850124" y="4141477"/>
            <a:ext cx="905379" cy="2289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3942037" y="4335136"/>
            <a:ext cx="266619" cy="29812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6031157" y="4234937"/>
            <a:ext cx="0" cy="36506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H="1" flipV="1">
            <a:off x="4708855" y="4236507"/>
            <a:ext cx="1046647" cy="51869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>
            <a:off x="3252856" y="5154968"/>
            <a:ext cx="328873" cy="431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4070831" y="5107164"/>
            <a:ext cx="332846" cy="4795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6285004" y="4234937"/>
            <a:ext cx="0" cy="47954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6366872" y="4039412"/>
            <a:ext cx="1706857" cy="2957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6366872" y="4530118"/>
            <a:ext cx="1822202" cy="28946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6299371" y="4992697"/>
            <a:ext cx="581875" cy="35424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2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687088" y="3148045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834717" y="3789008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508298" y="3793366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613565" y="4484195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281749" y="4595642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653169" y="5527302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934337" y="5529239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608929" y="5240963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995092" y="4069161"/>
            <a:ext cx="1090181" cy="6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85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Стандартный открытый протокол</a:t>
            </a:r>
          </a:p>
          <a:p>
            <a:r>
              <a:rPr lang="ru-RU"/>
              <a:t>Находит соседей обменом </a:t>
            </a:r>
            <a:r>
              <a:rPr lang="en-US"/>
              <a:t>hello</a:t>
            </a:r>
            <a:r>
              <a:rPr lang="ru-RU"/>
              <a:t>-пакетами</a:t>
            </a:r>
          </a:p>
          <a:p>
            <a:r>
              <a:rPr lang="ru-RU"/>
              <a:t>Обменивается с установленными соседями </a:t>
            </a:r>
            <a:r>
              <a:rPr lang="en-US"/>
              <a:t>LSA (Link State Announcement), </a:t>
            </a:r>
            <a:r>
              <a:rPr lang="ru-RU"/>
              <a:t>в которых передает:</a:t>
            </a:r>
            <a:endParaRPr lang="en-US"/>
          </a:p>
          <a:p>
            <a:pPr lvl="1"/>
            <a:r>
              <a:rPr lang="ru-RU"/>
              <a:t>С какими маршрутизаторами установлено соседство</a:t>
            </a:r>
          </a:p>
          <a:p>
            <a:pPr lvl="1"/>
            <a:r>
              <a:rPr lang="ru-RU"/>
              <a:t>Как устроена топология</a:t>
            </a:r>
          </a:p>
          <a:p>
            <a:pPr lvl="1"/>
            <a:r>
              <a:rPr lang="ru-RU"/>
              <a:t>Какие</a:t>
            </a:r>
            <a:r>
              <a:rPr lang="en-US"/>
              <a:t> IP-</a:t>
            </a:r>
            <a:r>
              <a:rPr lang="ru-RU"/>
              <a:t>сети анонсируются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 dirty="0"/>
              <a:t>OSPF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OSPF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347269" y="4653136"/>
          <a:ext cx="388586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8411">
                  <a:extLst>
                    <a:ext uri="{9D8B030D-6E8A-4147-A177-3AD203B41FA5}">
                      <a16:colId xmlns:a16="http://schemas.microsoft.com/office/drawing/2014/main" val="2055721495"/>
                    </a:ext>
                  </a:extLst>
                </a:gridCol>
                <a:gridCol w="3017457">
                  <a:extLst>
                    <a:ext uri="{9D8B030D-6E8A-4147-A177-3AD203B41FA5}">
                      <a16:colId xmlns:a16="http://schemas.microsoft.com/office/drawing/2014/main" val="165158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Установленные</a:t>
                      </a:r>
                      <a:r>
                        <a:rPr lang="ru-RU" baseline="0" dirty="0"/>
                        <a:t> соседи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R1,</a:t>
                      </a:r>
                      <a:r>
                        <a:rPr lang="en-US" baseline="0" dirty="0"/>
                        <a:t> R3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5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R2, R4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R1, R3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0196"/>
                  </a:ext>
                </a:extLst>
              </a:tr>
            </a:tbl>
          </a:graphicData>
        </a:graphic>
      </p:graphicFrame>
      <p:sp>
        <p:nvSpPr>
          <p:cNvPr id="23" name="Isosceles Triangle 22"/>
          <p:cNvSpPr/>
          <p:nvPr/>
        </p:nvSpPr>
        <p:spPr>
          <a:xfrm rot="5400000">
            <a:off x="5707978" y="5172411"/>
            <a:ext cx="1483360" cy="444811"/>
          </a:xfrm>
          <a:prstGeom prst="triangle">
            <a:avLst>
              <a:gd name="adj" fmla="val 54909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73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55000"/>
                </a:schemeClr>
              </a:gs>
            </a:gsLst>
          </a:gradFill>
          <a:ln>
            <a:solidFill>
              <a:schemeClr val="accent3">
                <a:alpha val="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763883" y="541782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 LSDB</a:t>
            </a:r>
            <a:endParaRPr lang="ru-RU" dirty="0"/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 flipH="1">
            <a:off x="7312415" y="4834174"/>
            <a:ext cx="1152129" cy="50648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>
            <a:off x="8475192" y="4834174"/>
            <a:ext cx="1207460" cy="50648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>
            <a:off x="7315889" y="5372966"/>
            <a:ext cx="1207460" cy="50648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48"/>
          <p:cNvSpPr>
            <a:spLocks noChangeShapeType="1"/>
          </p:cNvSpPr>
          <p:nvPr/>
        </p:nvSpPr>
        <p:spPr bwMode="auto">
          <a:xfrm flipV="1">
            <a:off x="8475192" y="5326452"/>
            <a:ext cx="1207460" cy="533181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6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124003" y="4554574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268063" y="4727336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38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250281" y="5099013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9394341" y="5255933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4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154170" y="5638324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8298230" y="5803943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42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876080" y="5127287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20140" y="5282068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1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OSPFv2:</a:t>
            </a:r>
            <a:endParaRPr lang="ru-RU"/>
          </a:p>
          <a:p>
            <a:pPr lvl="1"/>
            <a:r>
              <a:rPr lang="ru-RU"/>
              <a:t>Работает только поверх </a:t>
            </a:r>
            <a:r>
              <a:rPr lang="en-US"/>
              <a:t>IPv4</a:t>
            </a:r>
          </a:p>
          <a:p>
            <a:pPr lvl="1"/>
            <a:r>
              <a:rPr lang="ru-RU"/>
              <a:t>Обменивается только маршрутами </a:t>
            </a:r>
            <a:r>
              <a:rPr lang="en-US"/>
              <a:t>IPv4</a:t>
            </a:r>
          </a:p>
          <a:p>
            <a:pPr lvl="1"/>
            <a:r>
              <a:rPr lang="en-US"/>
              <a:t>RFC 2328</a:t>
            </a:r>
          </a:p>
          <a:p>
            <a:pPr lvl="2"/>
            <a:r>
              <a:rPr lang="ru-RU"/>
              <a:t>Устаревшие </a:t>
            </a:r>
            <a:r>
              <a:rPr lang="en-US"/>
              <a:t>RFC </a:t>
            </a:r>
            <a:r>
              <a:rPr lang="ru-RU"/>
              <a:t>для </a:t>
            </a:r>
            <a:r>
              <a:rPr lang="en-US"/>
              <a:t>OSPFv2: 1131, 1247, 1583, 2178</a:t>
            </a:r>
          </a:p>
          <a:p>
            <a:pPr lvl="2"/>
            <a:r>
              <a:rPr lang="ru-RU"/>
              <a:t>50+ дополнительных </a:t>
            </a:r>
            <a:r>
              <a:rPr lang="en-US"/>
              <a:t>RFC </a:t>
            </a:r>
            <a:r>
              <a:rPr lang="ru-RU"/>
              <a:t>для различных костыльных механизмов</a:t>
            </a:r>
            <a:endParaRPr lang="en-US"/>
          </a:p>
          <a:p>
            <a:pPr lvl="1"/>
            <a:r>
              <a:rPr lang="en-US"/>
              <a:t>Multicast 224.0.0.5 (Hello) </a:t>
            </a:r>
            <a:r>
              <a:rPr lang="ru-RU"/>
              <a:t>и </a:t>
            </a:r>
            <a:r>
              <a:rPr lang="en-US"/>
              <a:t>224.0.0.6 (DR)</a:t>
            </a:r>
            <a:r>
              <a:rPr lang="ru-RU"/>
              <a:t>, вложение </a:t>
            </a:r>
            <a:r>
              <a:rPr lang="en-US"/>
              <a:t>IP 89</a:t>
            </a:r>
          </a:p>
          <a:p>
            <a:r>
              <a:rPr lang="en-US"/>
              <a:t>OSPFv3:</a:t>
            </a:r>
          </a:p>
          <a:p>
            <a:pPr lvl="1"/>
            <a:r>
              <a:rPr lang="ru-RU"/>
              <a:t>Работает только поверх </a:t>
            </a:r>
            <a:r>
              <a:rPr lang="en-US"/>
              <a:t>IPv6</a:t>
            </a:r>
          </a:p>
          <a:p>
            <a:pPr lvl="1"/>
            <a:r>
              <a:rPr lang="ru-RU"/>
              <a:t>Обменивается маршрутами как </a:t>
            </a:r>
            <a:r>
              <a:rPr lang="en-US"/>
              <a:t>IPv4</a:t>
            </a:r>
            <a:r>
              <a:rPr lang="ru-RU"/>
              <a:t>, так и  </a:t>
            </a:r>
            <a:r>
              <a:rPr lang="en-US"/>
              <a:t>IPv6</a:t>
            </a:r>
          </a:p>
          <a:p>
            <a:pPr lvl="1"/>
            <a:r>
              <a:rPr lang="en-US"/>
              <a:t>RFC 5340</a:t>
            </a:r>
          </a:p>
          <a:p>
            <a:pPr lvl="1"/>
            <a:r>
              <a:rPr lang="en-US"/>
              <a:t>Multicast ff02::5 (Hello) </a:t>
            </a:r>
            <a:r>
              <a:rPr lang="ru-RU"/>
              <a:t>и </a:t>
            </a:r>
            <a:r>
              <a:rPr lang="en-US"/>
              <a:t>ff02::6 (DR)</a:t>
            </a:r>
            <a:r>
              <a:rPr lang="ru-RU"/>
              <a:t>, вложение </a:t>
            </a:r>
            <a:r>
              <a:rPr lang="en-US"/>
              <a:t>IP 89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 dirty="0"/>
              <a:t>OSPF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Версии протокола </a:t>
            </a:r>
            <a:r>
              <a:rPr lang="en-US"/>
              <a:t>OSPF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3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Каждый маршрутизатор строит топологию сети</a:t>
            </a:r>
          </a:p>
          <a:p>
            <a:pPr lvl="1"/>
            <a:r>
              <a:rPr lang="ru-RU"/>
              <a:t>Обнаруживает непосредственно подключенных соседей</a:t>
            </a:r>
          </a:p>
          <a:p>
            <a:pPr lvl="1"/>
            <a:r>
              <a:rPr lang="ru-RU"/>
              <a:t>Отсылает им и получает от них информацию о связях маршрутизаторов</a:t>
            </a:r>
          </a:p>
          <a:p>
            <a:pPr lvl="1"/>
            <a:r>
              <a:rPr lang="ru-RU"/>
              <a:t>Строит карту связей и просчитывает кратчайшие маршруты до каждого узла</a:t>
            </a:r>
          </a:p>
          <a:p>
            <a:pPr lvl="1"/>
            <a:r>
              <a:rPr lang="ru-RU"/>
              <a:t>Пользуется полученными маршрутами для нахождения шлюза для каждой анонсированной в топологии сети</a:t>
            </a:r>
          </a:p>
          <a:p>
            <a:pPr lvl="1"/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 dirty="0"/>
              <a:t>OSPF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Отслеживание состояний каналов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57" y="3778786"/>
            <a:ext cx="5690485" cy="2529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5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Преимущества:</a:t>
            </a:r>
          </a:p>
          <a:p>
            <a:pPr lvl="1"/>
            <a:r>
              <a:rPr lang="ru-RU"/>
              <a:t>Эффективно используют полосу пропускания</a:t>
            </a:r>
          </a:p>
          <a:p>
            <a:pPr lvl="1"/>
            <a:r>
              <a:rPr lang="ru-RU"/>
              <a:t>Быстро реагируют на изменения в сети</a:t>
            </a:r>
          </a:p>
          <a:p>
            <a:pPr lvl="1"/>
            <a:r>
              <a:rPr lang="ru-RU"/>
              <a:t>Гарантируют защиту от петли</a:t>
            </a:r>
          </a:p>
          <a:p>
            <a:r>
              <a:rPr lang="ru-RU"/>
              <a:t>Недостатки</a:t>
            </a:r>
          </a:p>
          <a:p>
            <a:pPr lvl="1"/>
            <a:r>
              <a:rPr lang="ru-RU"/>
              <a:t>Вычислительно существенно более сложны по сравнению с ДВ-протоколами</a:t>
            </a:r>
          </a:p>
          <a:p>
            <a:pPr lvl="1"/>
            <a:r>
              <a:rPr lang="ru-RU"/>
              <a:t>Плохо масштабируются в сетях с произвольной топологией</a:t>
            </a:r>
          </a:p>
          <a:p>
            <a:pPr lvl="1"/>
            <a:r>
              <a:rPr lang="ru-RU"/>
              <a:t>Рассчитаны на работу с топологией, а не с маршрутной информацией </a:t>
            </a:r>
            <a:r>
              <a:rPr lang="en-US"/>
              <a:t>IP</a:t>
            </a:r>
          </a:p>
          <a:p>
            <a:pPr lvl="2"/>
            <a:r>
              <a:rPr lang="ru-RU"/>
              <a:t>Обросли немыслимым количеством костылей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 dirty="0"/>
              <a:t>OSPF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 протоколов </a:t>
            </a:r>
            <a:r>
              <a:rPr lang="en-US"/>
              <a:t>Link State 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2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Hello-</a:t>
            </a:r>
            <a:r>
              <a:rPr lang="ru-RU"/>
              <a:t>пакеты отсылаются по таймеру на всех интерфейсах </a:t>
            </a:r>
            <a:r>
              <a:rPr lang="en-US"/>
              <a:t>OSPF</a:t>
            </a:r>
            <a:endParaRPr lang="ru-RU"/>
          </a:p>
          <a:p>
            <a:pPr lvl="1"/>
            <a:r>
              <a:rPr lang="ru-RU"/>
              <a:t>Используется </a:t>
            </a:r>
            <a:r>
              <a:rPr lang="en-US"/>
              <a:t>local multicast (224.0.0.5</a:t>
            </a:r>
            <a:r>
              <a:rPr lang="ru-RU"/>
              <a:t>)</a:t>
            </a:r>
          </a:p>
          <a:p>
            <a:pPr lvl="1"/>
            <a:r>
              <a:rPr lang="ru-RU"/>
              <a:t>В каждом пакете указывается информация о конфигурации маршрутизатора</a:t>
            </a:r>
          </a:p>
          <a:p>
            <a:pPr lvl="1"/>
            <a:r>
              <a:rPr lang="ru-RU"/>
              <a:t>С непротиворечиво настроенными соседями устанавливается соседство</a:t>
            </a:r>
          </a:p>
          <a:p>
            <a:pPr lvl="2"/>
            <a:r>
              <a:rPr lang="ru-RU"/>
              <a:t>Должны совпасть таймеры </a:t>
            </a:r>
            <a:r>
              <a:rPr lang="en-US"/>
              <a:t>Hello Interval </a:t>
            </a:r>
            <a:r>
              <a:rPr lang="ru-RU"/>
              <a:t>и </a:t>
            </a:r>
            <a:r>
              <a:rPr lang="en-US"/>
              <a:t>Dead Interval</a:t>
            </a:r>
          </a:p>
          <a:p>
            <a:pPr lvl="2"/>
            <a:r>
              <a:rPr lang="ru-RU"/>
              <a:t>Должны совпасть номер региона и флаг </a:t>
            </a:r>
            <a:r>
              <a:rPr lang="en-US"/>
              <a:t>stub</a:t>
            </a:r>
          </a:p>
          <a:p>
            <a:pPr lvl="2"/>
            <a:r>
              <a:rPr lang="ru-RU"/>
              <a:t>Пакеты должны пройти процедуру аутентификации</a:t>
            </a:r>
            <a:endParaRPr lang="en-US"/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 dirty="0"/>
              <a:t>OSPF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Line 48"/>
          <p:cNvSpPr>
            <a:spLocks noChangeShapeType="1"/>
          </p:cNvSpPr>
          <p:nvPr/>
        </p:nvSpPr>
        <p:spPr bwMode="auto">
          <a:xfrm flipH="1">
            <a:off x="5106060" y="5230869"/>
            <a:ext cx="1787364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46481" y="5085184"/>
            <a:ext cx="10873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10286" y="480818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Hello!</a:t>
            </a:r>
            <a:endParaRPr lang="ru-RU" sz="1200" dirty="0"/>
          </a:p>
        </p:txBody>
      </p:sp>
      <p:pic>
        <p:nvPicPr>
          <p:cNvPr id="12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732189" y="5007913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712071" y="5009560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2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48"/>
          <p:cNvSpPr>
            <a:spLocks noChangeShapeType="1"/>
          </p:cNvSpPr>
          <p:nvPr/>
        </p:nvSpPr>
        <p:spPr bwMode="auto">
          <a:xfrm flipH="1" flipV="1">
            <a:off x="9498103" y="4612671"/>
            <a:ext cx="777966" cy="9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OSPF </a:t>
            </a:r>
            <a:r>
              <a:rPr lang="ru-RU"/>
              <a:t>использует алгоритм Дейкстры для нахождения кратчайшего пути в топологии между двумя маршрутизаторами</a:t>
            </a:r>
          </a:p>
          <a:p>
            <a:pPr lvl="1"/>
            <a:r>
              <a:rPr lang="ru-RU"/>
              <a:t>Метрика – стоимость пути до удаленной сети</a:t>
            </a:r>
          </a:p>
          <a:p>
            <a:pPr lvl="1"/>
            <a:r>
              <a:rPr lang="ru-RU"/>
              <a:t>Стоимость пути = сумма стоимостей интерфейсов, составляющих путь</a:t>
            </a:r>
          </a:p>
          <a:p>
            <a:pPr lvl="1"/>
            <a:r>
              <a:rPr lang="ru-RU"/>
              <a:t>Меньше стоимость пути – более вероятно прохождение трафика по нему</a:t>
            </a:r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 dirty="0"/>
              <a:t>OSPF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Алгоритм </a:t>
            </a:r>
            <a:r>
              <a:rPr lang="en-US"/>
              <a:t>SPF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488000" y="3677594"/>
          <a:ext cx="404279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6408">
                  <a:extLst>
                    <a:ext uri="{9D8B030D-6E8A-4147-A177-3AD203B41FA5}">
                      <a16:colId xmlns:a16="http://schemas.microsoft.com/office/drawing/2014/main" val="20557214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51582814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3409048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Соседи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  <a:r>
                        <a:rPr lang="ru-RU" dirty="0"/>
                        <a:t> (10)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R3</a:t>
                      </a:r>
                      <a:r>
                        <a:rPr lang="ru-RU" baseline="0" dirty="0"/>
                        <a:t> (20)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5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  <a:r>
                        <a:rPr lang="ru-RU" dirty="0"/>
                        <a:t> (20)</a:t>
                      </a:r>
                      <a:r>
                        <a:rPr lang="en-US" dirty="0"/>
                        <a:t>, R4</a:t>
                      </a:r>
                      <a:r>
                        <a:rPr lang="ru-RU" dirty="0"/>
                        <a:t>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10.0.0.0/24</a:t>
                      </a:r>
                      <a:r>
                        <a:rPr lang="en-US" dirty="0"/>
                        <a:t> (15)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  <a:r>
                        <a:rPr lang="ru-RU" dirty="0"/>
                        <a:t> (5)</a:t>
                      </a:r>
                      <a:r>
                        <a:rPr lang="en-US" dirty="0"/>
                        <a:t>, R3</a:t>
                      </a:r>
                      <a:r>
                        <a:rPr lang="ru-RU" dirty="0"/>
                        <a:t>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0196"/>
                  </a:ext>
                </a:extLst>
              </a:tr>
            </a:tbl>
          </a:graphicData>
        </a:graphic>
      </p:graphicFrame>
      <p:sp>
        <p:nvSpPr>
          <p:cNvPr id="6" name="Line 48"/>
          <p:cNvSpPr>
            <a:spLocks noChangeShapeType="1"/>
          </p:cNvSpPr>
          <p:nvPr/>
        </p:nvSpPr>
        <p:spPr bwMode="auto">
          <a:xfrm flipH="1">
            <a:off x="7138188" y="4106680"/>
            <a:ext cx="1152129" cy="50648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8"/>
          <p:cNvSpPr>
            <a:spLocks noChangeShapeType="1"/>
          </p:cNvSpPr>
          <p:nvPr/>
        </p:nvSpPr>
        <p:spPr bwMode="auto">
          <a:xfrm>
            <a:off x="8300965" y="4106680"/>
            <a:ext cx="1207460" cy="50648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>
            <a:off x="7141662" y="4645472"/>
            <a:ext cx="1207460" cy="50648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8"/>
          <p:cNvSpPr>
            <a:spLocks noChangeShapeType="1"/>
          </p:cNvSpPr>
          <p:nvPr/>
        </p:nvSpPr>
        <p:spPr bwMode="auto">
          <a:xfrm flipV="1">
            <a:off x="8300965" y="4598958"/>
            <a:ext cx="1207460" cy="533181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44500" y="4131199"/>
            <a:ext cx="34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45545" y="4131199"/>
            <a:ext cx="34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3773" y="483509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50078" y="4833434"/>
            <a:ext cx="34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10</a:t>
            </a:r>
          </a:p>
        </p:txBody>
      </p:sp>
      <p:sp>
        <p:nvSpPr>
          <p:cNvPr id="28" name="Line 48"/>
          <p:cNvSpPr>
            <a:spLocks noChangeShapeType="1"/>
          </p:cNvSpPr>
          <p:nvPr/>
        </p:nvSpPr>
        <p:spPr bwMode="auto">
          <a:xfrm rot="5400000" flipH="1" flipV="1">
            <a:off x="10165355" y="4621102"/>
            <a:ext cx="221431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505082" y="4836153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10.0.0.0/24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488000" y="5196480"/>
          <a:ext cx="404279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7598">
                  <a:extLst>
                    <a:ext uri="{9D8B030D-6E8A-4147-A177-3AD203B41FA5}">
                      <a16:colId xmlns:a16="http://schemas.microsoft.com/office/drawing/2014/main" val="2734676070"/>
                    </a:ext>
                  </a:extLst>
                </a:gridCol>
                <a:gridCol w="1347598">
                  <a:extLst>
                    <a:ext uri="{9D8B030D-6E8A-4147-A177-3AD203B41FA5}">
                      <a16:colId xmlns:a16="http://schemas.microsoft.com/office/drawing/2014/main" val="195287439"/>
                    </a:ext>
                  </a:extLst>
                </a:gridCol>
                <a:gridCol w="1347598">
                  <a:extLst>
                    <a:ext uri="{9D8B030D-6E8A-4147-A177-3AD203B41FA5}">
                      <a16:colId xmlns:a16="http://schemas.microsoft.com/office/drawing/2014/main" val="101407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Маршрут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Стоимость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923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10.0.0.0/24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R3-R2-R1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6387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R3-R4-R1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612929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9898274" y="4350138"/>
            <a:ext cx="34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808667" y="44308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 LSDB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879531" y="5610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 RIB</a:t>
            </a:r>
            <a:endParaRPr lang="ru-RU" dirty="0"/>
          </a:p>
        </p:txBody>
      </p:sp>
      <p:pic>
        <p:nvPicPr>
          <p:cNvPr id="3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949776" y="3827080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93836" y="3999842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31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076054" y="4371519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220114" y="4528439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32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979943" y="4910830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124003" y="5076449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33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701853" y="4399793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45913" y="4554574"/>
            <a:ext cx="4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5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Каждый маршрутизатор выпускает </a:t>
            </a:r>
            <a:r>
              <a:rPr lang="en-US"/>
              <a:t>LSA, </a:t>
            </a:r>
            <a:r>
              <a:rPr lang="ru-RU"/>
              <a:t>которые подписываются его уникальным идентификатором</a:t>
            </a:r>
          </a:p>
          <a:p>
            <a:pPr lvl="1"/>
            <a:r>
              <a:rPr lang="en-US"/>
              <a:t>ID </a:t>
            </a:r>
            <a:r>
              <a:rPr lang="ru-RU"/>
              <a:t>обязан быть уникальным в пределах всей топологии</a:t>
            </a:r>
          </a:p>
          <a:p>
            <a:pPr lvl="1"/>
            <a:r>
              <a:rPr lang="ru-RU"/>
              <a:t>И не меняться в течение всего срока работы </a:t>
            </a:r>
            <a:r>
              <a:rPr lang="en-US"/>
              <a:t>OSPF</a:t>
            </a:r>
            <a:endParaRPr lang="ru-RU"/>
          </a:p>
          <a:p>
            <a:r>
              <a:rPr lang="ru-RU"/>
              <a:t>Идентификатор – 32-битное число</a:t>
            </a:r>
          </a:p>
          <a:p>
            <a:pPr lvl="1"/>
            <a:r>
              <a:rPr lang="ru-RU"/>
              <a:t>Часто записывается в форме </a:t>
            </a:r>
            <a:r>
              <a:rPr lang="en-US"/>
              <a:t>IP-</a:t>
            </a:r>
            <a:r>
              <a:rPr lang="ru-RU"/>
              <a:t>адреса</a:t>
            </a:r>
          </a:p>
          <a:p>
            <a:r>
              <a:rPr lang="ru-RU"/>
              <a:t>Возможные способы назначения</a:t>
            </a:r>
            <a:endParaRPr lang="en-US"/>
          </a:p>
          <a:p>
            <a:pPr lvl="1"/>
            <a:r>
              <a:rPr lang="ru-RU"/>
              <a:t>Вручную</a:t>
            </a:r>
          </a:p>
          <a:p>
            <a:pPr lvl="1"/>
            <a:r>
              <a:rPr lang="ru-RU"/>
              <a:t>Взять самый маленький </a:t>
            </a:r>
            <a:r>
              <a:rPr lang="en-US"/>
              <a:t>IP-</a:t>
            </a:r>
            <a:r>
              <a:rPr lang="ru-RU"/>
              <a:t>адрес на устройстве</a:t>
            </a:r>
            <a:endParaRPr lang="en-US"/>
          </a:p>
          <a:p>
            <a:pPr lvl="1"/>
            <a:r>
              <a:rPr lang="ru-RU"/>
              <a:t>Взять какой-нибудь еще </a:t>
            </a:r>
            <a:r>
              <a:rPr lang="en-US"/>
              <a:t>IP-</a:t>
            </a:r>
            <a:r>
              <a:rPr lang="ru-RU"/>
              <a:t>адрес на устройстве</a:t>
            </a:r>
          </a:p>
          <a:p>
            <a:pPr lvl="2"/>
            <a:r>
              <a:rPr lang="ru-RU"/>
              <a:t>Например, маршрутизаторы </a:t>
            </a:r>
            <a:r>
              <a:rPr lang="en-US"/>
              <a:t>Cisco </a:t>
            </a:r>
            <a:r>
              <a:rPr lang="ru-RU"/>
              <a:t>предпочитают брать самый большой </a:t>
            </a:r>
            <a:r>
              <a:rPr lang="en-US"/>
              <a:t>IP-</a:t>
            </a:r>
            <a:r>
              <a:rPr lang="ru-RU"/>
              <a:t>адрес с виртуальных </a:t>
            </a:r>
            <a:r>
              <a:rPr lang="en-US"/>
              <a:t>loopback-</a:t>
            </a:r>
            <a:r>
              <a:rPr lang="ru-RU"/>
              <a:t>интерфейсов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 dirty="0"/>
              <a:t>OSPF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ID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4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Hello protocol</a:t>
            </a:r>
            <a:endParaRPr lang="ru-RU"/>
          </a:p>
          <a:p>
            <a:pPr lvl="1"/>
            <a:r>
              <a:rPr lang="en-US"/>
              <a:t>INIT</a:t>
            </a:r>
            <a:r>
              <a:rPr lang="ru-RU"/>
              <a:t>: </a:t>
            </a:r>
            <a:r>
              <a:rPr lang="en-US"/>
              <a:t> </a:t>
            </a:r>
            <a:r>
              <a:rPr lang="ru-RU"/>
              <a:t>принимаются Не</a:t>
            </a:r>
            <a:r>
              <a:rPr lang="en-US"/>
              <a:t>llo  </a:t>
            </a:r>
            <a:r>
              <a:rPr lang="ru-RU"/>
              <a:t>без указания «нас» как соседа</a:t>
            </a:r>
          </a:p>
          <a:p>
            <a:pPr lvl="1"/>
            <a:r>
              <a:rPr lang="ru-RU"/>
              <a:t>2</a:t>
            </a:r>
            <a:r>
              <a:rPr lang="en-US"/>
              <a:t>WAY: </a:t>
            </a:r>
            <a:r>
              <a:rPr lang="ru-RU"/>
              <a:t>принимаются Не</a:t>
            </a:r>
            <a:r>
              <a:rPr lang="en-US"/>
              <a:t>llo </a:t>
            </a:r>
            <a:r>
              <a:rPr lang="ru-RU"/>
              <a:t>с указанием «нас» как соседа</a:t>
            </a:r>
          </a:p>
          <a:p>
            <a:r>
              <a:rPr lang="en-US"/>
              <a:t>Database Exchange</a:t>
            </a:r>
            <a:endParaRPr lang="ru-RU"/>
          </a:p>
          <a:p>
            <a:pPr lvl="1"/>
            <a:r>
              <a:rPr lang="en-US"/>
              <a:t>EXSTART</a:t>
            </a:r>
            <a:r>
              <a:rPr lang="ru-RU"/>
              <a:t>: согласование стартовых </a:t>
            </a:r>
            <a:r>
              <a:rPr lang="en-US"/>
              <a:t>Sequence Number</a:t>
            </a:r>
            <a:r>
              <a:rPr lang="ru-RU"/>
              <a:t>, выбор </a:t>
            </a:r>
            <a:r>
              <a:rPr lang="en-US"/>
              <a:t>Master</a:t>
            </a:r>
            <a:endParaRPr lang="ru-RU"/>
          </a:p>
          <a:p>
            <a:pPr lvl="1"/>
            <a:r>
              <a:rPr lang="ru-RU"/>
              <a:t>ЕХСНА</a:t>
            </a:r>
            <a:r>
              <a:rPr lang="en-US"/>
              <a:t>NGE</a:t>
            </a:r>
            <a:r>
              <a:rPr lang="ru-RU"/>
              <a:t>: обмен пакетами </a:t>
            </a:r>
            <a:r>
              <a:rPr lang="en-US"/>
              <a:t>Database Description </a:t>
            </a:r>
            <a:endParaRPr lang="ru-RU"/>
          </a:p>
          <a:p>
            <a:pPr lvl="1"/>
            <a:r>
              <a:rPr lang="en-US"/>
              <a:t>LOADING</a:t>
            </a:r>
            <a:r>
              <a:rPr lang="ru-RU"/>
              <a:t>: обмен пакетами </a:t>
            </a:r>
            <a:r>
              <a:rPr lang="en-US"/>
              <a:t>Link</a:t>
            </a:r>
            <a:r>
              <a:rPr lang="ru-RU"/>
              <a:t> </a:t>
            </a:r>
            <a:r>
              <a:rPr lang="en-US"/>
              <a:t>State</a:t>
            </a:r>
            <a:r>
              <a:rPr lang="ru-RU"/>
              <a:t> </a:t>
            </a:r>
            <a:r>
              <a:rPr lang="en-US"/>
              <a:t>Request</a:t>
            </a:r>
            <a:r>
              <a:rPr lang="ru-RU"/>
              <a:t> и </a:t>
            </a:r>
            <a:r>
              <a:rPr lang="en-US"/>
              <a:t>Link</a:t>
            </a:r>
            <a:r>
              <a:rPr lang="ru-RU"/>
              <a:t> </a:t>
            </a:r>
            <a:r>
              <a:rPr lang="en-US"/>
              <a:t>State</a:t>
            </a:r>
            <a:r>
              <a:rPr lang="ru-RU"/>
              <a:t> </a:t>
            </a:r>
            <a:r>
              <a:rPr lang="en-US"/>
              <a:t>Update</a:t>
            </a:r>
            <a:endParaRPr lang="ru-RU"/>
          </a:p>
          <a:p>
            <a:pPr lvl="1"/>
            <a:r>
              <a:rPr lang="en-US"/>
              <a:t>FULL: </a:t>
            </a:r>
            <a:r>
              <a:rPr lang="ru-RU"/>
              <a:t>синхронизированные </a:t>
            </a:r>
            <a:r>
              <a:rPr lang="en-US"/>
              <a:t>LSDB</a:t>
            </a:r>
          </a:p>
          <a:p>
            <a:r>
              <a:rPr lang="ru-RU"/>
              <a:t>Также существуют состояния </a:t>
            </a:r>
            <a:r>
              <a:rPr lang="en-US"/>
              <a:t>ATTEMPT </a:t>
            </a:r>
            <a:r>
              <a:rPr lang="ru-RU"/>
              <a:t>и </a:t>
            </a:r>
            <a:r>
              <a:rPr lang="en-US"/>
              <a:t>DOWN</a:t>
            </a:r>
            <a:endParaRPr lang="ru-RU"/>
          </a:p>
          <a:p>
            <a:r>
              <a:rPr lang="ru-RU"/>
              <a:t>Детально процесс разбирается далее в курсе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 </a:t>
            </a:r>
            <a:r>
              <a:rPr lang="ru-RU" dirty="0"/>
              <a:t>введение в </a:t>
            </a:r>
            <a:r>
              <a:rPr lang="en-US" dirty="0"/>
              <a:t>OSPF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Состояние соседства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6841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383</TotalTime>
  <Words>755</Words>
  <Application>Microsoft Macintosh PowerPoint</Application>
  <PresentationFormat>Widescreen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NetworkEducation</vt:lpstr>
      <vt:lpstr>CCIE Enterprise Bootcamp</vt:lpstr>
      <vt:lpstr>OSPF</vt:lpstr>
      <vt:lpstr>Версии протокола OSPF</vt:lpstr>
      <vt:lpstr>Отслеживание состояний каналов</vt:lpstr>
      <vt:lpstr>Особенности протоколов Link State </vt:lpstr>
      <vt:lpstr>Hello</vt:lpstr>
      <vt:lpstr>Алгоритм SPF</vt:lpstr>
      <vt:lpstr>Router ID</vt:lpstr>
      <vt:lpstr>Состояние соседства</vt:lpstr>
      <vt:lpstr>Синхронизация таблиц топологии</vt:lpstr>
      <vt:lpstr>Регионы в OSPF</vt:lpstr>
      <vt:lpstr>Иерархическая топология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OSPF</dc:title>
  <dc:creator>Innokentiy Solntsev</dc:creator>
  <cp:lastModifiedBy>Alexey Gusev -X (alexguse - Flint Russia at Cisco)</cp:lastModifiedBy>
  <cp:revision>23</cp:revision>
  <dcterms:created xsi:type="dcterms:W3CDTF">2018-01-01T14:05:38Z</dcterms:created>
  <dcterms:modified xsi:type="dcterms:W3CDTF">2021-02-08T13:23:08Z</dcterms:modified>
</cp:coreProperties>
</file>