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6"/>
  </p:notesMasterIdLst>
  <p:sldIdLst>
    <p:sldId id="256" r:id="rId2"/>
    <p:sldId id="267" r:id="rId3"/>
    <p:sldId id="268" r:id="rId4"/>
    <p:sldId id="269" r:id="rId5"/>
    <p:sldId id="278" r:id="rId6"/>
    <p:sldId id="279" r:id="rId7"/>
    <p:sldId id="284" r:id="rId8"/>
    <p:sldId id="271" r:id="rId9"/>
    <p:sldId id="285" r:id="rId10"/>
    <p:sldId id="286" r:id="rId11"/>
    <p:sldId id="288" r:id="rId12"/>
    <p:sldId id="289" r:id="rId13"/>
    <p:sldId id="272" r:id="rId14"/>
    <p:sldId id="290" r:id="rId15"/>
    <p:sldId id="291" r:id="rId16"/>
    <p:sldId id="293" r:id="rId17"/>
    <p:sldId id="287" r:id="rId18"/>
    <p:sldId id="294" r:id="rId19"/>
    <p:sldId id="295" r:id="rId20"/>
    <p:sldId id="299" r:id="rId21"/>
    <p:sldId id="296" r:id="rId22"/>
    <p:sldId id="297" r:id="rId23"/>
    <p:sldId id="298" r:id="rId24"/>
    <p:sldId id="27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9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URN:SPO:ANON#2E2D11A2D1CD6A7671CF60E36AD6330A79D7A5790A8A37D77F7C0FA2F31A6905" providerId="AD" clId="Web-{8199331A-BCD8-491C-AE2D-317C67183952}"/>
    <pc:docChg chg="modSld">
      <pc:chgData name="Гость" userId="URN:SPO:ANON#2E2D11A2D1CD6A7671CF60E36AD6330A79D7A5790A8A37D77F7C0FA2F31A6905" providerId="AD" clId="Web-{8199331A-BCD8-491C-AE2D-317C67183952}" dt="2018-03-20T10:51:08.907" v="0"/>
      <pc:docMkLst>
        <pc:docMk/>
      </pc:docMkLst>
      <pc:sldChg chg="modSp">
        <pc:chgData name="Гость" userId="URN:SPO:ANON#2E2D11A2D1CD6A7671CF60E36AD6330A79D7A5790A8A37D77F7C0FA2F31A6905" providerId="AD" clId="Web-{8199331A-BCD8-491C-AE2D-317C67183952}" dt="2018-03-20T10:51:08.907" v="0"/>
        <pc:sldMkLst>
          <pc:docMk/>
          <pc:sldMk cId="61937414" sldId="289"/>
        </pc:sldMkLst>
        <pc:spChg chg="mod">
          <ac:chgData name="Гость" userId="URN:SPO:ANON#2E2D11A2D1CD6A7671CF60E36AD6330A79D7A5790A8A37D77F7C0FA2F31A6905" providerId="AD" clId="Web-{8199331A-BCD8-491C-AE2D-317C67183952}" dt="2018-03-20T10:51:08.907" v="0"/>
          <ac:spMkLst>
            <pc:docMk/>
            <pc:sldMk cId="61937414" sldId="289"/>
            <ac:spMk id="33" creationId="{00000000-0000-0000-0000-000000000000}"/>
          </ac:spMkLst>
        </pc:spChg>
      </pc:sldChg>
    </pc:docChg>
  </pc:docChgLst>
  <pc:docChgLst>
    <pc:chgData name="Иннокентий Солнцев" userId="c345689b-ecfc-4a4f-b91d-b2cd3ac6c4a0" providerId="ADAL" clId="{BB20681D-6812-4D1D-A797-4A8E385FA9C4}"/>
    <pc:docChg chg="undo custSel addSld delSld modSld modMainMaster">
      <pc:chgData name="Иннокентий Солнцев" userId="c345689b-ecfc-4a4f-b91d-b2cd3ac6c4a0" providerId="ADAL" clId="{BB20681D-6812-4D1D-A797-4A8E385FA9C4}" dt="2018-04-09T10:52:16.809" v="726"/>
      <pc:docMkLst>
        <pc:docMk/>
      </pc:docMkLst>
      <pc:sldChg chg="modSp">
        <pc:chgData name="Иннокентий Солнцев" userId="c345689b-ecfc-4a4f-b91d-b2cd3ac6c4a0" providerId="ADAL" clId="{BB20681D-6812-4D1D-A797-4A8E385FA9C4}" dt="2018-04-09T10:52:16.809" v="726"/>
        <pc:sldMkLst>
          <pc:docMk/>
          <pc:sldMk cId="3445794765" sldId="256"/>
        </pc:sldMkLst>
        <pc:spChg chg="mod">
          <ac:chgData name="Иннокентий Солнцев" userId="c345689b-ecfc-4a4f-b91d-b2cd3ac6c4a0" providerId="ADAL" clId="{BB20681D-6812-4D1D-A797-4A8E385FA9C4}" dt="2018-03-19T16:55:13.472" v="14" actId="27636"/>
          <ac:spMkLst>
            <pc:docMk/>
            <pc:sldMk cId="3445794765" sldId="256"/>
            <ac:spMk id="10" creationId="{00000000-0000-0000-0000-000000000000}"/>
          </ac:spMkLst>
        </pc:spChg>
        <pc:spChg chg="mod">
          <ac:chgData name="Иннокентий Солнцев" userId="c345689b-ecfc-4a4f-b91d-b2cd3ac6c4a0" providerId="ADAL" clId="{BB20681D-6812-4D1D-A797-4A8E385FA9C4}" dt="2018-04-09T10:52:16.809" v="726"/>
          <ac:spMkLst>
            <pc:docMk/>
            <pc:sldMk cId="3445794765" sldId="256"/>
            <ac:spMk id="11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538097712" sldId="267"/>
        </pc:sldMkLst>
        <pc:spChg chg="mod">
          <ac:chgData name="Иннокентий Солнцев" userId="c345689b-ecfc-4a4f-b91d-b2cd3ac6c4a0" providerId="ADAL" clId="{BB20681D-6812-4D1D-A797-4A8E385FA9C4}" dt="2018-03-19T16:55:17.974" v="16" actId="6549"/>
          <ac:spMkLst>
            <pc:docMk/>
            <pc:sldMk cId="538097712" sldId="267"/>
            <ac:spMk id="4" creationId="{00000000-0000-0000-0000-00000000000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538097712" sldId="267"/>
            <ac:spMk id="6" creationId="{A495EFFF-8895-408D-A88A-28AD91C22B89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538097712" sldId="267"/>
            <ac:spMk id="7" creationId="{EE80D78B-7BF0-4373-A416-F5D22846AB6D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538097712" sldId="267"/>
            <ac:spMk id="8" creationId="{5CB8545A-299D-40F7-9083-3CE92D43A4BA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538097712" sldId="267"/>
            <ac:spMk id="9" creationId="{7B735D1E-FC04-46B5-998B-D8135D86CED2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817463575" sldId="268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817463575" sldId="268"/>
            <ac:spMk id="7" creationId="{32895461-D344-4254-9CB9-D0A6989D1006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817463575" sldId="268"/>
            <ac:spMk id="8" creationId="{65537A18-F075-4767-B6C5-7F9834747DFF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817463575" sldId="268"/>
            <ac:spMk id="13" creationId="{3C22C210-F918-41BD-A91E-1A2AAB97B5E5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817463575" sldId="268"/>
            <ac:spMk id="17" creationId="{D68D97AE-AA26-4768-AD4F-17655E3A04C4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4031756579" sldId="269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31756579" sldId="269"/>
            <ac:spMk id="7" creationId="{C60D91BA-11E5-4E8D-A1A6-E8362DCA9E13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31756579" sldId="269"/>
            <ac:spMk id="8" creationId="{D5913D20-BAC9-4FB3-9956-2B84D3C1A20A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31756579" sldId="269"/>
            <ac:spMk id="9" creationId="{1FBFCF59-A062-41A0-9FF5-A90E17BBE2B3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31756579" sldId="269"/>
            <ac:spMk id="10" creationId="{5D67A24A-5885-4138-867D-ED7EB3346A22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88052989" sldId="271"/>
        </pc:sldMkLst>
        <pc:spChg chg="mod">
          <ac:chgData name="Иннокентий Солнцев" userId="c345689b-ecfc-4a4f-b91d-b2cd3ac6c4a0" providerId="ADAL" clId="{BB20681D-6812-4D1D-A797-4A8E385FA9C4}" dt="2018-03-26T10:52:10.394" v="673" actId="20577"/>
          <ac:spMkLst>
            <pc:docMk/>
            <pc:sldMk cId="388052989" sldId="271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88052989" sldId="271"/>
            <ac:spMk id="6" creationId="{BC7D6483-7FD1-48B0-91E5-D3B2AA6DF57E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88052989" sldId="271"/>
            <ac:spMk id="7" creationId="{0795AAAF-E241-47B3-B13F-48E291345E6B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88052989" sldId="271"/>
            <ac:spMk id="8" creationId="{55E77C97-DEC8-4174-8D07-D0C4C9E56D6A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88052989" sldId="271"/>
            <ac:spMk id="9" creationId="{D95EF875-74C4-40EA-9421-91818510418F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4069777304" sldId="272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69777304" sldId="272"/>
            <ac:spMk id="6" creationId="{DE225B8E-C89D-4E43-9470-30273DBAD20F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69777304" sldId="272"/>
            <ac:spMk id="7" creationId="{323E2CE6-6481-4E4A-89E8-E391FD18E306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69777304" sldId="272"/>
            <ac:spMk id="8" creationId="{4AA9E0D8-6A2D-4124-A30E-22A88A6C8F1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69777304" sldId="272"/>
            <ac:spMk id="9" creationId="{8DF2DCA9-EE3A-4E8E-AB65-3215DF303828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231491881" sldId="278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231491881" sldId="278"/>
            <ac:spMk id="6" creationId="{909CAF7D-BA87-4C17-B4E1-E83272653502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231491881" sldId="278"/>
            <ac:spMk id="7" creationId="{3D76AC7F-E8B5-427D-AD04-4A81DE6CC2D3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231491881" sldId="278"/>
            <ac:spMk id="8" creationId="{74A4B821-DFF4-42FC-98D0-1EA005E992DB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231491881" sldId="278"/>
            <ac:spMk id="9" creationId="{F2535BFD-9349-4178-9BE7-6FF889EEFD44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1670411654" sldId="279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70411654" sldId="279"/>
            <ac:spMk id="9" creationId="{19D928E3-6362-438B-9B52-AED55A5B92BB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70411654" sldId="279"/>
            <ac:spMk id="10" creationId="{6F009D7D-7367-4E64-B4B6-9BD9506B1531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70411654" sldId="279"/>
            <ac:spMk id="11" creationId="{765A357F-0FC5-43FC-A93A-04B1020A30FD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70411654" sldId="279"/>
            <ac:spMk id="12" creationId="{8D3C30C0-DDF1-4726-99AC-7D4D83ED0648}"/>
          </ac:spMkLst>
        </pc:spChg>
        <pc:spChg chg="mod">
          <ac:chgData name="Иннокентий Солнцев" userId="c345689b-ecfc-4a4f-b91d-b2cd3ac6c4a0" providerId="ADAL" clId="{BB20681D-6812-4D1D-A797-4A8E385FA9C4}" dt="2018-03-23T19:11:55.070" v="422" actId="20577"/>
          <ac:spMkLst>
            <pc:docMk/>
            <pc:sldMk cId="1670411654" sldId="279"/>
            <ac:spMk id="59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608767765" sldId="284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08767765" sldId="284"/>
            <ac:spMk id="4" creationId="{B972F888-46C8-49FB-AEEC-38C4A11D57F9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08767765" sldId="284"/>
            <ac:spMk id="5" creationId="{1B532200-78E7-4E69-B9F6-AC870CE76121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580674859" sldId="285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580674859" sldId="285"/>
            <ac:spMk id="4" creationId="{D125127F-BE0C-4D39-8165-61CB686791E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580674859" sldId="285"/>
            <ac:spMk id="5" creationId="{4244B933-D017-460A-93CC-6CCAE0C2763A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058322181" sldId="286"/>
        </pc:sldMkLst>
        <pc:spChg chg="mod">
          <ac:chgData name="Иннокентий Солнцев" userId="c345689b-ecfc-4a4f-b91d-b2cd3ac6c4a0" providerId="ADAL" clId="{BB20681D-6812-4D1D-A797-4A8E385FA9C4}" dt="2018-03-24T13:48:05.440" v="609" actId="20577"/>
          <ac:spMkLst>
            <pc:docMk/>
            <pc:sldMk cId="3058322181" sldId="286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58322181" sldId="286"/>
            <ac:spMk id="6" creationId="{23C21786-A840-42B7-8C84-DD8107B1D03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58322181" sldId="286"/>
            <ac:spMk id="7" creationId="{9A025710-ED67-4EE3-8BE3-9F1EE85BFB62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58322181" sldId="286"/>
            <ac:spMk id="8" creationId="{EFE0CCB2-2DDD-4603-A826-FE358BB26919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58322181" sldId="286"/>
            <ac:spMk id="9" creationId="{CF05A681-7321-45A9-B526-5168AEF182F1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519721562" sldId="287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519721562" sldId="287"/>
            <ac:spMk id="16" creationId="{84A4CE47-7FA1-40AC-A111-131A39CFA375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519721562" sldId="287"/>
            <ac:spMk id="17" creationId="{87EDD2E2-63F7-43D7-8E37-34FA912834C8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1554990800" sldId="288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554990800" sldId="288"/>
            <ac:spMk id="4" creationId="{1113BA59-8660-490B-B3BA-DCA80211782C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554990800" sldId="288"/>
            <ac:spMk id="5" creationId="{9F34E7F6-D005-44E7-8036-0D5F0054023C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61937414" sldId="289"/>
        </pc:sldMkLst>
        <pc:spChg chg="mod">
          <ac:chgData name="Иннокентий Солнцев" userId="c345689b-ecfc-4a4f-b91d-b2cd3ac6c4a0" providerId="ADAL" clId="{BB20681D-6812-4D1D-A797-4A8E385FA9C4}" dt="2018-03-26T10:51:17.086" v="634" actId="6549"/>
          <ac:spMkLst>
            <pc:docMk/>
            <pc:sldMk cId="61937414" sldId="289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1937414" sldId="289"/>
            <ac:spMk id="6" creationId="{13DF2663-B7FF-45E9-B206-B92445E5590F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1937414" sldId="289"/>
            <ac:spMk id="7" creationId="{98BB7DAA-7A54-43F1-8147-2FD65A61D684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1937414" sldId="289"/>
            <ac:spMk id="8" creationId="{0205C622-FFC4-4D6A-B265-DEB385BC0907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61937414" sldId="289"/>
            <ac:spMk id="9" creationId="{D8D4ABC2-2837-4A5F-ADB1-090A76ED522D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497632050" sldId="290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97632050" sldId="290"/>
            <ac:spMk id="6" creationId="{BC6762BE-BB4C-4A87-8246-FB0B83B3F47E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97632050" sldId="290"/>
            <ac:spMk id="7" creationId="{E8E2393B-02B5-4072-8401-3EC82F4A4EE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97632050" sldId="290"/>
            <ac:spMk id="8" creationId="{CA400AA1-533F-46FF-BFEB-E3FBAB443845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97632050" sldId="290"/>
            <ac:spMk id="9" creationId="{E6C4D722-67F0-4003-9BD6-8CF2E6369202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4008013818" sldId="291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08013818" sldId="291"/>
            <ac:spMk id="6" creationId="{8CF3DC68-5ADA-4439-B54E-E61001BD343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08013818" sldId="291"/>
            <ac:spMk id="7" creationId="{E18E1955-6256-4C7E-B41B-D4B1E99E4B96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08013818" sldId="291"/>
            <ac:spMk id="8" creationId="{96BA6FF5-22E2-4B2D-A4E4-12E824DC02FC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4008013818" sldId="291"/>
            <ac:spMk id="9" creationId="{20253066-FD16-42D0-91C3-2864B0200915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106032675" sldId="293"/>
        </pc:sldMkLst>
        <pc:spChg chg="mod">
          <ac:chgData name="Иннокентий Солнцев" userId="c345689b-ecfc-4a4f-b91d-b2cd3ac6c4a0" providerId="ADAL" clId="{BB20681D-6812-4D1D-A797-4A8E385FA9C4}" dt="2018-03-24T13:46:55.465" v="512" actId="20577"/>
          <ac:spMkLst>
            <pc:docMk/>
            <pc:sldMk cId="106032675" sldId="293"/>
            <ac:spMk id="2" creationId="{00000000-0000-0000-0000-00000000000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06032675" sldId="293"/>
            <ac:spMk id="6" creationId="{BEF138DA-0BA6-44C8-A051-28506E341771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06032675" sldId="293"/>
            <ac:spMk id="7" creationId="{D8B613C0-DFA3-4FB5-A2C2-57773A80D0D6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06032675" sldId="293"/>
            <ac:spMk id="8" creationId="{0810115D-2B19-4B1D-B0F2-AD324331BCF7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06032675" sldId="293"/>
            <ac:spMk id="9" creationId="{4B82151C-4B69-46E8-A1B8-7077E251275E}"/>
          </ac:spMkLst>
        </pc:spChg>
      </pc:sldChg>
      <pc:sldChg chg="addSp delSp modSp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1698960079" sldId="294"/>
        </pc:sldMkLst>
        <pc:spChg chg="mod">
          <ac:chgData name="Иннокентий Солнцев" userId="c345689b-ecfc-4a4f-b91d-b2cd3ac6c4a0" providerId="ADAL" clId="{BB20681D-6812-4D1D-A797-4A8E385FA9C4}" dt="2018-03-24T14:01:59.923" v="616" actId="14100"/>
          <ac:spMkLst>
            <pc:docMk/>
            <pc:sldMk cId="1698960079" sldId="294"/>
            <ac:spMk id="2" creationId="{EDE7A8CF-56FA-465E-995D-1750F1FBA653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98960079" sldId="294"/>
            <ac:spMk id="4" creationId="{7B312CF4-442D-4236-AD04-92E8D73551B4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1698960079" sldId="294"/>
            <ac:spMk id="5" creationId="{984D9517-2FC5-4F41-83D9-C33D78C2060D}"/>
          </ac:spMkLst>
        </pc:spChg>
      </pc:sldChg>
      <pc:sldChg chg="addSp delSp modSp add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698552596" sldId="295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698552596" sldId="295"/>
            <ac:spMk id="2" creationId="{68556443-ECC2-47F7-865E-B9E2A87FA7AE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698552596" sldId="295"/>
            <ac:spMk id="3" creationId="{CAFB3231-BAE7-4029-B85E-03F11BC9E165}"/>
          </ac:spMkLst>
        </pc:spChg>
        <pc:spChg chg="mod">
          <ac:chgData name="Иннокентий Солнцев" userId="c345689b-ecfc-4a4f-b91d-b2cd3ac6c4a0" providerId="ADAL" clId="{BB20681D-6812-4D1D-A797-4A8E385FA9C4}" dt="2018-03-20T23:11:16.287" v="24" actId="20577"/>
          <ac:spMkLst>
            <pc:docMk/>
            <pc:sldMk cId="2698552596" sldId="295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BB20681D-6812-4D1D-A797-4A8E385FA9C4}" dt="2018-03-23T17:48:55.404" v="401" actId="20577"/>
          <ac:spMkLst>
            <pc:docMk/>
            <pc:sldMk cId="2698552596" sldId="295"/>
            <ac:spMk id="6" creationId="{12A896B0-9CD8-4E5C-9935-2D80DD8769B5}"/>
          </ac:spMkLst>
        </pc:spChg>
        <pc:spChg chg="mod">
          <ac:chgData name="Иннокентий Солнцев" userId="c345689b-ecfc-4a4f-b91d-b2cd3ac6c4a0" providerId="ADAL" clId="{BB20681D-6812-4D1D-A797-4A8E385FA9C4}" dt="2018-03-25T13:08:48.816" v="630" actId="20577"/>
          <ac:spMkLst>
            <pc:docMk/>
            <pc:sldMk cId="2698552596" sldId="295"/>
            <ac:spMk id="8" creationId="{68AB1160-6407-407E-9BC2-F5DFFE8B2932}"/>
          </ac:spMkLst>
        </pc:spChg>
        <pc:graphicFrameChg chg="modGraphic">
          <ac:chgData name="Иннокентий Солнцев" userId="c345689b-ecfc-4a4f-b91d-b2cd3ac6c4a0" providerId="ADAL" clId="{BB20681D-6812-4D1D-A797-4A8E385FA9C4}" dt="2018-03-25T13:08:45.952" v="626" actId="20577"/>
          <ac:graphicFrameMkLst>
            <pc:docMk/>
            <pc:sldMk cId="2698552596" sldId="295"/>
            <ac:graphicFrameMk id="7" creationId="{F3B6F80B-3644-46B0-9EFA-7FCEC77497A9}"/>
          </ac:graphicFrameMkLst>
        </pc:graphicFrameChg>
      </pc:sldChg>
      <pc:sldChg chg="addSp delSp modSp add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700923039" sldId="296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700923039" sldId="296"/>
            <ac:spMk id="2" creationId="{814D8ED8-F0AF-4C4A-8A7D-54C268CCF767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700923039" sldId="296"/>
            <ac:spMk id="3" creationId="{CF6B0AD3-FC1E-45B2-B6E6-31AD70086620}"/>
          </ac:spMkLst>
        </pc:spChg>
        <pc:spChg chg="mod">
          <ac:chgData name="Иннокентий Солнцев" userId="c345689b-ecfc-4a4f-b91d-b2cd3ac6c4a0" providerId="ADAL" clId="{BB20681D-6812-4D1D-A797-4A8E385FA9C4}" dt="2018-03-20T23:11:20.872" v="25" actId="20577"/>
          <ac:spMkLst>
            <pc:docMk/>
            <pc:sldMk cId="2700923039" sldId="296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BB20681D-6812-4D1D-A797-4A8E385FA9C4}" dt="2018-03-23T17:49:07.694" v="405" actId="20577"/>
          <ac:spMkLst>
            <pc:docMk/>
            <pc:sldMk cId="2700923039" sldId="296"/>
            <ac:spMk id="6" creationId="{12A896B0-9CD8-4E5C-9935-2D80DD8769B5}"/>
          </ac:spMkLst>
        </pc:spChg>
      </pc:sldChg>
      <pc:sldChg chg="addSp delSp modSp add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2741358822" sldId="297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741358822" sldId="297"/>
            <ac:spMk id="2" creationId="{593F65B0-7519-4713-B73E-52476BF493E0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2741358822" sldId="297"/>
            <ac:spMk id="3" creationId="{611721C1-EFEC-4772-93D8-33DA058D066A}"/>
          </ac:spMkLst>
        </pc:spChg>
        <pc:spChg chg="mod">
          <ac:chgData name="Иннокентий Солнцев" userId="c345689b-ecfc-4a4f-b91d-b2cd3ac6c4a0" providerId="ADAL" clId="{BB20681D-6812-4D1D-A797-4A8E385FA9C4}" dt="2018-03-20T23:11:23.411" v="26" actId="20577"/>
          <ac:spMkLst>
            <pc:docMk/>
            <pc:sldMk cId="2741358822" sldId="297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BB20681D-6812-4D1D-A797-4A8E385FA9C4}" dt="2018-03-23T17:49:21.788" v="411" actId="20577"/>
          <ac:spMkLst>
            <pc:docMk/>
            <pc:sldMk cId="2741358822" sldId="297"/>
            <ac:spMk id="6" creationId="{12A896B0-9CD8-4E5C-9935-2D80DD8769B5}"/>
          </ac:spMkLst>
        </pc:spChg>
      </pc:sldChg>
      <pc:sldChg chg="addSp delSp modSp add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006062824" sldId="298"/>
        </pc:sldMkLst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06062824" sldId="298"/>
            <ac:spMk id="2" creationId="{C9747D3D-5A79-42AC-87B3-BDA22E1F5B0C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006062824" sldId="298"/>
            <ac:spMk id="3" creationId="{196DE022-3084-489A-BE5A-CEAB9BEF19AC}"/>
          </ac:spMkLst>
        </pc:spChg>
        <pc:spChg chg="mod">
          <ac:chgData name="Иннокентий Солнцев" userId="c345689b-ecfc-4a4f-b91d-b2cd3ac6c4a0" providerId="ADAL" clId="{BB20681D-6812-4D1D-A797-4A8E385FA9C4}" dt="2018-03-20T23:11:26.725" v="27" actId="20577"/>
          <ac:spMkLst>
            <pc:docMk/>
            <pc:sldMk cId="3006062824" sldId="298"/>
            <ac:spMk id="5" creationId="{30B96972-69B3-4178-8271-F4EC79306B74}"/>
          </ac:spMkLst>
        </pc:spChg>
        <pc:spChg chg="mod">
          <ac:chgData name="Иннокентий Солнцев" userId="c345689b-ecfc-4a4f-b91d-b2cd3ac6c4a0" providerId="ADAL" clId="{BB20681D-6812-4D1D-A797-4A8E385FA9C4}" dt="2018-04-09T10:51:43.071" v="724" actId="27636"/>
          <ac:spMkLst>
            <pc:docMk/>
            <pc:sldMk cId="3006062824" sldId="298"/>
            <ac:spMk id="6" creationId="{12A896B0-9CD8-4E5C-9935-2D80DD8769B5}"/>
          </ac:spMkLst>
        </pc:spChg>
      </pc:sldChg>
      <pc:sldChg chg="addSp delSp modSp add">
        <pc:chgData name="Иннокентий Солнцев" userId="c345689b-ecfc-4a4f-b91d-b2cd3ac6c4a0" providerId="ADAL" clId="{BB20681D-6812-4D1D-A797-4A8E385FA9C4}" dt="2018-04-09T10:51:45.785" v="725"/>
        <pc:sldMkLst>
          <pc:docMk/>
          <pc:sldMk cId="3469129568" sldId="299"/>
        </pc:sldMkLst>
        <pc:spChg chg="mod ord">
          <ac:chgData name="Иннокентий Солнцев" userId="c345689b-ecfc-4a4f-b91d-b2cd3ac6c4a0" providerId="ADAL" clId="{BB20681D-6812-4D1D-A797-4A8E385FA9C4}" dt="2018-03-23T17:45:10.327" v="343" actId="167"/>
          <ac:spMkLst>
            <pc:docMk/>
            <pc:sldMk cId="3469129568" sldId="299"/>
            <ac:spMk id="2" creationId="{397568A6-277F-4EE7-956A-642373CDB230}"/>
          </ac:spMkLst>
        </pc:spChg>
        <pc:spChg chg="mod">
          <ac:chgData name="Иннокентий Солнцев" userId="c345689b-ecfc-4a4f-b91d-b2cd3ac6c4a0" providerId="ADAL" clId="{BB20681D-6812-4D1D-A797-4A8E385FA9C4}" dt="2018-03-23T17:37:19.990" v="74" actId="20577"/>
          <ac:spMkLst>
            <pc:docMk/>
            <pc:sldMk cId="3469129568" sldId="299"/>
            <ac:spMk id="3" creationId="{49CDF517-1005-4CD6-BA04-DBCD06BB8C17}"/>
          </ac:spMkLst>
        </pc:spChg>
        <pc:spChg chg="add mod">
          <ac:chgData name="Иннокентий Солнцев" userId="c345689b-ecfc-4a4f-b91d-b2cd3ac6c4a0" providerId="ADAL" clId="{BB20681D-6812-4D1D-A797-4A8E385FA9C4}" dt="2018-03-23T17:42:06.673" v="294" actId="1076"/>
          <ac:spMkLst>
            <pc:docMk/>
            <pc:sldMk cId="3469129568" sldId="299"/>
            <ac:spMk id="4" creationId="{FF003894-F4CE-424B-B31C-01B30E17BD12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69129568" sldId="299"/>
            <ac:spMk id="5" creationId="{DF87B8B8-7A45-41BB-B11E-BC2E25356F3B}"/>
          </ac:spMkLst>
        </pc:spChg>
        <pc:spChg chg="add del mod">
          <ac:chgData name="Иннокентий Солнцев" userId="c345689b-ecfc-4a4f-b91d-b2cd3ac6c4a0" providerId="ADAL" clId="{BB20681D-6812-4D1D-A797-4A8E385FA9C4}" dt="2018-04-09T10:51:45.785" v="725"/>
          <ac:spMkLst>
            <pc:docMk/>
            <pc:sldMk cId="3469129568" sldId="299"/>
            <ac:spMk id="6" creationId="{DCD2BBF8-D9E2-48DA-A6A8-A7C080D38E04}"/>
          </ac:spMkLst>
        </pc:spChg>
        <pc:spChg chg="add mod ord">
          <ac:chgData name="Иннокентий Солнцев" userId="c345689b-ecfc-4a4f-b91d-b2cd3ac6c4a0" providerId="ADAL" clId="{BB20681D-6812-4D1D-A797-4A8E385FA9C4}" dt="2018-03-26T11:02:23.823" v="680" actId="14100"/>
          <ac:spMkLst>
            <pc:docMk/>
            <pc:sldMk cId="3469129568" sldId="299"/>
            <ac:spMk id="12" creationId="{F2C772E5-0967-4994-81DF-24C3CA843868}"/>
          </ac:spMkLst>
        </pc:spChg>
        <pc:spChg chg="add mod">
          <ac:chgData name="Иннокентий Солнцев" userId="c345689b-ecfc-4a4f-b91d-b2cd3ac6c4a0" providerId="ADAL" clId="{BB20681D-6812-4D1D-A797-4A8E385FA9C4}" dt="2018-03-23T17:42:57.933" v="310" actId="1076"/>
          <ac:spMkLst>
            <pc:docMk/>
            <pc:sldMk cId="3469129568" sldId="299"/>
            <ac:spMk id="14" creationId="{8031CEFD-B55D-4B0D-870A-9D55BA83564B}"/>
          </ac:spMkLst>
        </pc:spChg>
        <pc:spChg chg="add mod">
          <ac:chgData name="Иннокентий Солнцев" userId="c345689b-ecfc-4a4f-b91d-b2cd3ac6c4a0" providerId="ADAL" clId="{BB20681D-6812-4D1D-A797-4A8E385FA9C4}" dt="2018-03-23T17:43:10.201" v="314" actId="1076"/>
          <ac:spMkLst>
            <pc:docMk/>
            <pc:sldMk cId="3469129568" sldId="299"/>
            <ac:spMk id="15" creationId="{014E99F5-6F04-4741-B4F0-70231222ECD0}"/>
          </ac:spMkLst>
        </pc:spChg>
        <pc:spChg chg="add mod">
          <ac:chgData name="Иннокентий Солнцев" userId="c345689b-ecfc-4a4f-b91d-b2cd3ac6c4a0" providerId="ADAL" clId="{BB20681D-6812-4D1D-A797-4A8E385FA9C4}" dt="2018-03-23T17:46:03.692" v="356" actId="1076"/>
          <ac:spMkLst>
            <pc:docMk/>
            <pc:sldMk cId="3469129568" sldId="299"/>
            <ac:spMk id="17" creationId="{B2A32A7A-CA80-48F4-9D8E-BB887EBB12D3}"/>
          </ac:spMkLst>
        </pc:spChg>
        <pc:spChg chg="add mod">
          <ac:chgData name="Иннокентий Солнцев" userId="c345689b-ecfc-4a4f-b91d-b2cd3ac6c4a0" providerId="ADAL" clId="{BB20681D-6812-4D1D-A797-4A8E385FA9C4}" dt="2018-03-23T17:45:57.884" v="355" actId="1076"/>
          <ac:spMkLst>
            <pc:docMk/>
            <pc:sldMk cId="3469129568" sldId="299"/>
            <ac:spMk id="20" creationId="{257C3582-465D-442E-BCC8-04D5220D59E1}"/>
          </ac:spMkLst>
        </pc:spChg>
        <pc:spChg chg="add mod">
          <ac:chgData name="Иннокентий Солнцев" userId="c345689b-ecfc-4a4f-b91d-b2cd3ac6c4a0" providerId="ADAL" clId="{BB20681D-6812-4D1D-A797-4A8E385FA9C4}" dt="2018-03-23T17:46:11.370" v="357" actId="1076"/>
          <ac:spMkLst>
            <pc:docMk/>
            <pc:sldMk cId="3469129568" sldId="299"/>
            <ac:spMk id="23" creationId="{195E21E2-F389-4714-B341-A7B25F3196C5}"/>
          </ac:spMkLst>
        </pc:spChg>
        <pc:spChg chg="add del">
          <ac:chgData name="Иннокентий Солнцев" userId="c345689b-ecfc-4a4f-b91d-b2cd3ac6c4a0" providerId="ADAL" clId="{BB20681D-6812-4D1D-A797-4A8E385FA9C4}" dt="2018-03-23T17:44:27.837" v="319" actId="478"/>
          <ac:spMkLst>
            <pc:docMk/>
            <pc:sldMk cId="3469129568" sldId="299"/>
            <ac:spMk id="26" creationId="{932DF90C-ABE8-40C0-8B8E-684261BE9BAC}"/>
          </ac:spMkLst>
        </pc:spChg>
        <pc:spChg chg="add del">
          <ac:chgData name="Иннокентий Солнцев" userId="c345689b-ecfc-4a4f-b91d-b2cd3ac6c4a0" providerId="ADAL" clId="{BB20681D-6812-4D1D-A797-4A8E385FA9C4}" dt="2018-03-23T17:44:24.878" v="318" actId="478"/>
          <ac:spMkLst>
            <pc:docMk/>
            <pc:sldMk cId="3469129568" sldId="299"/>
            <ac:spMk id="27" creationId="{AF26A5E3-274C-4BA7-96EB-6E379A2F6C12}"/>
          </ac:spMkLst>
        </pc:spChg>
        <pc:spChg chg="add del">
          <ac:chgData name="Иннокентий Солнцев" userId="c345689b-ecfc-4a4f-b91d-b2cd3ac6c4a0" providerId="ADAL" clId="{BB20681D-6812-4D1D-A797-4A8E385FA9C4}" dt="2018-03-23T17:44:31.194" v="321" actId="478"/>
          <ac:spMkLst>
            <pc:docMk/>
            <pc:sldMk cId="3469129568" sldId="299"/>
            <ac:spMk id="28" creationId="{F89CC5EF-DAC7-4642-A0C0-F83E3AD6C439}"/>
          </ac:spMkLst>
        </pc:spChg>
        <pc:spChg chg="add mod">
          <ac:chgData name="Иннокентий Солнцев" userId="c345689b-ecfc-4a4f-b91d-b2cd3ac6c4a0" providerId="ADAL" clId="{BB20681D-6812-4D1D-A797-4A8E385FA9C4}" dt="2018-03-23T17:45:20.889" v="344" actId="1076"/>
          <ac:spMkLst>
            <pc:docMk/>
            <pc:sldMk cId="3469129568" sldId="299"/>
            <ac:spMk id="29" creationId="{0831914C-1BD9-4F97-B13B-6C487BB30BF1}"/>
          </ac:spMkLst>
        </pc:spChg>
        <pc:spChg chg="add del">
          <ac:chgData name="Иннокентий Солнцев" userId="c345689b-ecfc-4a4f-b91d-b2cd3ac6c4a0" providerId="ADAL" clId="{BB20681D-6812-4D1D-A797-4A8E385FA9C4}" dt="2018-03-23T17:44:29.687" v="320" actId="478"/>
          <ac:spMkLst>
            <pc:docMk/>
            <pc:sldMk cId="3469129568" sldId="299"/>
            <ac:spMk id="30" creationId="{B6E96A6F-7BBE-436D-8E5B-D8AEB0375DD3}"/>
          </ac:spMkLst>
        </pc:spChg>
        <pc:spChg chg="add mod">
          <ac:chgData name="Иннокентий Солнцев" userId="c345689b-ecfc-4a4f-b91d-b2cd3ac6c4a0" providerId="ADAL" clId="{BB20681D-6812-4D1D-A797-4A8E385FA9C4}" dt="2018-03-23T17:45:52.703" v="354" actId="1076"/>
          <ac:spMkLst>
            <pc:docMk/>
            <pc:sldMk cId="3469129568" sldId="299"/>
            <ac:spMk id="33" creationId="{6C738757-E58E-4BED-82DA-991BF941D785}"/>
          </ac:spMkLst>
        </pc:spChg>
        <pc:grpChg chg="add del">
          <ac:chgData name="Иннокентий Солнцев" userId="c345689b-ecfc-4a4f-b91d-b2cd3ac6c4a0" providerId="ADAL" clId="{BB20681D-6812-4D1D-A797-4A8E385FA9C4}" dt="2018-03-23T17:41:13.015" v="283" actId="478"/>
          <ac:grpSpMkLst>
            <pc:docMk/>
            <pc:sldMk cId="3469129568" sldId="299"/>
            <ac:grpSpMk id="5" creationId="{8225A049-37FE-4093-A777-49994E2DFF4F}"/>
          </ac:grpSpMkLst>
        </pc:grpChg>
        <pc:picChg chg="add mod">
          <ac:chgData name="Иннокентий Солнцев" userId="c345689b-ecfc-4a4f-b91d-b2cd3ac6c4a0" providerId="ADAL" clId="{BB20681D-6812-4D1D-A797-4A8E385FA9C4}" dt="2018-03-23T17:41:23.251" v="286" actId="1076"/>
          <ac:picMkLst>
            <pc:docMk/>
            <pc:sldMk cId="3469129568" sldId="299"/>
            <ac:picMk id="8" creationId="{9C9896D4-9041-4CE8-873D-F28166B12239}"/>
          </ac:picMkLst>
        </pc:picChg>
        <pc:picChg chg="add mod">
          <ac:chgData name="Иннокентий Солнцев" userId="c345689b-ecfc-4a4f-b91d-b2cd3ac6c4a0" providerId="ADAL" clId="{BB20681D-6812-4D1D-A797-4A8E385FA9C4}" dt="2018-03-23T17:41:31.835" v="289" actId="1076"/>
          <ac:picMkLst>
            <pc:docMk/>
            <pc:sldMk cId="3469129568" sldId="299"/>
            <ac:picMk id="9" creationId="{5CC28CBF-BC71-43E9-A3B5-5768BBF0A1FC}"/>
          </ac:picMkLst>
        </pc:picChg>
        <pc:picChg chg="add mod">
          <ac:chgData name="Иннокентий Солнцев" userId="c345689b-ecfc-4a4f-b91d-b2cd3ac6c4a0" providerId="ADAL" clId="{BB20681D-6812-4D1D-A797-4A8E385FA9C4}" dt="2018-03-23T17:47:34.042" v="359" actId="20577"/>
          <ac:picMkLst>
            <pc:docMk/>
            <pc:sldMk cId="3469129568" sldId="299"/>
            <ac:picMk id="10" creationId="{2AE5869E-7F24-462D-AFF9-1BE5CD3F6AF8}"/>
          </ac:picMkLst>
        </pc:picChg>
        <pc:picChg chg="add mod">
          <ac:chgData name="Иннокентий Солнцев" userId="c345689b-ecfc-4a4f-b91d-b2cd3ac6c4a0" providerId="ADAL" clId="{BB20681D-6812-4D1D-A797-4A8E385FA9C4}" dt="2018-03-23T17:42:27.248" v="305" actId="1038"/>
          <ac:picMkLst>
            <pc:docMk/>
            <pc:sldMk cId="3469129568" sldId="299"/>
            <ac:picMk id="11" creationId="{78A65965-89E8-4401-9BCE-C6078DFE01AB}"/>
          </ac:picMkLst>
        </pc:picChg>
        <pc:picChg chg="add mod ord">
          <ac:chgData name="Иннокентий Солнцев" userId="c345689b-ecfc-4a4f-b91d-b2cd3ac6c4a0" providerId="ADAL" clId="{BB20681D-6812-4D1D-A797-4A8E385FA9C4}" dt="2018-03-23T17:43:25.839" v="315" actId="166"/>
          <ac:picMkLst>
            <pc:docMk/>
            <pc:sldMk cId="3469129568" sldId="299"/>
            <ac:picMk id="13" creationId="{3D6C45D9-414F-4734-8A3E-BA43F91B6CAB}"/>
          </ac:picMkLst>
        </pc:picChg>
        <pc:picChg chg="add mod">
          <ac:chgData name="Иннокентий Солнцев" userId="c345689b-ecfc-4a4f-b91d-b2cd3ac6c4a0" providerId="ADAL" clId="{BB20681D-6812-4D1D-A797-4A8E385FA9C4}" dt="2018-03-23T17:44:38.274" v="323" actId="14100"/>
          <ac:picMkLst>
            <pc:docMk/>
            <pc:sldMk cId="3469129568" sldId="299"/>
            <ac:picMk id="16" creationId="{EB00DBD4-CF27-4AFB-B14C-10842D11888E}"/>
          </ac:picMkLst>
        </pc:picChg>
        <pc:picChg chg="add mod">
          <ac:chgData name="Иннокентий Солнцев" userId="c345689b-ecfc-4a4f-b91d-b2cd3ac6c4a0" providerId="ADAL" clId="{BB20681D-6812-4D1D-A797-4A8E385FA9C4}" dt="2018-03-23T17:44:38.274" v="323" actId="14100"/>
          <ac:picMkLst>
            <pc:docMk/>
            <pc:sldMk cId="3469129568" sldId="299"/>
            <ac:picMk id="18" creationId="{2EB4204D-272F-44E3-B6CF-E7FFC91A1BF1}"/>
          </ac:picMkLst>
        </pc:picChg>
        <pc:picChg chg="add mod">
          <ac:chgData name="Иннокентий Солнцев" userId="c345689b-ecfc-4a4f-b91d-b2cd3ac6c4a0" providerId="ADAL" clId="{BB20681D-6812-4D1D-A797-4A8E385FA9C4}" dt="2018-03-23T17:45:25.894" v="352" actId="1037"/>
          <ac:picMkLst>
            <pc:docMk/>
            <pc:sldMk cId="3469129568" sldId="299"/>
            <ac:picMk id="19" creationId="{36A0B060-2E0F-41A1-B93B-B6AA13913049}"/>
          </ac:picMkLst>
        </pc:picChg>
        <pc:picChg chg="add del mod">
          <ac:chgData name="Иннокентий Солнцев" userId="c345689b-ecfc-4a4f-b91d-b2cd3ac6c4a0" providerId="ADAL" clId="{BB20681D-6812-4D1D-A797-4A8E385FA9C4}" dt="2018-03-23T17:44:50.366" v="340" actId="478"/>
          <ac:picMkLst>
            <pc:docMk/>
            <pc:sldMk cId="3469129568" sldId="299"/>
            <ac:picMk id="21" creationId="{B8870D94-8D94-4A87-BDCC-D2D0D3FDF39A}"/>
          </ac:picMkLst>
        </pc:picChg>
        <pc:picChg chg="add del mod">
          <ac:chgData name="Иннокентий Солнцев" userId="c345689b-ecfc-4a4f-b91d-b2cd3ac6c4a0" providerId="ADAL" clId="{BB20681D-6812-4D1D-A797-4A8E385FA9C4}" dt="2018-03-23T17:44:49.238" v="339" actId="478"/>
          <ac:picMkLst>
            <pc:docMk/>
            <pc:sldMk cId="3469129568" sldId="299"/>
            <ac:picMk id="22" creationId="{F171845D-B4EB-45E5-86A6-C57A2DEBEAD0}"/>
          </ac:picMkLst>
        </pc:picChg>
        <pc:picChg chg="add del">
          <ac:chgData name="Иннокентий Солнцев" userId="c345689b-ecfc-4a4f-b91d-b2cd3ac6c4a0" providerId="ADAL" clId="{BB20681D-6812-4D1D-A797-4A8E385FA9C4}" dt="2018-03-23T17:44:22.063" v="317" actId="478"/>
          <ac:picMkLst>
            <pc:docMk/>
            <pc:sldMk cId="3469129568" sldId="299"/>
            <ac:picMk id="24" creationId="{5DC0E3B6-8A6F-4FE7-B777-DAF233E2CB8D}"/>
          </ac:picMkLst>
        </pc:picChg>
        <pc:picChg chg="add mod">
          <ac:chgData name="Иннокентий Солнцев" userId="c345689b-ecfc-4a4f-b91d-b2cd3ac6c4a0" providerId="ADAL" clId="{BB20681D-6812-4D1D-A797-4A8E385FA9C4}" dt="2018-03-26T11:03:17.815" v="690" actId="1036"/>
          <ac:picMkLst>
            <pc:docMk/>
            <pc:sldMk cId="3469129568" sldId="299"/>
            <ac:picMk id="24" creationId="{AE5BDD9F-957B-4903-BDA9-398E6513AB91}"/>
          </ac:picMkLst>
        </pc:picChg>
        <pc:picChg chg="add del">
          <ac:chgData name="Иннокентий Солнцев" userId="c345689b-ecfc-4a4f-b91d-b2cd3ac6c4a0" providerId="ADAL" clId="{BB20681D-6812-4D1D-A797-4A8E385FA9C4}" dt="2018-03-23T17:44:32.351" v="322" actId="478"/>
          <ac:picMkLst>
            <pc:docMk/>
            <pc:sldMk cId="3469129568" sldId="299"/>
            <ac:picMk id="25" creationId="{1D4B3CE7-986E-429F-885F-B6EAAE1A6656}"/>
          </ac:picMkLst>
        </pc:picChg>
        <pc:picChg chg="add mod">
          <ac:chgData name="Иннокентий Солнцев" userId="c345689b-ecfc-4a4f-b91d-b2cd3ac6c4a0" providerId="ADAL" clId="{BB20681D-6812-4D1D-A797-4A8E385FA9C4}" dt="2018-03-26T11:02:06.962" v="677" actId="1076"/>
          <ac:picMkLst>
            <pc:docMk/>
            <pc:sldMk cId="3469129568" sldId="299"/>
            <ac:picMk id="25" creationId="{33D4239E-5BDF-4BD3-B290-5AB2BCC8B187}"/>
          </ac:picMkLst>
        </pc:picChg>
        <pc:picChg chg="add mod">
          <ac:chgData name="Иннокентий Солнцев" userId="c345689b-ecfc-4a4f-b91d-b2cd3ac6c4a0" providerId="ADAL" clId="{BB20681D-6812-4D1D-A797-4A8E385FA9C4}" dt="2018-03-26T11:03:49.920" v="722" actId="1038"/>
          <ac:picMkLst>
            <pc:docMk/>
            <pc:sldMk cId="3469129568" sldId="299"/>
            <ac:picMk id="26" creationId="{7523BCBC-D923-48F5-AE12-23151BAD46FC}"/>
          </ac:picMkLst>
        </pc:picChg>
        <pc:picChg chg="add mod">
          <ac:chgData name="Иннокентий Солнцев" userId="c345689b-ecfc-4a4f-b91d-b2cd3ac6c4a0" providerId="ADAL" clId="{BB20681D-6812-4D1D-A797-4A8E385FA9C4}" dt="2018-03-23T17:45:05.066" v="342" actId="1076"/>
          <ac:picMkLst>
            <pc:docMk/>
            <pc:sldMk cId="3469129568" sldId="299"/>
            <ac:picMk id="31" creationId="{FE916F6F-1A5E-442A-BC8F-373349CF9598}"/>
          </ac:picMkLst>
        </pc:picChg>
        <pc:picChg chg="add mod">
          <ac:chgData name="Иннокентий Солнцев" userId="c345689b-ecfc-4a4f-b91d-b2cd3ac6c4a0" providerId="ADAL" clId="{BB20681D-6812-4D1D-A797-4A8E385FA9C4}" dt="2018-03-23T17:47:34.042" v="359" actId="20577"/>
          <ac:picMkLst>
            <pc:docMk/>
            <pc:sldMk cId="3469129568" sldId="299"/>
            <ac:picMk id="32" creationId="{20A21DCD-439E-41CA-9CCB-5C1A28EABDE1}"/>
          </ac:picMkLst>
        </pc:picChg>
      </pc:sldChg>
      <pc:sldMasterChg chg="modSldLayout">
        <pc:chgData name="Иннокентий Солнцев" userId="c345689b-ecfc-4a4f-b91d-b2cd3ac6c4a0" providerId="ADAL" clId="{BB20681D-6812-4D1D-A797-4A8E385FA9C4}" dt="2018-04-09T10:51:35.133" v="723"/>
        <pc:sldMasterMkLst>
          <pc:docMk/>
          <pc:sldMasterMk cId="2513654777" sldId="2147483663"/>
        </pc:sldMasterMkLst>
        <pc:sldLayoutChg chg="addSp">
          <pc:chgData name="Иннокентий Солнцев" userId="c345689b-ecfc-4a4f-b91d-b2cd3ac6c4a0" providerId="ADAL" clId="{BB20681D-6812-4D1D-A797-4A8E385FA9C4}" dt="2018-04-09T10:51:35.133" v="723"/>
          <pc:sldLayoutMkLst>
            <pc:docMk/>
            <pc:sldMasterMk cId="2513654777" sldId="2147483663"/>
            <pc:sldLayoutMk cId="1031065024" sldId="2147483664"/>
          </pc:sldLayoutMkLst>
          <pc:picChg chg="add">
            <ac:chgData name="Иннокентий Солнцев" userId="c345689b-ecfc-4a4f-b91d-b2cd3ac6c4a0" providerId="ADAL" clId="{BB20681D-6812-4D1D-A797-4A8E385FA9C4}" dt="2018-04-09T10:51:35.133" v="723"/>
            <ac:picMkLst>
              <pc:docMk/>
              <pc:sldMasterMk cId="2513654777" sldId="2147483663"/>
              <pc:sldLayoutMk cId="1031065024" sldId="2147483664"/>
              <ac:picMk id="7" creationId="{B768D70E-D82B-4056-A612-D29F6699FC13}"/>
            </ac:picMkLst>
          </pc:picChg>
          <pc:picChg chg="add">
            <ac:chgData name="Иннокентий Солнцев" userId="c345689b-ecfc-4a4f-b91d-b2cd3ac6c4a0" providerId="ADAL" clId="{BB20681D-6812-4D1D-A797-4A8E385FA9C4}" dt="2018-04-09T10:51:35.133" v="723"/>
            <ac:picMkLst>
              <pc:docMk/>
              <pc:sldMasterMk cId="2513654777" sldId="2147483663"/>
              <pc:sldLayoutMk cId="1031065024" sldId="2147483664"/>
              <ac:picMk id="8" creationId="{418D38DB-E1B0-4EEE-A495-FB7C83D9A2B8}"/>
            </ac:picMkLst>
          </pc:picChg>
        </pc:sldLayoutChg>
        <pc:sldLayoutChg chg="addSp">
          <pc:chgData name="Иннокентий Солнцев" userId="c345689b-ecfc-4a4f-b91d-b2cd3ac6c4a0" providerId="ADAL" clId="{BB20681D-6812-4D1D-A797-4A8E385FA9C4}" dt="2018-04-09T10:51:35.133" v="723"/>
          <pc:sldLayoutMkLst>
            <pc:docMk/>
            <pc:sldMasterMk cId="2513654777" sldId="2147483663"/>
            <pc:sldLayoutMk cId="2182483943" sldId="2147483665"/>
          </pc:sldLayoutMkLst>
          <pc:spChg chg="add">
            <ac:chgData name="Иннокентий Солнцев" userId="c345689b-ecfc-4a4f-b91d-b2cd3ac6c4a0" providerId="ADAL" clId="{BB20681D-6812-4D1D-A797-4A8E385FA9C4}" dt="2018-04-09T10:51:35.133" v="723"/>
            <ac:spMkLst>
              <pc:docMk/>
              <pc:sldMasterMk cId="2513654777" sldId="2147483663"/>
              <pc:sldLayoutMk cId="2182483943" sldId="2147483665"/>
              <ac:spMk id="8" creationId="{8EED3E1E-2BD9-4D8B-8866-E2AE3BC102CD}"/>
            </ac:spMkLst>
          </pc:spChg>
          <pc:picChg chg="add">
            <ac:chgData name="Иннокентий Солнцев" userId="c345689b-ecfc-4a4f-b91d-b2cd3ac6c4a0" providerId="ADAL" clId="{BB20681D-6812-4D1D-A797-4A8E385FA9C4}" dt="2018-04-09T10:51:35.133" v="723"/>
            <ac:picMkLst>
              <pc:docMk/>
              <pc:sldMasterMk cId="2513654777" sldId="2147483663"/>
              <pc:sldLayoutMk cId="2182483943" sldId="2147483665"/>
              <ac:picMk id="10" creationId="{F287D9DF-F330-4D81-8F25-7CD9B6F542FD}"/>
            </ac:picMkLst>
          </pc:picChg>
        </pc:sldLayoutChg>
      </pc:sldMasterChg>
    </pc:docChg>
  </pc:docChgLst>
  <pc:docChgLst>
    <pc:chgData name="Иннокентий Солнцев" userId="c345689b-ecfc-4a4f-b91d-b2cd3ac6c4a0" providerId="ADAL" clId="{09521334-267B-45C3-ABAD-540EBEB17287}"/>
    <pc:docChg chg="undo redo custSel addSld delSld modSld sldOrd">
      <pc:chgData name="Иннокентий Солнцев" userId="c345689b-ecfc-4a4f-b91d-b2cd3ac6c4a0" providerId="ADAL" clId="{09521334-267B-45C3-ABAD-540EBEB17287}" dt="2018-03-19T15:56:14.609" v="6575" actId="20577"/>
      <pc:docMkLst>
        <pc:docMk/>
      </pc:docMkLst>
      <pc:sldChg chg="modSp">
        <pc:chgData name="Иннокентий Солнцев" userId="c345689b-ecfc-4a4f-b91d-b2cd3ac6c4a0" providerId="ADAL" clId="{09521334-267B-45C3-ABAD-540EBEB17287}" dt="2018-03-19T13:38:54.124" v="2309" actId="20577"/>
        <pc:sldMkLst>
          <pc:docMk/>
          <pc:sldMk cId="538097712" sldId="267"/>
        </pc:sldMkLst>
        <pc:spChg chg="mod">
          <ac:chgData name="Иннокентий Солнцев" userId="c345689b-ecfc-4a4f-b91d-b2cd3ac6c4a0" providerId="ADAL" clId="{09521334-267B-45C3-ABAD-540EBEB17287}" dt="2018-03-19T13:38:54.124" v="2309" actId="20577"/>
          <ac:spMkLst>
            <pc:docMk/>
            <pc:sldMk cId="538097712" sldId="267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2:42:55.155" v="737" actId="20577"/>
          <ac:spMkLst>
            <pc:docMk/>
            <pc:sldMk cId="538097712" sldId="267"/>
            <ac:spMk id="4" creationId="{00000000-0000-0000-0000-000000000000}"/>
          </ac:spMkLst>
        </pc:spChg>
      </pc:sldChg>
      <pc:sldChg chg="modSp">
        <pc:chgData name="Иннокентий Солнцев" userId="c345689b-ecfc-4a4f-b91d-b2cd3ac6c4a0" providerId="ADAL" clId="{09521334-267B-45C3-ABAD-540EBEB17287}" dt="2018-03-19T14:07:15.051" v="3192" actId="20577"/>
        <pc:sldMkLst>
          <pc:docMk/>
          <pc:sldMk cId="2817463575" sldId="268"/>
        </pc:sldMkLst>
        <pc:spChg chg="mod">
          <ac:chgData name="Иннокентий Солнцев" userId="c345689b-ecfc-4a4f-b91d-b2cd3ac6c4a0" providerId="ADAL" clId="{09521334-267B-45C3-ABAD-540EBEB17287}" dt="2018-03-19T13:38:25.929" v="2281" actId="20577"/>
          <ac:spMkLst>
            <pc:docMk/>
            <pc:sldMk cId="2817463575" sldId="26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7:15.051" v="3192" actId="20577"/>
          <ac:spMkLst>
            <pc:docMk/>
            <pc:sldMk cId="2817463575" sldId="268"/>
            <ac:spMk id="4" creationId="{00000000-0000-0000-0000-000000000000}"/>
          </ac:spMkLst>
        </pc:spChg>
      </pc:sldChg>
      <pc:sldChg chg="addSp delSp modSp">
        <pc:chgData name="Иннокентий Солнцев" userId="c345689b-ecfc-4a4f-b91d-b2cd3ac6c4a0" providerId="ADAL" clId="{09521334-267B-45C3-ABAD-540EBEB17287}" dt="2018-03-19T13:25:16.238" v="1553" actId="20577"/>
        <pc:sldMkLst>
          <pc:docMk/>
          <pc:sldMk cId="4031756579" sldId="269"/>
        </pc:sldMkLst>
        <pc:spChg chg="mod">
          <ac:chgData name="Иннокентий Солнцев" userId="c345689b-ecfc-4a4f-b91d-b2cd3ac6c4a0" providerId="ADAL" clId="{09521334-267B-45C3-ABAD-540EBEB17287}" dt="2018-03-19T13:09:07.265" v="1217" actId="6549"/>
          <ac:spMkLst>
            <pc:docMk/>
            <pc:sldMk cId="4031756579" sldId="26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3:25:16.238" v="1553" actId="20577"/>
          <ac:spMkLst>
            <pc:docMk/>
            <pc:sldMk cId="4031756579" sldId="269"/>
            <ac:spMk id="4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28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29" creationId="{00000000-0000-0000-0000-000000000000}"/>
          </ac:spMkLst>
        </pc:spChg>
        <pc:spChg chg="mod topLvl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31" creationId="{023968D1-777C-4110-BAB8-F2A8BEEDD01D}"/>
          </ac:spMkLst>
        </pc:spChg>
        <pc:spChg chg="mod topLvl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35" creationId="{303F5A48-E4B2-487D-8E05-1DD43200F670}"/>
          </ac:spMkLst>
        </pc:spChg>
        <pc:spChg chg="mod topLvl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36" creationId="{F1A75E27-C01D-43D6-A802-FA65054838A3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39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0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1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3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4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5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6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7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8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49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3:03:41.086" v="1105" actId="478"/>
          <ac:spMkLst>
            <pc:docMk/>
            <pc:sldMk cId="4031756579" sldId="269"/>
            <ac:spMk id="50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3:04:09.569" v="1118" actId="20577"/>
          <ac:spMkLst>
            <pc:docMk/>
            <pc:sldMk cId="4031756579" sldId="269"/>
            <ac:spMk id="65" creationId="{0CE69EA9-AAC6-48C6-863B-9D3F6B08D367}"/>
          </ac:spMkLst>
        </pc:spChg>
        <pc:spChg chg="mod">
          <ac:chgData name="Иннокентий Солнцев" userId="c345689b-ecfc-4a4f-b91d-b2cd3ac6c4a0" providerId="ADAL" clId="{09521334-267B-45C3-ABAD-540EBEB17287}" dt="2018-03-19T13:04:02.507" v="1112" actId="20577"/>
          <ac:spMkLst>
            <pc:docMk/>
            <pc:sldMk cId="4031756579" sldId="269"/>
            <ac:spMk id="70" creationId="{85E3276B-7578-49A4-A310-127E2710B6C9}"/>
          </ac:spMkLst>
        </pc:spChg>
        <pc:spChg chg="mod">
          <ac:chgData name="Иннокентий Солнцев" userId="c345689b-ecfc-4a4f-b91d-b2cd3ac6c4a0" providerId="ADAL" clId="{09521334-267B-45C3-ABAD-540EBEB17287}" dt="2018-03-19T13:04:05.886" v="1114" actId="20577"/>
          <ac:spMkLst>
            <pc:docMk/>
            <pc:sldMk cId="4031756579" sldId="269"/>
            <ac:spMk id="71" creationId="{323ED2EF-3BCB-4DC1-BE6D-1659964D36E8}"/>
          </ac:spMkLst>
        </pc:spChg>
        <pc:spChg chg="mod">
          <ac:chgData name="Иннокентий Солнцев" userId="c345689b-ecfc-4a4f-b91d-b2cd3ac6c4a0" providerId="ADAL" clId="{09521334-267B-45C3-ABAD-540EBEB17287}" dt="2018-03-19T13:04:07.813" v="1116" actId="20577"/>
          <ac:spMkLst>
            <pc:docMk/>
            <pc:sldMk cId="4031756579" sldId="269"/>
            <ac:spMk id="72" creationId="{15283419-E36B-4EC3-9B37-C26EDEC68EC8}"/>
          </ac:spMkLst>
        </pc:spChg>
        <pc:spChg chg="mod">
          <ac:chgData name="Иннокентий Солнцев" userId="c345689b-ecfc-4a4f-b91d-b2cd3ac6c4a0" providerId="ADAL" clId="{09521334-267B-45C3-ABAD-540EBEB17287}" dt="2018-03-19T13:04:11.568" v="1120" actId="20577"/>
          <ac:spMkLst>
            <pc:docMk/>
            <pc:sldMk cId="4031756579" sldId="269"/>
            <ac:spMk id="73" creationId="{CF609CA2-FBC0-4724-9F0D-C9F62B9B35DB}"/>
          </ac:spMkLst>
        </pc:spChg>
        <pc:spChg chg="mod">
          <ac:chgData name="Иннокентий Солнцев" userId="c345689b-ecfc-4a4f-b91d-b2cd3ac6c4a0" providerId="ADAL" clId="{09521334-267B-45C3-ABAD-540EBEB17287}" dt="2018-03-19T13:04:13.694" v="1122" actId="20577"/>
          <ac:spMkLst>
            <pc:docMk/>
            <pc:sldMk cId="4031756579" sldId="269"/>
            <ac:spMk id="74" creationId="{C5407029-7780-4006-B6A3-2C1AEB2CE007}"/>
          </ac:spMkLst>
        </pc:spChg>
        <pc:spChg chg="add del">
          <ac:chgData name="Иннокентий Солнцев" userId="c345689b-ecfc-4a4f-b91d-b2cd3ac6c4a0" providerId="ADAL" clId="{09521334-267B-45C3-ABAD-540EBEB17287}" dt="2018-03-19T13:06:31.390" v="1154" actId="478"/>
          <ac:spMkLst>
            <pc:docMk/>
            <pc:sldMk cId="4031756579" sldId="269"/>
            <ac:spMk id="75" creationId="{A6FB02D6-1E96-4E47-A8BA-AA81B8BA38AF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76" creationId="{0293C75E-D954-4180-86E3-5AA2235CADB0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77" creationId="{13E05E15-DAFF-4949-8783-B2006C77D3A1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78" creationId="{A50BE213-6F2B-4B92-91D1-1E4527440978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79" creationId="{0751BE96-6210-4F17-B6E1-69F00010BB28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0" creationId="{DFBA89D4-74F3-4521-A334-DE111631887F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1" creationId="{0B316869-A4F6-41E2-8CEB-42E22DC1DDB5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2" creationId="{2F87A99A-18A8-4FE7-BCD1-B9227DB39F14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3" creationId="{4D3A9E41-C7FD-4F8C-8DB7-138948C9ABF8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4" creationId="{30235117-1F84-416C-8C44-04B50978AAB9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5" creationId="{B213D142-0F88-49D3-A95E-21A272DD986B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6" creationId="{A3446C1F-160D-4566-AE6D-728FDC434D67}"/>
          </ac:spMkLst>
        </pc:spChg>
        <pc:spChg chg="add mod">
          <ac:chgData name="Иннокентий Солнцев" userId="c345689b-ecfc-4a4f-b91d-b2cd3ac6c4a0" providerId="ADAL" clId="{09521334-267B-45C3-ABAD-540EBEB17287}" dt="2018-03-19T13:09:24.211" v="1220" actId="164"/>
          <ac:spMkLst>
            <pc:docMk/>
            <pc:sldMk cId="4031756579" sldId="269"/>
            <ac:spMk id="87" creationId="{399C3D63-3E21-4931-AB48-1CDC860E4C44}"/>
          </ac:spMkLst>
        </pc:spChg>
        <pc:grpChg chg="add mod">
          <ac:chgData name="Иннокентий Солнцев" userId="c345689b-ecfc-4a4f-b91d-b2cd3ac6c4a0" providerId="ADAL" clId="{09521334-267B-45C3-ABAD-540EBEB17287}" dt="2018-03-19T13:09:30.032" v="1222" actId="1076"/>
          <ac:grpSpMkLst>
            <pc:docMk/>
            <pc:sldMk cId="4031756579" sldId="269"/>
            <ac:grpSpMk id="6" creationId="{497CB457-67F0-4A3A-AE21-C14AAF305E3A}"/>
          </ac:grpSpMkLst>
        </pc:grpChg>
        <pc:grpChg chg="add del">
          <ac:chgData name="Иннокентий Солнцев" userId="c345689b-ecfc-4a4f-b91d-b2cd3ac6c4a0" providerId="ADAL" clId="{09521334-267B-45C3-ABAD-540EBEB17287}" dt="2018-03-19T13:06:17.333" v="1149" actId="165"/>
          <ac:grpSpMkLst>
            <pc:docMk/>
            <pc:sldMk cId="4031756579" sldId="269"/>
            <ac:grpSpMk id="30" creationId="{E1D2D64D-26C9-4E9A-AEAE-8DDD948D675B}"/>
          </ac:grpSpMkLst>
        </pc:grpChg>
        <pc:grpChg chg="add">
          <ac:chgData name="Иннокентий Солнцев" userId="c345689b-ecfc-4a4f-b91d-b2cd3ac6c4a0" providerId="ADAL" clId="{09521334-267B-45C3-ABAD-540EBEB17287}" dt="2018-03-19T13:03:48.913" v="1106" actId="20577"/>
          <ac:grpSpMkLst>
            <pc:docMk/>
            <pc:sldMk cId="4031756579" sldId="269"/>
            <ac:grpSpMk id="55" creationId="{804BE993-03AD-47E6-A3EE-3EB6B2CE75DA}"/>
          </ac:grpSpMkLst>
        </pc:grp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25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26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27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32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33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3:03:41.086" v="1105" actId="478"/>
          <ac:picMkLst>
            <pc:docMk/>
            <pc:sldMk cId="4031756579" sldId="269"/>
            <ac:picMk id="34" creationId="{00000000-0000-0000-0000-000000000000}"/>
          </ac:picMkLst>
        </pc:picChg>
        <pc:picChg chg="del mod topLvl">
          <ac:chgData name="Иннокентий Солнцев" userId="c345689b-ecfc-4a4f-b91d-b2cd3ac6c4a0" providerId="ADAL" clId="{09521334-267B-45C3-ABAD-540EBEB17287}" dt="2018-03-19T13:06:19.948" v="1150" actId="478"/>
          <ac:picMkLst>
            <pc:docMk/>
            <pc:sldMk cId="4031756579" sldId="269"/>
            <ac:picMk id="37" creationId="{4243312F-7C22-459B-A09E-89BB04AE301F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38" creationId="{EE664A81-614C-4652-A8E1-42760553EC3D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42" creationId="{9250753F-1927-4183-A651-AA0FBA635CE4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51" creationId="{39F58FD9-21F3-4A4B-9205-D12957B55B62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52" creationId="{73F9CDB2-C5EB-4B20-9003-3D5216326752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53" creationId="{DEBBBBEB-7966-4477-98DD-CB6DB4AA48FA}"/>
          </ac:picMkLst>
        </pc:picChg>
        <pc:picChg chg="mod ord topLvl">
          <ac:chgData name="Иннокентий Солнцев" userId="c345689b-ecfc-4a4f-b91d-b2cd3ac6c4a0" providerId="ADAL" clId="{09521334-267B-45C3-ABAD-540EBEB17287}" dt="2018-03-19T13:09:24.211" v="1220" actId="164"/>
          <ac:picMkLst>
            <pc:docMk/>
            <pc:sldMk cId="4031756579" sldId="269"/>
            <ac:picMk id="54" creationId="{193EB8B8-3909-4FA4-9C15-07BDDB3A960A}"/>
          </ac:picMkLst>
        </pc:picChg>
      </pc:sldChg>
      <pc:sldChg chg="modSp">
        <pc:chgData name="Иннокентий Солнцев" userId="c345689b-ecfc-4a4f-b91d-b2cd3ac6c4a0" providerId="ADAL" clId="{09521334-267B-45C3-ABAD-540EBEB17287}" dt="2018-03-19T14:36:48.468" v="4726" actId="20577"/>
        <pc:sldMkLst>
          <pc:docMk/>
          <pc:sldMk cId="388052989" sldId="271"/>
        </pc:sldMkLst>
        <pc:spChg chg="mod">
          <ac:chgData name="Иннокентий Солнцев" userId="c345689b-ecfc-4a4f-b91d-b2cd3ac6c4a0" providerId="ADAL" clId="{09521334-267B-45C3-ABAD-540EBEB17287}" dt="2018-03-19T14:36:48.468" v="4726" actId="20577"/>
          <ac:spMkLst>
            <pc:docMk/>
            <pc:sldMk cId="388052989" sldId="271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23:22.518" v="4241" actId="115"/>
          <ac:spMkLst>
            <pc:docMk/>
            <pc:sldMk cId="388052989" sldId="271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13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15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20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2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25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26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29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33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3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36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9:48.049" v="3367" actId="1036"/>
          <ac:spMkLst>
            <pc:docMk/>
            <pc:sldMk cId="388052989" sldId="271"/>
            <ac:spMk id="37" creationId="{00000000-0000-0000-0000-000000000000}"/>
          </ac:spMkLst>
        </pc:spChg>
        <pc:picChg chg="mod">
          <ac:chgData name="Иннокентий Солнцев" userId="c345689b-ecfc-4a4f-b91d-b2cd3ac6c4a0" providerId="ADAL" clId="{09521334-267B-45C3-ABAD-540EBEB17287}" dt="2018-03-19T14:09:48.049" v="3367" actId="1036"/>
          <ac:picMkLst>
            <pc:docMk/>
            <pc:sldMk cId="388052989" sldId="271"/>
            <ac:picMk id="31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09:48.049" v="3367" actId="1036"/>
          <ac:picMkLst>
            <pc:docMk/>
            <pc:sldMk cId="388052989" sldId="271"/>
            <ac:picMk id="32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09:48.049" v="3367" actId="1036"/>
          <ac:picMkLst>
            <pc:docMk/>
            <pc:sldMk cId="388052989" sldId="271"/>
            <ac:picMk id="38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09:48.049" v="3367" actId="1036"/>
          <ac:picMkLst>
            <pc:docMk/>
            <pc:sldMk cId="388052989" sldId="271"/>
            <ac:picMk id="39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09:48.049" v="3367" actId="1036"/>
          <ac:picMkLst>
            <pc:docMk/>
            <pc:sldMk cId="388052989" sldId="271"/>
            <ac:picMk id="40" creationId="{00000000-0000-0000-0000-000000000000}"/>
          </ac:picMkLst>
        </pc:picChg>
      </pc:sldChg>
      <pc:sldChg chg="delSp modSp ord">
        <pc:chgData name="Иннокентий Солнцев" userId="c345689b-ecfc-4a4f-b91d-b2cd3ac6c4a0" providerId="ADAL" clId="{09521334-267B-45C3-ABAD-540EBEB17287}" dt="2018-03-19T15:33:06.581" v="5455" actId="6549"/>
        <pc:sldMkLst>
          <pc:docMk/>
          <pc:sldMk cId="4069777304" sldId="272"/>
        </pc:sldMkLst>
        <pc:spChg chg="mod">
          <ac:chgData name="Иннокентий Солнцев" userId="c345689b-ecfc-4a4f-b91d-b2cd3ac6c4a0" providerId="ADAL" clId="{09521334-267B-45C3-ABAD-540EBEB17287}" dt="2018-03-19T14:42:42.964" v="4918" actId="14100"/>
          <ac:spMkLst>
            <pc:docMk/>
            <pc:sldMk cId="4069777304" sldId="272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3:16:39.070" v="1414" actId="20577"/>
          <ac:spMkLst>
            <pc:docMk/>
            <pc:sldMk cId="4069777304" sldId="272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1:54.498" v="4886" actId="122"/>
          <ac:spMkLst>
            <pc:docMk/>
            <pc:sldMk cId="4069777304" sldId="272"/>
            <ac:spMk id="13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2:11.127" v="4892" actId="14100"/>
          <ac:spMkLst>
            <pc:docMk/>
            <pc:sldMk cId="4069777304" sldId="272"/>
            <ac:spMk id="2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2:02.097" v="4888" actId="14100"/>
          <ac:spMkLst>
            <pc:docMk/>
            <pc:sldMk cId="4069777304" sldId="272"/>
            <ac:spMk id="36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2:07.090" v="4890" actId="14100"/>
          <ac:spMkLst>
            <pc:docMk/>
            <pc:sldMk cId="4069777304" sldId="272"/>
            <ac:spMk id="37" creationId="{00000000-0000-0000-0000-000000000000}"/>
          </ac:spMkLst>
        </pc:spChg>
        <pc:graphicFrameChg chg="mod modGraphic">
          <ac:chgData name="Иннокентий Солнцев" userId="c345689b-ecfc-4a4f-b91d-b2cd3ac6c4a0" providerId="ADAL" clId="{09521334-267B-45C3-ABAD-540EBEB17287}" dt="2018-03-19T15:33:06.581" v="5455" actId="6549"/>
          <ac:graphicFrameMkLst>
            <pc:docMk/>
            <pc:sldMk cId="4069777304" sldId="272"/>
            <ac:graphicFrameMk id="44" creationId="{00000000-0000-0000-0000-000000000000}"/>
          </ac:graphicFrameMkLst>
        </pc:graphicFrameChg>
        <pc:picChg chg="mod">
          <ac:chgData name="Иннокентий Солнцев" userId="c345689b-ecfc-4a4f-b91d-b2cd3ac6c4a0" providerId="ADAL" clId="{09521334-267B-45C3-ABAD-540EBEB17287}" dt="2018-03-19T14:41:09.605" v="4881" actId="1076"/>
          <ac:picMkLst>
            <pc:docMk/>
            <pc:sldMk cId="4069777304" sldId="272"/>
            <ac:picMk id="23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4:44:15.419" v="4925" actId="478"/>
          <ac:picMkLst>
            <pc:docMk/>
            <pc:sldMk cId="4069777304" sldId="272"/>
            <ac:picMk id="31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44:32.788" v="4931" actId="14100"/>
          <ac:picMkLst>
            <pc:docMk/>
            <pc:sldMk cId="4069777304" sldId="272"/>
            <ac:picMk id="32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40:25.355" v="4866" actId="1076"/>
          <ac:picMkLst>
            <pc:docMk/>
            <pc:sldMk cId="4069777304" sldId="272"/>
            <ac:picMk id="38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40:25.355" v="4866" actId="1076"/>
          <ac:picMkLst>
            <pc:docMk/>
            <pc:sldMk cId="4069777304" sldId="272"/>
            <ac:picMk id="39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40:58.477" v="4880" actId="1076"/>
          <ac:picMkLst>
            <pc:docMk/>
            <pc:sldMk cId="4069777304" sldId="272"/>
            <ac:picMk id="40" creationId="{00000000-0000-0000-0000-000000000000}"/>
          </ac:picMkLst>
        </pc:picChg>
      </pc:sldChg>
      <pc:sldChg chg="modSp add">
        <pc:chgData name="Иннокентий Солнцев" userId="c345689b-ecfc-4a4f-b91d-b2cd3ac6c4a0" providerId="ADAL" clId="{09521334-267B-45C3-ABAD-540EBEB17287}" dt="2018-03-19T13:15:20.888" v="1391" actId="20577"/>
        <pc:sldMkLst>
          <pc:docMk/>
          <pc:sldMk cId="3231491881" sldId="278"/>
        </pc:sldMkLst>
        <pc:spChg chg="mod">
          <ac:chgData name="Иннокентий Солнцев" userId="c345689b-ecfc-4a4f-b91d-b2cd3ac6c4a0" providerId="ADAL" clId="{09521334-267B-45C3-ABAD-540EBEB17287}" dt="2018-03-19T13:15:20.888" v="1391" actId="20577"/>
          <ac:spMkLst>
            <pc:docMk/>
            <pc:sldMk cId="3231491881" sldId="278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36" creationId="{F1A75E27-C01D-43D6-A802-FA65054838A3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76" creationId="{0293C75E-D954-4180-86E3-5AA2235CADB0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78" creationId="{A50BE213-6F2B-4B92-91D1-1E4527440978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85" creationId="{B213D142-0F88-49D3-A95E-21A272DD986B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86" creationId="{A3446C1F-160D-4566-AE6D-728FDC434D67}"/>
          </ac:spMkLst>
        </pc:spChg>
        <pc:spChg chg="mod">
          <ac:chgData name="Иннокентий Солнцев" userId="c345689b-ecfc-4a4f-b91d-b2cd3ac6c4a0" providerId="ADAL" clId="{09521334-267B-45C3-ABAD-540EBEB17287}" dt="2018-03-19T13:13:35.967" v="1229" actId="208"/>
          <ac:spMkLst>
            <pc:docMk/>
            <pc:sldMk cId="3231491881" sldId="278"/>
            <ac:spMk id="87" creationId="{399C3D63-3E21-4931-AB48-1CDC860E4C44}"/>
          </ac:spMkLst>
        </pc:spChg>
        <pc:picChg chg="mod">
          <ac:chgData name="Иннокентий Солнцев" userId="c345689b-ecfc-4a4f-b91d-b2cd3ac6c4a0" providerId="ADAL" clId="{09521334-267B-45C3-ABAD-540EBEB17287}" dt="2018-03-19T13:13:01.407" v="1228" actId="20577"/>
          <ac:picMkLst>
            <pc:docMk/>
            <pc:sldMk cId="3231491881" sldId="278"/>
            <ac:picMk id="53" creationId="{DEBBBBEB-7966-4477-98DD-CB6DB4AA48FA}"/>
          </ac:picMkLst>
        </pc:picChg>
      </pc:sldChg>
      <pc:sldChg chg="modSp add">
        <pc:chgData name="Иннокентий Солнцев" userId="c345689b-ecfc-4a4f-b91d-b2cd3ac6c4a0" providerId="ADAL" clId="{09521334-267B-45C3-ABAD-540EBEB17287}" dt="2018-03-19T14:07:11.083" v="3189" actId="20577"/>
        <pc:sldMkLst>
          <pc:docMk/>
          <pc:sldMk cId="1670411654" sldId="279"/>
        </pc:sldMkLst>
        <pc:spChg chg="mod">
          <ac:chgData name="Иннокентий Солнцев" userId="c345689b-ecfc-4a4f-b91d-b2cd3ac6c4a0" providerId="ADAL" clId="{09521334-267B-45C3-ABAD-540EBEB17287}" dt="2018-03-19T13:38:01.313" v="2266" actId="20577"/>
          <ac:spMkLst>
            <pc:docMk/>
            <pc:sldMk cId="1670411654" sldId="27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7:11.083" v="3189" actId="20577"/>
          <ac:spMkLst>
            <pc:docMk/>
            <pc:sldMk cId="1670411654" sldId="279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3:27:43.526" v="1555" actId="1038"/>
          <ac:spMkLst>
            <pc:docMk/>
            <pc:sldMk cId="1670411654" sldId="279"/>
            <ac:spMk id="62" creationId="{447CED02-ED55-415C-8C05-E19E035D25A3}"/>
          </ac:spMkLst>
        </pc:spChg>
        <pc:picChg chg="mod">
          <ac:chgData name="Иннокентий Солнцев" userId="c345689b-ecfc-4a4f-b91d-b2cd3ac6c4a0" providerId="ADAL" clId="{09521334-267B-45C3-ABAD-540EBEB17287}" dt="2018-03-19T13:27:43.526" v="1555" actId="1038"/>
          <ac:picMkLst>
            <pc:docMk/>
            <pc:sldMk cId="1670411654" sldId="279"/>
            <ac:picMk id="60" creationId="{81B0870C-62F4-4ADC-9A2C-42AA36240BD1}"/>
          </ac:picMkLst>
        </pc:picChg>
      </pc:sldChg>
      <pc:sldChg chg="modSp add">
        <pc:chgData name="Иннокентий Солнцев" userId="c345689b-ecfc-4a4f-b91d-b2cd3ac6c4a0" providerId="ADAL" clId="{09521334-267B-45C3-ABAD-540EBEB17287}" dt="2018-03-19T13:58:00.469" v="2539" actId="20577"/>
        <pc:sldMkLst>
          <pc:docMk/>
          <pc:sldMk cId="608767765" sldId="284"/>
        </pc:sldMkLst>
        <pc:spChg chg="mod">
          <ac:chgData name="Иннокентий Солнцев" userId="c345689b-ecfc-4a4f-b91d-b2cd3ac6c4a0" providerId="ADAL" clId="{09521334-267B-45C3-ABAD-540EBEB17287}" dt="2018-03-19T13:58:00.469" v="2539" actId="20577"/>
          <ac:spMkLst>
            <pc:docMk/>
            <pc:sldMk cId="608767765" sldId="284"/>
            <ac:spMk id="2" creationId="{78053CF8-4561-445E-9DC5-8DE948D23B3F}"/>
          </ac:spMkLst>
        </pc:spChg>
        <pc:spChg chg="mod">
          <ac:chgData name="Иннокентий Солнцев" userId="c345689b-ecfc-4a4f-b91d-b2cd3ac6c4a0" providerId="ADAL" clId="{09521334-267B-45C3-ABAD-540EBEB17287}" dt="2018-03-19T13:57:33.516" v="2472" actId="20577"/>
          <ac:spMkLst>
            <pc:docMk/>
            <pc:sldMk cId="608767765" sldId="284"/>
            <ac:spMk id="3" creationId="{AF5D0DD7-C517-471D-AC2B-1E7670FED395}"/>
          </ac:spMkLst>
        </pc:spChg>
      </pc:sldChg>
      <pc:sldChg chg="modSp add">
        <pc:chgData name="Иннокентий Солнцев" userId="c345689b-ecfc-4a4f-b91d-b2cd3ac6c4a0" providerId="ADAL" clId="{09521334-267B-45C3-ABAD-540EBEB17287}" dt="2018-03-19T14:08:46.996" v="3306" actId="20577"/>
        <pc:sldMkLst>
          <pc:docMk/>
          <pc:sldMk cId="2580674859" sldId="285"/>
        </pc:sldMkLst>
        <pc:spChg chg="mod">
          <ac:chgData name="Иннокентий Солнцев" userId="c345689b-ecfc-4a4f-b91d-b2cd3ac6c4a0" providerId="ADAL" clId="{09521334-267B-45C3-ABAD-540EBEB17287}" dt="2018-03-19T14:08:46.996" v="3306" actId="20577"/>
          <ac:spMkLst>
            <pc:docMk/>
            <pc:sldMk cId="2580674859" sldId="285"/>
            <ac:spMk id="2" creationId="{15501942-87BB-4148-97FF-D614AE054FD6}"/>
          </ac:spMkLst>
        </pc:spChg>
        <pc:spChg chg="mod">
          <ac:chgData name="Иннокентий Солнцев" userId="c345689b-ecfc-4a4f-b91d-b2cd3ac6c4a0" providerId="ADAL" clId="{09521334-267B-45C3-ABAD-540EBEB17287}" dt="2018-03-19T14:02:22.468" v="2810" actId="20577"/>
          <ac:spMkLst>
            <pc:docMk/>
            <pc:sldMk cId="2580674859" sldId="285"/>
            <ac:spMk id="3" creationId="{D1FC342A-CDD4-44FD-83CD-6CB1877F1542}"/>
          </ac:spMkLst>
        </pc:spChg>
      </pc:sldChg>
      <pc:sldChg chg="delSp modSp add">
        <pc:chgData name="Иннокентий Солнцев" userId="c345689b-ecfc-4a4f-b91d-b2cd3ac6c4a0" providerId="ADAL" clId="{09521334-267B-45C3-ABAD-540EBEB17287}" dt="2018-03-19T14:28:01.485" v="4580" actId="20577"/>
        <pc:sldMkLst>
          <pc:docMk/>
          <pc:sldMk cId="3058322181" sldId="286"/>
        </pc:sldMkLst>
        <pc:spChg chg="mod">
          <ac:chgData name="Иннокентий Солнцев" userId="c345689b-ecfc-4a4f-b91d-b2cd3ac6c4a0" providerId="ADAL" clId="{09521334-267B-45C3-ABAD-540EBEB17287}" dt="2018-03-19T14:28:01.485" v="4580" actId="20577"/>
          <ac:spMkLst>
            <pc:docMk/>
            <pc:sldMk cId="3058322181" sldId="286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08:56.913" v="3318" actId="20577"/>
          <ac:spMkLst>
            <pc:docMk/>
            <pc:sldMk cId="3058322181" sldId="286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13:57.520" v="3581" actId="20577"/>
          <ac:spMkLst>
            <pc:docMk/>
            <pc:sldMk cId="3058322181" sldId="286"/>
            <ac:spMk id="25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14:38.128" v="3614" actId="20577"/>
          <ac:spMkLst>
            <pc:docMk/>
            <pc:sldMk cId="3058322181" sldId="286"/>
            <ac:spMk id="26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14:45.281" v="3616" actId="1076"/>
          <ac:spMkLst>
            <pc:docMk/>
            <pc:sldMk cId="3058322181" sldId="286"/>
            <ac:spMk id="29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14:40.758" v="3615" actId="20577"/>
          <ac:spMkLst>
            <pc:docMk/>
            <pc:sldMk cId="3058322181" sldId="286"/>
            <ac:spMk id="33" creationId="{00000000-0000-0000-0000-000000000000}"/>
          </ac:spMkLst>
        </pc:spChg>
        <pc:spChg chg="del mod">
          <ac:chgData name="Иннокентий Солнцев" userId="c345689b-ecfc-4a4f-b91d-b2cd3ac6c4a0" providerId="ADAL" clId="{09521334-267B-45C3-ABAD-540EBEB17287}" dt="2018-03-19T14:14:32.127" v="3610" actId="478"/>
          <ac:spMkLst>
            <pc:docMk/>
            <pc:sldMk cId="3058322181" sldId="286"/>
            <ac:spMk id="34" creationId="{00000000-0000-0000-0000-000000000000}"/>
          </ac:spMkLst>
        </pc:spChg>
        <pc:picChg chg="mod">
          <ac:chgData name="Иннокентий Солнцев" userId="c345689b-ecfc-4a4f-b91d-b2cd3ac6c4a0" providerId="ADAL" clId="{09521334-267B-45C3-ABAD-540EBEB17287}" dt="2018-03-19T14:16:19.028" v="3621" actId="20577"/>
          <ac:picMkLst>
            <pc:docMk/>
            <pc:sldMk cId="3058322181" sldId="286"/>
            <ac:picMk id="31" creationId="{00000000-0000-0000-0000-000000000000}"/>
          </ac:picMkLst>
        </pc:picChg>
        <pc:picChg chg="mod">
          <ac:chgData name="Иннокентий Солнцев" userId="c345689b-ecfc-4a4f-b91d-b2cd3ac6c4a0" providerId="ADAL" clId="{09521334-267B-45C3-ABAD-540EBEB17287}" dt="2018-03-19T14:15:44.954" v="3619" actId="20577"/>
          <ac:picMkLst>
            <pc:docMk/>
            <pc:sldMk cId="3058322181" sldId="286"/>
            <ac:picMk id="32" creationId="{00000000-0000-0000-0000-000000000000}"/>
          </ac:picMkLst>
        </pc:picChg>
      </pc:sldChg>
      <pc:sldChg chg="addSp delSp modSp add">
        <pc:chgData name="Иннокентий Солнцев" userId="c345689b-ecfc-4a4f-b91d-b2cd3ac6c4a0" providerId="ADAL" clId="{09521334-267B-45C3-ABAD-540EBEB17287}" dt="2018-03-19T15:52:06.862" v="6216" actId="20577"/>
        <pc:sldMkLst>
          <pc:docMk/>
          <pc:sldMk cId="2519721562" sldId="287"/>
        </pc:sldMkLst>
        <pc:spChg chg="mod">
          <ac:chgData name="Иннокентий Солнцев" userId="c345689b-ecfc-4a4f-b91d-b2cd3ac6c4a0" providerId="ADAL" clId="{09521334-267B-45C3-ABAD-540EBEB17287}" dt="2018-03-19T15:50:12.889" v="6189" actId="27636"/>
          <ac:spMkLst>
            <pc:docMk/>
            <pc:sldMk cId="2519721562" sldId="287"/>
            <ac:spMk id="2" creationId="{B11E3C80-C8E4-45EB-9C29-D04A3AD7FE44}"/>
          </ac:spMkLst>
        </pc:spChg>
        <pc:spChg chg="mod">
          <ac:chgData name="Иннокентий Солнцев" userId="c345689b-ecfc-4a4f-b91d-b2cd3ac6c4a0" providerId="ADAL" clId="{09521334-267B-45C3-ABAD-540EBEB17287}" dt="2018-03-19T15:38:32.723" v="5620" actId="20577"/>
          <ac:spMkLst>
            <pc:docMk/>
            <pc:sldMk cId="2519721562" sldId="287"/>
            <ac:spMk id="3" creationId="{0ED0F021-3C86-4C47-A455-BB252A1E7B41}"/>
          </ac:spMkLst>
        </pc:spChg>
        <pc:spChg chg="add mod ord">
          <ac:chgData name="Иннокентий Солнцев" userId="c345689b-ecfc-4a4f-b91d-b2cd3ac6c4a0" providerId="ADAL" clId="{09521334-267B-45C3-ABAD-540EBEB17287}" dt="2018-03-19T15:49:56.671" v="6184" actId="167"/>
          <ac:spMkLst>
            <pc:docMk/>
            <pc:sldMk cId="2519721562" sldId="287"/>
            <ac:spMk id="5" creationId="{26AAE203-5925-4654-8AC6-79E48ED62609}"/>
          </ac:spMkLst>
        </pc:spChg>
        <pc:spChg chg="add mod">
          <ac:chgData name="Иннокентий Солнцев" userId="c345689b-ecfc-4a4f-b91d-b2cd3ac6c4a0" providerId="ADAL" clId="{09521334-267B-45C3-ABAD-540EBEB17287}" dt="2018-03-19T15:47:38.613" v="6145" actId="164"/>
          <ac:spMkLst>
            <pc:docMk/>
            <pc:sldMk cId="2519721562" sldId="287"/>
            <ac:spMk id="7" creationId="{25AF85E7-97DE-4870-AB37-D8334269BDCE}"/>
          </ac:spMkLst>
        </pc:spChg>
        <pc:spChg chg="add mod">
          <ac:chgData name="Иннокентий Солнцев" userId="c345689b-ecfc-4a4f-b91d-b2cd3ac6c4a0" providerId="ADAL" clId="{09521334-267B-45C3-ABAD-540EBEB17287}" dt="2018-03-19T15:50:32.525" v="6192" actId="1076"/>
          <ac:spMkLst>
            <pc:docMk/>
            <pc:sldMk cId="2519721562" sldId="287"/>
            <ac:spMk id="8" creationId="{4C596F20-A830-4DF4-994D-454E0735DD20}"/>
          </ac:spMkLst>
        </pc:spChg>
        <pc:spChg chg="mod">
          <ac:chgData name="Иннокентий Солнцев" userId="c345689b-ecfc-4a4f-b91d-b2cd3ac6c4a0" providerId="ADAL" clId="{09521334-267B-45C3-ABAD-540EBEB17287}" dt="2018-03-19T15:52:04.735" v="6214" actId="20577"/>
          <ac:spMkLst>
            <pc:docMk/>
            <pc:sldMk cId="2519721562" sldId="287"/>
            <ac:spMk id="12" creationId="{499E591E-FC1C-4D97-8389-5B2EC0CB4A87}"/>
          </ac:spMkLst>
        </pc:spChg>
        <pc:spChg chg="mod">
          <ac:chgData name="Иннокентий Солнцев" userId="c345689b-ecfc-4a4f-b91d-b2cd3ac6c4a0" providerId="ADAL" clId="{09521334-267B-45C3-ABAD-540EBEB17287}" dt="2018-03-19T15:52:02.218" v="6212" actId="20577"/>
          <ac:spMkLst>
            <pc:docMk/>
            <pc:sldMk cId="2519721562" sldId="287"/>
            <ac:spMk id="15" creationId="{020D4F5A-F3A4-4E13-934D-A2716C3AD42A}"/>
          </ac:spMkLst>
        </pc:spChg>
        <pc:spChg chg="mod">
          <ac:chgData name="Иннокентий Солнцев" userId="c345689b-ecfc-4a4f-b91d-b2cd3ac6c4a0" providerId="ADAL" clId="{09521334-267B-45C3-ABAD-540EBEB17287}" dt="2018-03-19T15:52:06.862" v="6216" actId="20577"/>
          <ac:spMkLst>
            <pc:docMk/>
            <pc:sldMk cId="2519721562" sldId="287"/>
            <ac:spMk id="22" creationId="{1B9007AA-6F3A-4C89-8240-41D0455BB367}"/>
          </ac:spMkLst>
        </pc:spChg>
        <pc:spChg chg="add mod ord">
          <ac:chgData name="Иннокентий Солнцев" userId="c345689b-ecfc-4a4f-b91d-b2cd3ac6c4a0" providerId="ADAL" clId="{09521334-267B-45C3-ABAD-540EBEB17287}" dt="2018-03-19T15:49:56.671" v="6184" actId="167"/>
          <ac:spMkLst>
            <pc:docMk/>
            <pc:sldMk cId="2519721562" sldId="287"/>
            <ac:spMk id="23" creationId="{D6992F50-59A3-4E8D-A59E-148F8F710AE4}"/>
          </ac:spMkLst>
        </pc:spChg>
        <pc:spChg chg="add mod ord">
          <ac:chgData name="Иннокентий Солнцев" userId="c345689b-ecfc-4a4f-b91d-b2cd3ac6c4a0" providerId="ADAL" clId="{09521334-267B-45C3-ABAD-540EBEB17287}" dt="2018-03-19T15:49:56.671" v="6184" actId="167"/>
          <ac:spMkLst>
            <pc:docMk/>
            <pc:sldMk cId="2519721562" sldId="287"/>
            <ac:spMk id="24" creationId="{304E43EC-4AFA-418C-921F-21ACF6A1DAC0}"/>
          </ac:spMkLst>
        </pc:spChg>
        <pc:spChg chg="add mod ord">
          <ac:chgData name="Иннокентий Солнцев" userId="c345689b-ecfc-4a4f-b91d-b2cd3ac6c4a0" providerId="ADAL" clId="{09521334-267B-45C3-ABAD-540EBEB17287}" dt="2018-03-19T15:49:56.671" v="6184" actId="167"/>
          <ac:spMkLst>
            <pc:docMk/>
            <pc:sldMk cId="2519721562" sldId="287"/>
            <ac:spMk id="25" creationId="{7217C35E-C6A0-4666-AEA0-6CE2A9825D65}"/>
          </ac:spMkLst>
        </pc:spChg>
        <pc:spChg chg="add mod">
          <ac:chgData name="Иннокентий Солнцев" userId="c345689b-ecfc-4a4f-b91d-b2cd3ac6c4a0" providerId="ADAL" clId="{09521334-267B-45C3-ABAD-540EBEB17287}" dt="2018-03-19T15:50:41.016" v="6195" actId="20577"/>
          <ac:spMkLst>
            <pc:docMk/>
            <pc:sldMk cId="2519721562" sldId="287"/>
            <ac:spMk id="26" creationId="{9A749671-D067-42D7-B769-9045CC83BC64}"/>
          </ac:spMkLst>
        </pc:spChg>
        <pc:spChg chg="add mod">
          <ac:chgData name="Иннокентий Солнцев" userId="c345689b-ecfc-4a4f-b91d-b2cd3ac6c4a0" providerId="ADAL" clId="{09521334-267B-45C3-ABAD-540EBEB17287}" dt="2018-03-19T15:51:46.408" v="6206" actId="20577"/>
          <ac:spMkLst>
            <pc:docMk/>
            <pc:sldMk cId="2519721562" sldId="287"/>
            <ac:spMk id="27" creationId="{F3C9AA20-4AD2-4E67-B607-3D2B98B3BBA1}"/>
          </ac:spMkLst>
        </pc:spChg>
        <pc:spChg chg="add mod">
          <ac:chgData name="Иннокентий Солнцев" userId="c345689b-ecfc-4a4f-b91d-b2cd3ac6c4a0" providerId="ADAL" clId="{09521334-267B-45C3-ABAD-540EBEB17287}" dt="2018-03-19T15:51:40.746" v="6204" actId="1076"/>
          <ac:spMkLst>
            <pc:docMk/>
            <pc:sldMk cId="2519721562" sldId="287"/>
            <ac:spMk id="28" creationId="{AAA70143-CBB6-470F-9225-691D0E63488F}"/>
          </ac:spMkLst>
        </pc:spChg>
        <pc:grpChg chg="add mod">
          <ac:chgData name="Иннокентий Солнцев" userId="c345689b-ecfc-4a4f-b91d-b2cd3ac6c4a0" providerId="ADAL" clId="{09521334-267B-45C3-ABAD-540EBEB17287}" dt="2018-03-19T15:48:18.392" v="6153" actId="1076"/>
          <ac:grpSpMkLst>
            <pc:docMk/>
            <pc:sldMk cId="2519721562" sldId="287"/>
            <ac:grpSpMk id="9" creationId="{AD38C2E6-C37E-4EC9-9FA0-BF90AA09C4D9}"/>
          </ac:grpSpMkLst>
        </pc:grpChg>
        <pc:grpChg chg="add mod">
          <ac:chgData name="Иннокентий Солнцев" userId="c345689b-ecfc-4a4f-b91d-b2cd3ac6c4a0" providerId="ADAL" clId="{09521334-267B-45C3-ABAD-540EBEB17287}" dt="2018-03-19T15:48:00.638" v="6151" actId="1076"/>
          <ac:grpSpMkLst>
            <pc:docMk/>
            <pc:sldMk cId="2519721562" sldId="287"/>
            <ac:grpSpMk id="10" creationId="{AF1DCB48-5E16-428C-AE5E-3F80C4671A70}"/>
          </ac:grpSpMkLst>
        </pc:grpChg>
        <pc:grpChg chg="add mod">
          <ac:chgData name="Иннокентий Солнцев" userId="c345689b-ecfc-4a4f-b91d-b2cd3ac6c4a0" providerId="ADAL" clId="{09521334-267B-45C3-ABAD-540EBEB17287}" dt="2018-03-19T15:47:49.433" v="6149" actId="1076"/>
          <ac:grpSpMkLst>
            <pc:docMk/>
            <pc:sldMk cId="2519721562" sldId="287"/>
            <ac:grpSpMk id="13" creationId="{CBFA5271-BAFD-48DB-821E-1A317F3C28EA}"/>
          </ac:grpSpMkLst>
        </pc:grpChg>
        <pc:grpChg chg="add del mod">
          <ac:chgData name="Иннокентий Солнцев" userId="c345689b-ecfc-4a4f-b91d-b2cd3ac6c4a0" providerId="ADAL" clId="{09521334-267B-45C3-ABAD-540EBEB17287}" dt="2018-03-19T15:48:32.110" v="6158" actId="20577"/>
          <ac:grpSpMkLst>
            <pc:docMk/>
            <pc:sldMk cId="2519721562" sldId="287"/>
            <ac:grpSpMk id="16" creationId="{61203AFA-E74C-4D26-9AB9-9F1C4EF2DE1E}"/>
          </ac:grpSpMkLst>
        </pc:grpChg>
        <pc:grpChg chg="add mod">
          <ac:chgData name="Иннокентий Солнцев" userId="c345689b-ecfc-4a4f-b91d-b2cd3ac6c4a0" providerId="ADAL" clId="{09521334-267B-45C3-ABAD-540EBEB17287}" dt="2018-03-19T15:48:54.927" v="6167" actId="1076"/>
          <ac:grpSpMkLst>
            <pc:docMk/>
            <pc:sldMk cId="2519721562" sldId="287"/>
            <ac:grpSpMk id="20" creationId="{4EBC2697-D4E8-4361-BB8F-182F26CA671F}"/>
          </ac:grpSpMkLst>
        </pc:grpChg>
        <pc:picChg chg="add del mod ord">
          <ac:chgData name="Иннокентий Солнцев" userId="c345689b-ecfc-4a4f-b91d-b2cd3ac6c4a0" providerId="ADAL" clId="{09521334-267B-45C3-ABAD-540EBEB17287}" dt="2018-03-19T15:50:01.885" v="6185" actId="167"/>
          <ac:picMkLst>
            <pc:docMk/>
            <pc:sldMk cId="2519721562" sldId="287"/>
            <ac:picMk id="4" creationId="{0729720E-E3C7-43E4-B4EE-818E178B0BE0}"/>
          </ac:picMkLst>
        </pc:picChg>
        <pc:picChg chg="add mod">
          <ac:chgData name="Иннокентий Солнцев" userId="c345689b-ecfc-4a4f-b91d-b2cd3ac6c4a0" providerId="ADAL" clId="{09521334-267B-45C3-ABAD-540EBEB17287}" dt="2018-03-19T15:47:38.613" v="6145" actId="164"/>
          <ac:picMkLst>
            <pc:docMk/>
            <pc:sldMk cId="2519721562" sldId="287"/>
            <ac:picMk id="6" creationId="{11C37DD7-3A6E-4E0D-83C4-3DD5951189D5}"/>
          </ac:picMkLst>
        </pc:picChg>
        <pc:picChg chg="add mod ord">
          <ac:chgData name="Иннокентий Солнцев" userId="c345689b-ecfc-4a4f-b91d-b2cd3ac6c4a0" providerId="ADAL" clId="{09521334-267B-45C3-ABAD-540EBEB17287}" dt="2018-03-19T15:50:23.461" v="6191" actId="20577"/>
          <ac:picMkLst>
            <pc:docMk/>
            <pc:sldMk cId="2519721562" sldId="287"/>
            <ac:picMk id="19" creationId="{B380BB10-670A-4E2F-A56C-23F07F93C636}"/>
          </ac:picMkLst>
        </pc:picChg>
      </pc:sldChg>
      <pc:sldChg chg="modSp add">
        <pc:chgData name="Иннокентий Солнцев" userId="c345689b-ecfc-4a4f-b91d-b2cd3ac6c4a0" providerId="ADAL" clId="{09521334-267B-45C3-ABAD-540EBEB17287}" dt="2018-03-19T14:19:59.416" v="4029" actId="20577"/>
        <pc:sldMkLst>
          <pc:docMk/>
          <pc:sldMk cId="1554990800" sldId="288"/>
        </pc:sldMkLst>
        <pc:spChg chg="mod">
          <ac:chgData name="Иннокентий Солнцев" userId="c345689b-ecfc-4a4f-b91d-b2cd3ac6c4a0" providerId="ADAL" clId="{09521334-267B-45C3-ABAD-540EBEB17287}" dt="2018-03-19T14:19:59.416" v="4029" actId="20577"/>
          <ac:spMkLst>
            <pc:docMk/>
            <pc:sldMk cId="1554990800" sldId="288"/>
            <ac:spMk id="2" creationId="{000D6EF3-E377-4766-BE3D-6EA85D828125}"/>
          </ac:spMkLst>
        </pc:spChg>
        <pc:spChg chg="mod">
          <ac:chgData name="Иннокентий Солнцев" userId="c345689b-ecfc-4a4f-b91d-b2cd3ac6c4a0" providerId="ADAL" clId="{09521334-267B-45C3-ABAD-540EBEB17287}" dt="2018-03-19T14:17:00.128" v="3680" actId="20577"/>
          <ac:spMkLst>
            <pc:docMk/>
            <pc:sldMk cId="1554990800" sldId="288"/>
            <ac:spMk id="3" creationId="{DFB73BFC-D6CB-4305-9CD9-2C00F8A24D83}"/>
          </ac:spMkLst>
        </pc:spChg>
      </pc:sldChg>
      <pc:sldChg chg="delSp modSp add">
        <pc:chgData name="Иннокентий Солнцев" userId="c345689b-ecfc-4a4f-b91d-b2cd3ac6c4a0" providerId="ADAL" clId="{09521334-267B-45C3-ABAD-540EBEB17287}" dt="2018-03-19T14:49:17.823" v="5011" actId="1038"/>
        <pc:sldMkLst>
          <pc:docMk/>
          <pc:sldMk cId="61937414" sldId="289"/>
        </pc:sldMkLst>
        <pc:spChg chg="mod">
          <ac:chgData name="Иннокентий Солнцев" userId="c345689b-ecfc-4a4f-b91d-b2cd3ac6c4a0" providerId="ADAL" clId="{09521334-267B-45C3-ABAD-540EBEB17287}" dt="2018-03-19T14:29:57.829" v="4604" actId="20577"/>
          <ac:spMkLst>
            <pc:docMk/>
            <pc:sldMk cId="61937414" sldId="289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20:43.451" v="4043" actId="1038"/>
          <ac:spMkLst>
            <pc:docMk/>
            <pc:sldMk cId="61937414" sldId="289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32:03.425" v="4669" actId="692"/>
          <ac:spMkLst>
            <pc:docMk/>
            <pc:sldMk cId="61937414" sldId="289"/>
            <ac:spMk id="15" creationId="{00000000-0000-0000-0000-000000000000}"/>
          </ac:spMkLst>
        </pc:spChg>
        <pc:spChg chg="del">
          <ac:chgData name="Иннокентий Солнцев" userId="c345689b-ecfc-4a4f-b91d-b2cd3ac6c4a0" providerId="ADAL" clId="{09521334-267B-45C3-ABAD-540EBEB17287}" dt="2018-03-19T14:31:02.291" v="4605" actId="478"/>
          <ac:spMkLst>
            <pc:docMk/>
            <pc:sldMk cId="61937414" sldId="289"/>
            <ac:spMk id="20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32:39.695" v="4683" actId="1076"/>
          <ac:spMkLst>
            <pc:docMk/>
            <pc:sldMk cId="61937414" sldId="289"/>
            <ac:spMk id="2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33:20.076" v="4696" actId="14100"/>
          <ac:spMkLst>
            <pc:docMk/>
            <pc:sldMk cId="61937414" sldId="289"/>
            <ac:spMk id="29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9:17.823" v="5011" actId="1038"/>
          <ac:spMkLst>
            <pc:docMk/>
            <pc:sldMk cId="61937414" sldId="289"/>
            <ac:spMk id="33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9:17.823" v="5011" actId="1038"/>
          <ac:spMkLst>
            <pc:docMk/>
            <pc:sldMk cId="61937414" sldId="289"/>
            <ac:spMk id="34" creationId="{00000000-0000-0000-0000-000000000000}"/>
          </ac:spMkLst>
        </pc:spChg>
      </pc:sldChg>
      <pc:sldChg chg="modSp add">
        <pc:chgData name="Иннокентий Солнцев" userId="c345689b-ecfc-4a4f-b91d-b2cd3ac6c4a0" providerId="ADAL" clId="{09521334-267B-45C3-ABAD-540EBEB17287}" dt="2018-03-19T15:33:43.406" v="5503" actId="20577"/>
        <pc:sldMkLst>
          <pc:docMk/>
          <pc:sldMk cId="3497632050" sldId="290"/>
        </pc:sldMkLst>
        <pc:spChg chg="mod">
          <ac:chgData name="Иннокентий Солнцев" userId="c345689b-ecfc-4a4f-b91d-b2cd3ac6c4a0" providerId="ADAL" clId="{09521334-267B-45C3-ABAD-540EBEB17287}" dt="2018-03-19T14:48:39.656" v="5008" actId="20577"/>
          <ac:spMkLst>
            <pc:docMk/>
            <pc:sldMk cId="3497632050" sldId="290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4:46:53.442" v="4956" actId="20577"/>
          <ac:spMkLst>
            <pc:docMk/>
            <pc:sldMk cId="3497632050" sldId="290"/>
            <ac:spMk id="4" creationId="{00000000-0000-0000-0000-000000000000}"/>
          </ac:spMkLst>
        </pc:spChg>
        <pc:graphicFrameChg chg="modGraphic">
          <ac:chgData name="Иннокентий Солнцев" userId="c345689b-ecfc-4a4f-b91d-b2cd3ac6c4a0" providerId="ADAL" clId="{09521334-267B-45C3-ABAD-540EBEB17287}" dt="2018-03-19T15:33:43.406" v="5503" actId="20577"/>
          <ac:graphicFrameMkLst>
            <pc:docMk/>
            <pc:sldMk cId="3497632050" sldId="290"/>
            <ac:graphicFrameMk id="44" creationId="{00000000-0000-0000-0000-000000000000}"/>
          </ac:graphicFrameMkLst>
        </pc:graphicFrameChg>
      </pc:sldChg>
      <pc:sldChg chg="addSp delSp modSp add">
        <pc:chgData name="Иннокентий Солнцев" userId="c345689b-ecfc-4a4f-b91d-b2cd3ac6c4a0" providerId="ADAL" clId="{09521334-267B-45C3-ABAD-540EBEB17287}" dt="2018-03-19T15:37:45.845" v="5594" actId="6549"/>
        <pc:sldMkLst>
          <pc:docMk/>
          <pc:sldMk cId="4008013818" sldId="291"/>
        </pc:sldMkLst>
        <pc:spChg chg="mod">
          <ac:chgData name="Иннокентий Солнцев" userId="c345689b-ecfc-4a4f-b91d-b2cd3ac6c4a0" providerId="ADAL" clId="{09521334-267B-45C3-ABAD-540EBEB17287}" dt="2018-03-19T15:13:04.363" v="5145" actId="20577"/>
          <ac:spMkLst>
            <pc:docMk/>
            <pc:sldMk cId="4008013818" sldId="291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5:11:55.594" v="5065" actId="20577"/>
          <ac:spMkLst>
            <pc:docMk/>
            <pc:sldMk cId="4008013818" sldId="291"/>
            <ac:spMk id="4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5:20:12.809" v="5181" actId="108"/>
          <ac:spMkLst>
            <pc:docMk/>
            <pc:sldMk cId="4008013818" sldId="291"/>
            <ac:spMk id="15" creationId="{00000000-0000-0000-0000-000000000000}"/>
          </ac:spMkLst>
        </pc:spChg>
        <pc:spChg chg="del">
          <ac:chgData name="Иннокентий Солнцев" userId="c345689b-ecfc-4a4f-b91d-b2cd3ac6c4a0" providerId="ADAL" clId="{09521334-267B-45C3-ABAD-540EBEB17287}" dt="2018-03-19T15:19:39.844" v="5175" actId="478"/>
          <ac:spMkLst>
            <pc:docMk/>
            <pc:sldMk cId="4008013818" sldId="291"/>
            <ac:spMk id="20" creationId="{00000000-0000-0000-0000-000000000000}"/>
          </ac:spMkLst>
        </pc:spChg>
        <pc:spChg chg="del">
          <ac:chgData name="Иннокентий Солнцев" userId="c345689b-ecfc-4a4f-b91d-b2cd3ac6c4a0" providerId="ADAL" clId="{09521334-267B-45C3-ABAD-540EBEB17287}" dt="2018-03-19T15:19:05.869" v="5168" actId="478"/>
          <ac:spMkLst>
            <pc:docMk/>
            <pc:sldMk cId="4008013818" sldId="291"/>
            <ac:spMk id="22" creationId="{00000000-0000-0000-0000-000000000000}"/>
          </ac:spMkLst>
        </pc:spChg>
        <pc:spChg chg="del">
          <ac:chgData name="Иннокентий Солнцев" userId="c345689b-ecfc-4a4f-b91d-b2cd3ac6c4a0" providerId="ADAL" clId="{09521334-267B-45C3-ABAD-540EBEB17287}" dt="2018-03-19T15:19:14.928" v="5170" actId="478"/>
          <ac:spMkLst>
            <pc:docMk/>
            <pc:sldMk cId="4008013818" sldId="291"/>
            <ac:spMk id="25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5:20:07.706" v="5180" actId="108"/>
          <ac:spMkLst>
            <pc:docMk/>
            <pc:sldMk cId="4008013818" sldId="291"/>
            <ac:spMk id="30" creationId="{00000000-0000-0000-0000-000000000000}"/>
          </ac:spMkLst>
        </pc:spChg>
        <pc:spChg chg="add mod">
          <ac:chgData name="Иннокентий Солнцев" userId="c345689b-ecfc-4a4f-b91d-b2cd3ac6c4a0" providerId="ADAL" clId="{09521334-267B-45C3-ABAD-540EBEB17287}" dt="2018-03-19T15:18:46.726" v="5166" actId="20577"/>
          <ac:spMkLst>
            <pc:docMk/>
            <pc:sldMk cId="4008013818" sldId="291"/>
            <ac:spMk id="34" creationId="{7135626C-6227-4B7F-9C3C-8901457A39C1}"/>
          </ac:spMkLst>
        </pc:spChg>
        <pc:spChg chg="del">
          <ac:chgData name="Иннокентий Солнцев" userId="c345689b-ecfc-4a4f-b91d-b2cd3ac6c4a0" providerId="ADAL" clId="{09521334-267B-45C3-ABAD-540EBEB17287}" dt="2018-03-19T15:19:12.583" v="5169" actId="478"/>
          <ac:spMkLst>
            <pc:docMk/>
            <pc:sldMk cId="4008013818" sldId="291"/>
            <ac:spMk id="35" creationId="{00000000-0000-0000-0000-000000000000}"/>
          </ac:spMkLst>
        </pc:spChg>
        <pc:spChg chg="add mod">
          <ac:chgData name="Иннокентий Солнцев" userId="c345689b-ecfc-4a4f-b91d-b2cd3ac6c4a0" providerId="ADAL" clId="{09521334-267B-45C3-ABAD-540EBEB17287}" dt="2018-03-19T15:18:25.298" v="5162" actId="1076"/>
          <ac:spMkLst>
            <pc:docMk/>
            <pc:sldMk cId="4008013818" sldId="291"/>
            <ac:spMk id="45" creationId="{2217F9BC-E910-4998-8EDC-E98DDE4888C4}"/>
          </ac:spMkLst>
        </pc:spChg>
        <pc:spChg chg="add mod">
          <ac:chgData name="Иннокентий Солнцев" userId="c345689b-ecfc-4a4f-b91d-b2cd3ac6c4a0" providerId="ADAL" clId="{09521334-267B-45C3-ABAD-540EBEB17287}" dt="2018-03-19T15:18:48.655" v="5167" actId="20577"/>
          <ac:spMkLst>
            <pc:docMk/>
            <pc:sldMk cId="4008013818" sldId="291"/>
            <ac:spMk id="46" creationId="{38861373-2C91-4A96-A934-52447EBC58D7}"/>
          </ac:spMkLst>
        </pc:spChg>
        <pc:spChg chg="add mod ord">
          <ac:chgData name="Иннокентий Солнцев" userId="c345689b-ecfc-4a4f-b91d-b2cd3ac6c4a0" providerId="ADAL" clId="{09521334-267B-45C3-ABAD-540EBEB17287}" dt="2018-03-19T15:21:36.839" v="5241" actId="6549"/>
          <ac:spMkLst>
            <pc:docMk/>
            <pc:sldMk cId="4008013818" sldId="291"/>
            <ac:spMk id="47" creationId="{044FDC95-E796-4D66-9F00-F6B74CA32353}"/>
          </ac:spMkLst>
        </pc:spChg>
        <pc:spChg chg="add del">
          <ac:chgData name="Иннокентий Солнцев" userId="c345689b-ecfc-4a4f-b91d-b2cd3ac6c4a0" providerId="ADAL" clId="{09521334-267B-45C3-ABAD-540EBEB17287}" dt="2018-03-19T15:20:15.535" v="5182" actId="478"/>
          <ac:spMkLst>
            <pc:docMk/>
            <pc:sldMk cId="4008013818" sldId="291"/>
            <ac:spMk id="48" creationId="{B48A954B-4822-4589-BAF1-D7F282248BF1}"/>
          </ac:spMkLst>
        </pc:spChg>
        <pc:spChg chg="add mod">
          <ac:chgData name="Иннокентий Солнцев" userId="c345689b-ecfc-4a4f-b91d-b2cd3ac6c4a0" providerId="ADAL" clId="{09521334-267B-45C3-ABAD-540EBEB17287}" dt="2018-03-19T15:21:51.871" v="5247" actId="20577"/>
          <ac:spMkLst>
            <pc:docMk/>
            <pc:sldMk cId="4008013818" sldId="291"/>
            <ac:spMk id="49" creationId="{B9A1AD10-F22A-4D22-9197-59E8A903D958}"/>
          </ac:spMkLst>
        </pc:spChg>
        <pc:graphicFrameChg chg="modGraphic">
          <ac:chgData name="Иннокентий Солнцев" userId="c345689b-ecfc-4a4f-b91d-b2cd3ac6c4a0" providerId="ADAL" clId="{09521334-267B-45C3-ABAD-540EBEB17287}" dt="2018-03-19T15:37:45.845" v="5594" actId="6549"/>
          <ac:graphicFrameMkLst>
            <pc:docMk/>
            <pc:sldMk cId="4008013818" sldId="291"/>
            <ac:graphicFrameMk id="44" creationId="{00000000-0000-0000-0000-000000000000}"/>
          </ac:graphicFrameMkLst>
        </pc:graphicFrameChg>
        <pc:picChg chg="add mod ord">
          <ac:chgData name="Иннокентий Солнцев" userId="c345689b-ecfc-4a4f-b91d-b2cd3ac6c4a0" providerId="ADAL" clId="{09521334-267B-45C3-ABAD-540EBEB17287}" dt="2018-03-19T15:17:14.690" v="5151" actId="167"/>
          <ac:picMkLst>
            <pc:docMk/>
            <pc:sldMk cId="4008013818" sldId="291"/>
            <ac:picMk id="29" creationId="{C7A6F2FD-F214-422B-9C30-FEE2C6CB8B4C}"/>
          </ac:picMkLst>
        </pc:picChg>
        <pc:picChg chg="mod">
          <ac:chgData name="Иннокентий Солнцев" userId="c345689b-ecfc-4a4f-b91d-b2cd3ac6c4a0" providerId="ADAL" clId="{09521334-267B-45C3-ABAD-540EBEB17287}" dt="2018-03-19T15:17:33.440" v="5157" actId="1076"/>
          <ac:picMkLst>
            <pc:docMk/>
            <pc:sldMk cId="4008013818" sldId="291"/>
            <ac:picMk id="31" creationId="{00000000-0000-0000-0000-000000000000}"/>
          </ac:picMkLst>
        </pc:picChg>
        <pc:picChg chg="del mod">
          <ac:chgData name="Иннокентий Солнцев" userId="c345689b-ecfc-4a4f-b91d-b2cd3ac6c4a0" providerId="ADAL" clId="{09521334-267B-45C3-ABAD-540EBEB17287}" dt="2018-03-19T15:17:16.243" v="5152" actId="478"/>
          <ac:picMkLst>
            <pc:docMk/>
            <pc:sldMk cId="4008013818" sldId="291"/>
            <ac:picMk id="32" creationId="{00000000-0000-0000-0000-000000000000}"/>
          </ac:picMkLst>
        </pc:picChg>
        <pc:picChg chg="add mod ord">
          <ac:chgData name="Иннокентий Солнцев" userId="c345689b-ecfc-4a4f-b91d-b2cd3ac6c4a0" providerId="ADAL" clId="{09521334-267B-45C3-ABAD-540EBEB17287}" dt="2018-03-19T15:17:26.176" v="5156" actId="167"/>
          <ac:picMkLst>
            <pc:docMk/>
            <pc:sldMk cId="4008013818" sldId="291"/>
            <ac:picMk id="33" creationId="{69B032EA-20CD-4D28-8394-5E5B3E9CF5FF}"/>
          </ac:picMkLst>
        </pc:picChg>
      </pc:sldChg>
      <pc:sldChg chg="modSp add">
        <pc:chgData name="Иннокентий Солнцев" userId="c345689b-ecfc-4a4f-b91d-b2cd3ac6c4a0" providerId="ADAL" clId="{09521334-267B-45C3-ABAD-540EBEB17287}" dt="2018-03-19T15:38:22.620" v="5618" actId="20577"/>
        <pc:sldMkLst>
          <pc:docMk/>
          <pc:sldMk cId="106032675" sldId="293"/>
        </pc:sldMkLst>
        <pc:spChg chg="mod">
          <ac:chgData name="Иннокентий Солнцев" userId="c345689b-ecfc-4a4f-b91d-b2cd3ac6c4a0" providerId="ADAL" clId="{09521334-267B-45C3-ABAD-540EBEB17287}" dt="2018-03-19T15:38:22.620" v="5618" actId="20577"/>
          <ac:spMkLst>
            <pc:docMk/>
            <pc:sldMk cId="106032675" sldId="293"/>
            <ac:spMk id="2" creationId="{00000000-0000-0000-0000-000000000000}"/>
          </ac:spMkLst>
        </pc:spChg>
        <pc:spChg chg="mod">
          <ac:chgData name="Иннокентий Солнцев" userId="c345689b-ecfc-4a4f-b91d-b2cd3ac6c4a0" providerId="ADAL" clId="{09521334-267B-45C3-ABAD-540EBEB17287}" dt="2018-03-19T15:24:40.516" v="5333" actId="20577"/>
          <ac:spMkLst>
            <pc:docMk/>
            <pc:sldMk cId="106032675" sldId="293"/>
            <ac:spMk id="4" creationId="{00000000-0000-0000-0000-000000000000}"/>
          </ac:spMkLst>
        </pc:spChg>
        <pc:graphicFrameChg chg="mod modGraphic">
          <ac:chgData name="Иннокентий Солнцев" userId="c345689b-ecfc-4a4f-b91d-b2cd3ac6c4a0" providerId="ADAL" clId="{09521334-267B-45C3-ABAD-540EBEB17287}" dt="2018-03-19T15:37:58.420" v="5595" actId="20577"/>
          <ac:graphicFrameMkLst>
            <pc:docMk/>
            <pc:sldMk cId="106032675" sldId="293"/>
            <ac:graphicFrameMk id="44" creationId="{00000000-0000-0000-0000-000000000000}"/>
          </ac:graphicFrameMkLst>
        </pc:graphicFrameChg>
      </pc:sldChg>
      <pc:sldChg chg="modSp add">
        <pc:chgData name="Иннокентий Солнцев" userId="c345689b-ecfc-4a4f-b91d-b2cd3ac6c4a0" providerId="ADAL" clId="{09521334-267B-45C3-ABAD-540EBEB17287}" dt="2018-03-19T15:56:14.609" v="6575" actId="20577"/>
        <pc:sldMkLst>
          <pc:docMk/>
          <pc:sldMk cId="1698960079" sldId="294"/>
        </pc:sldMkLst>
        <pc:spChg chg="mod">
          <ac:chgData name="Иннокентий Солнцев" userId="c345689b-ecfc-4a4f-b91d-b2cd3ac6c4a0" providerId="ADAL" clId="{09521334-267B-45C3-ABAD-540EBEB17287}" dt="2018-03-19T15:56:14.609" v="6575" actId="20577"/>
          <ac:spMkLst>
            <pc:docMk/>
            <pc:sldMk cId="1698960079" sldId="294"/>
            <ac:spMk id="2" creationId="{EDE7A8CF-56FA-465E-995D-1750F1FBA653}"/>
          </ac:spMkLst>
        </pc:spChg>
        <pc:spChg chg="mod">
          <ac:chgData name="Иннокентий Солнцев" userId="c345689b-ecfc-4a4f-b91d-b2cd3ac6c4a0" providerId="ADAL" clId="{09521334-267B-45C3-ABAD-540EBEB17287}" dt="2018-03-19T15:54:51.859" v="6424" actId="20577"/>
          <ac:spMkLst>
            <pc:docMk/>
            <pc:sldMk cId="1698960079" sldId="294"/>
            <ac:spMk id="3" creationId="{2DB2D68B-750A-49F4-82E6-4739AB283B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3C74-0535-41B5-AB3D-86BDBB47DF8F}" type="datetimeFigureOut">
              <a:rPr lang="en-IE" smtClean="0"/>
              <a:t>08/02/2021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4ABD-412B-45A7-88FD-566EEA6098B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6158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8D70E-D82B-4056-A612-D29F6699FC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8D38DB-E1B0-4EEE-A495-FB7C83D9A2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6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Типы </a:t>
            </a:r>
            <a:r>
              <a:rPr lang="en-US"/>
              <a:t>LSA </a:t>
            </a:r>
            <a:r>
              <a:rPr lang="ru-RU"/>
              <a:t>в </a:t>
            </a:r>
            <a:r>
              <a:rPr lang="en-US"/>
              <a:t>OSPFv2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2" name="Номер слайда 4"/>
          <p:cNvSpPr txBox="1">
            <a:spLocks/>
          </p:cNvSpPr>
          <p:nvPr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8EED3E1E-2BD9-4D8B-8866-E2AE3BC102CD}"/>
              </a:ext>
            </a:extLst>
          </p:cNvPr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D9DF-F330-4D81-8F25-7CD9B6F542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3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6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/>
              <a:t>Онлайн-курс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4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Типы </a:t>
            </a:r>
            <a:r>
              <a:rPr lang="en-US"/>
              <a:t>LSA </a:t>
            </a:r>
            <a:r>
              <a:rPr lang="ru-RU"/>
              <a:t>в </a:t>
            </a:r>
            <a:r>
              <a:rPr lang="en-US"/>
              <a:t>OSPFv2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2" name="Номер слайда 4"/>
          <p:cNvSpPr txBox="1">
            <a:spLocks/>
          </p:cNvSpPr>
          <p:nvPr userDrawn="1"/>
        </p:nvSpPr>
        <p:spPr>
          <a:xfrm>
            <a:off x="8278443" y="6597351"/>
            <a:ext cx="3303957" cy="26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http://www.networkeducation.ru</a:t>
            </a:r>
            <a:endParaRPr lang="ru-RU" sz="1000" b="0" cap="none" spc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42576" y="6596231"/>
            <a:ext cx="2706848" cy="261769"/>
          </a:xfrm>
          <a:prstGeom prst="rect">
            <a:avLst/>
          </a:prstGeom>
        </p:spPr>
        <p:txBody>
          <a:bodyPr/>
          <a:lstStyle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26EE92-0268-420E-B16C-2A05C869783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2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4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6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0" r:id="rId4"/>
    <p:sldLayoutId id="2147483661" r:id="rId5"/>
    <p:sldLayoutId id="2147483662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CCIE Enterprise </a:t>
            </a:r>
            <a:r>
              <a:rPr lang="en-US" dirty="0" err="1"/>
              <a:t>Bootcampe</a:t>
            </a:r>
            <a:endParaRPr lang="ru-RU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432F-034A-40B1-9CB8-BA73FD108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79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/>
          <p:cNvPicPr>
            <a:picLocks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16" y="4869000"/>
            <a:ext cx="2485384" cy="128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59" y="4870765"/>
            <a:ext cx="2485384" cy="12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ASBR </a:t>
            </a:r>
            <a:r>
              <a:rPr lang="ru-RU"/>
              <a:t>транслирует в </a:t>
            </a:r>
            <a:r>
              <a:rPr lang="en-US"/>
              <a:t>AS</a:t>
            </a:r>
            <a:r>
              <a:rPr lang="ru-RU"/>
              <a:t> префиксы, известные из других источников</a:t>
            </a:r>
          </a:p>
          <a:p>
            <a:pPr lvl="1"/>
            <a:r>
              <a:rPr lang="ru-RU"/>
              <a:t>Область распространения </a:t>
            </a:r>
            <a:r>
              <a:rPr lang="en-US"/>
              <a:t>LSA</a:t>
            </a:r>
            <a:r>
              <a:rPr lang="ru-RU"/>
              <a:t>5 – вся автономная система</a:t>
            </a:r>
          </a:p>
          <a:p>
            <a:pPr lvl="1"/>
            <a:r>
              <a:rPr lang="ru-RU"/>
              <a:t>В </a:t>
            </a:r>
            <a:r>
              <a:rPr lang="en-US"/>
              <a:t>LSA5 </a:t>
            </a:r>
            <a:r>
              <a:rPr lang="ru-RU"/>
              <a:t>указывается </a:t>
            </a:r>
            <a:r>
              <a:rPr lang="en-US"/>
              <a:t>ASBR RID </a:t>
            </a:r>
            <a:r>
              <a:rPr lang="ru-RU"/>
              <a:t>и некоторая стоимость пути от </a:t>
            </a:r>
            <a:r>
              <a:rPr lang="en-US"/>
              <a:t>ASBR </a:t>
            </a:r>
            <a:r>
              <a:rPr lang="ru-RU"/>
              <a:t>до сети</a:t>
            </a:r>
          </a:p>
          <a:p>
            <a:pPr lvl="2"/>
            <a:r>
              <a:rPr lang="ru-RU"/>
              <a:t>Может также указываться </a:t>
            </a:r>
            <a:r>
              <a:rPr lang="en-US"/>
              <a:t>Forwarding Address – IP-</a:t>
            </a:r>
            <a:r>
              <a:rPr lang="ru-RU"/>
              <a:t>адрес, через который пойдет трафик</a:t>
            </a:r>
            <a:endParaRPr lang="en-US"/>
          </a:p>
          <a:p>
            <a:pPr lvl="1"/>
            <a:r>
              <a:rPr lang="en-US"/>
              <a:t>LSA5 </a:t>
            </a:r>
            <a:r>
              <a:rPr lang="ru-RU"/>
              <a:t>бывают двух типов:</a:t>
            </a:r>
          </a:p>
          <a:p>
            <a:pPr lvl="2"/>
            <a:r>
              <a:rPr lang="ru-RU"/>
              <a:t>Тип 1: указывается стоимость, посчитанная по схожей с </a:t>
            </a:r>
            <a:r>
              <a:rPr lang="en-US"/>
              <a:t>OSPF </a:t>
            </a:r>
            <a:r>
              <a:rPr lang="ru-RU"/>
              <a:t>методике</a:t>
            </a:r>
          </a:p>
          <a:p>
            <a:pPr lvl="2"/>
            <a:r>
              <a:rPr lang="ru-RU"/>
              <a:t>Тип 2</a:t>
            </a:r>
            <a:r>
              <a:rPr lang="en-US"/>
              <a:t>: </a:t>
            </a:r>
            <a:r>
              <a:rPr lang="ru-RU"/>
              <a:t>указывается стоимость, посчитанная по принципиально отличной методике</a:t>
            </a:r>
            <a:endParaRPr lang="en-US"/>
          </a:p>
          <a:p>
            <a:r>
              <a:rPr lang="ru-RU"/>
              <a:t>Каждый А</a:t>
            </a:r>
            <a:r>
              <a:rPr lang="en-US"/>
              <a:t>S</a:t>
            </a:r>
            <a:r>
              <a:rPr lang="ru-RU"/>
              <a:t>В</a:t>
            </a:r>
            <a:r>
              <a:rPr lang="en-US"/>
              <a:t>R</a:t>
            </a:r>
            <a:r>
              <a:rPr lang="ru-RU"/>
              <a:t> генерирует по одной </a:t>
            </a:r>
            <a:r>
              <a:rPr lang="en-US"/>
              <a:t>External LSA </a:t>
            </a:r>
            <a:r>
              <a:rPr lang="ru-RU"/>
              <a:t>на каждый префикс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LSA</a:t>
            </a:r>
            <a:r>
              <a:rPr lang="ru-RU"/>
              <a:t> (тип 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064000" y="5517000"/>
            <a:ext cx="717975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rot="16200000" flipH="1">
            <a:off x="1940670" y="5496330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01465" y="5342153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Network</a:t>
            </a:r>
            <a:r>
              <a:rPr lang="ru-RU" sz="1600"/>
              <a:t> 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51692" y="5517000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BGP</a:t>
            </a:r>
            <a:endParaRPr lang="ru-RU" sz="1600"/>
          </a:p>
        </p:txBody>
      </p:sp>
      <p:sp>
        <p:nvSpPr>
          <p:cNvPr id="26" name="TextBox 25"/>
          <p:cNvSpPr txBox="1"/>
          <p:nvPr/>
        </p:nvSpPr>
        <p:spPr>
          <a:xfrm>
            <a:off x="7594952" y="551700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OSPF</a:t>
            </a:r>
            <a:endParaRPr lang="ru-RU" sz="1600"/>
          </a:p>
        </p:txBody>
      </p:sp>
      <p:sp>
        <p:nvSpPr>
          <p:cNvPr id="29" name="Pentagon 14"/>
          <p:cNvSpPr/>
          <p:nvPr/>
        </p:nvSpPr>
        <p:spPr>
          <a:xfrm>
            <a:off x="3375259" y="4582565"/>
            <a:ext cx="866267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Update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33" name="Pentagon 14"/>
          <p:cNvSpPr/>
          <p:nvPr/>
        </p:nvSpPr>
        <p:spPr>
          <a:xfrm>
            <a:off x="6229858" y="4581000"/>
            <a:ext cx="866267" cy="59198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5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R2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982112" y="5235827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900258" y="5235828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793999" y="5237993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993100" y="5490394"/>
            <a:ext cx="9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0387" y="5481988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0257" y="5487334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D6EF3-E377-4766-BE3D-6EA85D82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LSA5 </a:t>
            </a:r>
            <a:r>
              <a:rPr lang="ru-RU"/>
              <a:t>указывается внешняя стоимость маршрута и </a:t>
            </a:r>
            <a:r>
              <a:rPr lang="en-US"/>
              <a:t>RID ASBR</a:t>
            </a:r>
          </a:p>
          <a:p>
            <a:pPr lvl="1"/>
            <a:r>
              <a:rPr lang="en-US"/>
              <a:t>Router ID – </a:t>
            </a:r>
            <a:r>
              <a:rPr lang="ru-RU"/>
              <a:t>топологическая информация</a:t>
            </a:r>
            <a:r>
              <a:rPr lang="en-US"/>
              <a:t>, </a:t>
            </a:r>
            <a:r>
              <a:rPr lang="ru-RU"/>
              <a:t>видна в </a:t>
            </a:r>
            <a:r>
              <a:rPr lang="en-US"/>
              <a:t>LSA1</a:t>
            </a:r>
          </a:p>
          <a:p>
            <a:pPr lvl="1"/>
            <a:r>
              <a:rPr lang="ru-RU"/>
              <a:t>За пределами региона маршрут до </a:t>
            </a:r>
            <a:r>
              <a:rPr lang="en-US"/>
              <a:t>ASBR </a:t>
            </a:r>
            <a:r>
              <a:rPr lang="ru-RU"/>
              <a:t>по </a:t>
            </a:r>
            <a:r>
              <a:rPr lang="en-US"/>
              <a:t>LSA1/2 </a:t>
            </a:r>
            <a:r>
              <a:rPr lang="ru-RU"/>
              <a:t>построить невозможно</a:t>
            </a:r>
          </a:p>
          <a:p>
            <a:r>
              <a:rPr lang="ru-RU"/>
              <a:t>Решение: распространять информацию об </a:t>
            </a:r>
            <a:r>
              <a:rPr lang="en-US"/>
              <a:t>ASBR </a:t>
            </a:r>
            <a:r>
              <a:rPr lang="ru-RU"/>
              <a:t>по аналогии с </a:t>
            </a:r>
            <a:r>
              <a:rPr lang="en-US"/>
              <a:t>LSA3</a:t>
            </a:r>
            <a:endParaRPr lang="ru-RU"/>
          </a:p>
          <a:p>
            <a:pPr lvl="1"/>
            <a:r>
              <a:rPr lang="ru-RU"/>
              <a:t>Маршрутизатор на границе между регионами (</a:t>
            </a:r>
            <a:r>
              <a:rPr lang="en-US"/>
              <a:t>ABR, Area Border Router) </a:t>
            </a:r>
            <a:r>
              <a:rPr lang="ru-RU"/>
              <a:t>формирует в другие регионы анонсы об известных ему </a:t>
            </a:r>
            <a:r>
              <a:rPr lang="en-US"/>
              <a:t>ASBR</a:t>
            </a:r>
            <a:endParaRPr lang="en-IE"/>
          </a:p>
          <a:p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73BFC-D6CB-4305-9CD9-2C00F8A2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как добраться до </a:t>
            </a:r>
            <a:r>
              <a:rPr lang="en-US"/>
              <a:t>ASBR?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F3B22-252D-4425-8D16-F2D598CC8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89CD-189B-45AC-A5A2-8C511684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16" y="5059500"/>
            <a:ext cx="2485384" cy="128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59" y="5061265"/>
            <a:ext cx="2485384" cy="12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 </a:t>
            </a:r>
            <a:r>
              <a:rPr lang="ru-RU"/>
              <a:t>транслирует в регион информацию об известных </a:t>
            </a:r>
            <a:r>
              <a:rPr lang="en-US"/>
              <a:t>ASBR</a:t>
            </a:r>
            <a:endParaRPr lang="ru-RU"/>
          </a:p>
          <a:p>
            <a:pPr lvl="1"/>
            <a:r>
              <a:rPr lang="en-US"/>
              <a:t>ASBR Router ID</a:t>
            </a:r>
          </a:p>
          <a:p>
            <a:pPr lvl="1"/>
            <a:r>
              <a:rPr lang="ru-RU"/>
              <a:t>Суммарную стоимость пути от </a:t>
            </a:r>
            <a:r>
              <a:rPr lang="en-US"/>
              <a:t>ABR </a:t>
            </a:r>
            <a:r>
              <a:rPr lang="ru-RU"/>
              <a:t>до </a:t>
            </a:r>
            <a:r>
              <a:rPr lang="en-US"/>
              <a:t>ASBR</a:t>
            </a:r>
            <a:endParaRPr lang="ru-RU"/>
          </a:p>
          <a:p>
            <a:pPr lvl="1"/>
            <a:r>
              <a:rPr lang="ru-RU"/>
              <a:t>Область распространения </a:t>
            </a:r>
            <a:r>
              <a:rPr lang="en-US"/>
              <a:t>LSA4 - </a:t>
            </a:r>
            <a:r>
              <a:rPr lang="ru-RU"/>
              <a:t>регион</a:t>
            </a:r>
          </a:p>
          <a:p>
            <a:r>
              <a:rPr lang="ru-RU"/>
              <a:t>Каждый АВ</a:t>
            </a:r>
            <a:r>
              <a:rPr lang="en-US"/>
              <a:t>R</a:t>
            </a:r>
            <a:r>
              <a:rPr lang="ru-RU"/>
              <a:t> генерирует по одной </a:t>
            </a:r>
            <a:r>
              <a:rPr lang="en-US"/>
              <a:t>LSA4 </a:t>
            </a:r>
            <a:r>
              <a:rPr lang="ru-RU"/>
              <a:t>на каждый известный </a:t>
            </a:r>
            <a:r>
              <a:rPr lang="en-US"/>
              <a:t>ASBR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ASBR Summary LSA (</a:t>
            </a:r>
            <a:r>
              <a:rPr lang="ru-RU"/>
              <a:t>тип 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064000" y="5707500"/>
            <a:ext cx="7179755" cy="0"/>
          </a:xfrm>
          <a:prstGeom prst="line">
            <a:avLst/>
          </a:prstGeom>
          <a:noFill/>
          <a:ln w="508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">
                  <a:schemeClr val="accent2"/>
                </a:gs>
                <a:gs pos="100000">
                  <a:schemeClr val="accent2"/>
                </a:gs>
              </a:gsLst>
              <a:lin ang="10800000" scaled="1"/>
              <a:tileRect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866929" y="5256989"/>
            <a:ext cx="1072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/>
              <a:t>BGP</a:t>
            </a:r>
            <a:br>
              <a:rPr lang="en-US" sz="1600"/>
            </a:br>
            <a:r>
              <a:rPr lang="en-US" sz="1600"/>
              <a:t>Network</a:t>
            </a:r>
            <a:r>
              <a:rPr lang="ru-RU" sz="1600"/>
              <a:t> 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56056" y="5707500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0</a:t>
            </a:r>
            <a:endParaRPr lang="ru-RU" sz="1600"/>
          </a:p>
        </p:txBody>
      </p:sp>
      <p:sp>
        <p:nvSpPr>
          <p:cNvPr id="26" name="TextBox 25"/>
          <p:cNvSpPr txBox="1"/>
          <p:nvPr/>
        </p:nvSpPr>
        <p:spPr>
          <a:xfrm>
            <a:off x="7540994" y="5707500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1</a:t>
            </a:r>
            <a:endParaRPr lang="ru-RU" sz="1600"/>
          </a:p>
        </p:txBody>
      </p:sp>
      <p:sp>
        <p:nvSpPr>
          <p:cNvPr id="29" name="Pentagon 14"/>
          <p:cNvSpPr/>
          <p:nvPr/>
        </p:nvSpPr>
        <p:spPr>
          <a:xfrm>
            <a:off x="3375259" y="4602140"/>
            <a:ext cx="875792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5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R1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33" name="Pentagon 14"/>
          <p:cNvSpPr/>
          <p:nvPr/>
        </p:nvSpPr>
        <p:spPr>
          <a:xfrm>
            <a:off x="6258433" y="4771500"/>
            <a:ext cx="875792" cy="59198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4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R2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ASBR R1</a:t>
            </a:r>
            <a:endParaRPr lang="en-US" sz="1200">
              <a:solidFill>
                <a:schemeClr val="bg1"/>
              </a:solidFill>
              <a:cs typeface="Calibri"/>
            </a:endParaRPr>
          </a:p>
        </p:txBody>
      </p:sp>
      <p:sp>
        <p:nvSpPr>
          <p:cNvPr id="34" name="Pentagon 14"/>
          <p:cNvSpPr/>
          <p:nvPr/>
        </p:nvSpPr>
        <p:spPr>
          <a:xfrm>
            <a:off x="6258433" y="4154594"/>
            <a:ext cx="875792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5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R1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982112" y="5426327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900258" y="5426328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793999" y="5428493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993100" y="5680894"/>
            <a:ext cx="9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0387" y="5672488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0257" y="5677834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708831"/>
            <a:ext cx="6561673" cy="161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Складывается из двух компонентов:</a:t>
            </a:r>
          </a:p>
          <a:p>
            <a:pPr lvl="1"/>
            <a:r>
              <a:rPr lang="ru-RU"/>
              <a:t>Стоимость анонсированной сети на </a:t>
            </a:r>
            <a:r>
              <a:rPr lang="en-US"/>
              <a:t>LSA-</a:t>
            </a:r>
            <a:r>
              <a:rPr lang="ru-RU"/>
              <a:t>источника</a:t>
            </a:r>
            <a:r>
              <a:rPr lang="en-US"/>
              <a:t> (0 </a:t>
            </a:r>
            <a:r>
              <a:rPr lang="ru-RU"/>
              <a:t>для </a:t>
            </a:r>
            <a:r>
              <a:rPr lang="en-US"/>
              <a:t>LSA2)</a:t>
            </a:r>
            <a:endParaRPr lang="ru-RU"/>
          </a:p>
          <a:p>
            <a:pPr lvl="1"/>
            <a:r>
              <a:rPr lang="ru-RU"/>
              <a:t>Суммарная стоимость пути до </a:t>
            </a:r>
            <a:r>
              <a:rPr lang="en-US"/>
              <a:t>LSA-</a:t>
            </a:r>
            <a:r>
              <a:rPr lang="ru-RU"/>
              <a:t>источника</a:t>
            </a:r>
            <a:r>
              <a:rPr lang="en-US"/>
              <a:t> (</a:t>
            </a:r>
            <a:r>
              <a:rPr lang="ru-RU"/>
              <a:t>вычисляется из </a:t>
            </a:r>
            <a:r>
              <a:rPr lang="en-US"/>
              <a:t>LSA1)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Метрика </a:t>
            </a:r>
            <a:r>
              <a:rPr lang="en-US"/>
              <a:t>intra-area</a:t>
            </a:r>
            <a:r>
              <a:rPr lang="ru-RU"/>
              <a:t> маршрута </a:t>
            </a:r>
            <a:r>
              <a:rPr lang="en-US"/>
              <a:t>OSPF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208866" y="3600125"/>
            <a:ext cx="619113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rot="16200000" flipH="1">
            <a:off x="2085537" y="3579455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8316" y="342379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/>
              <a:t>10.0.0.0/24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4233" y="36001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397267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766392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84000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392383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9116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391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2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213164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10534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</a:t>
            </a:r>
            <a:r>
              <a:rPr lang="ru-RU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8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28" name="TextBox 27"/>
          <p:cNvSpPr txBox="1"/>
          <p:nvPr/>
        </p:nvSpPr>
        <p:spPr>
          <a:xfrm>
            <a:off x="5736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0" name="TextBox 29"/>
          <p:cNvSpPr txBox="1"/>
          <p:nvPr/>
        </p:nvSpPr>
        <p:spPr>
          <a:xfrm>
            <a:off x="7536000" y="356197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5" name="TextBox 34"/>
          <p:cNvSpPr txBox="1"/>
          <p:nvPr/>
        </p:nvSpPr>
        <p:spPr>
          <a:xfrm>
            <a:off x="2419116" y="32441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</a:t>
            </a:r>
            <a:endParaRPr lang="ru-RU" sz="1600"/>
          </a:p>
        </p:txBody>
      </p:sp>
      <p:sp>
        <p:nvSpPr>
          <p:cNvPr id="41" name="TextBox 40"/>
          <p:cNvSpPr txBox="1"/>
          <p:nvPr/>
        </p:nvSpPr>
        <p:spPr>
          <a:xfrm>
            <a:off x="4056090" y="32160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B</a:t>
            </a:r>
            <a:endParaRPr lang="ru-RU" sz="1600"/>
          </a:p>
        </p:txBody>
      </p:sp>
      <p:sp>
        <p:nvSpPr>
          <p:cNvPr id="42" name="TextBox 41"/>
          <p:cNvSpPr txBox="1"/>
          <p:nvPr/>
        </p:nvSpPr>
        <p:spPr>
          <a:xfrm>
            <a:off x="5785692" y="3221665"/>
            <a:ext cx="293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</a:t>
            </a:r>
            <a:endParaRPr lang="ru-RU" sz="1600"/>
          </a:p>
        </p:txBody>
      </p:sp>
      <p:sp>
        <p:nvSpPr>
          <p:cNvPr id="43" name="TextBox 42"/>
          <p:cNvSpPr txBox="1"/>
          <p:nvPr/>
        </p:nvSpPr>
        <p:spPr>
          <a:xfrm>
            <a:off x="7565787" y="317688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</a:t>
            </a:r>
            <a:endParaRPr lang="ru-RU" sz="1600"/>
          </a:p>
        </p:txBody>
      </p:sp>
      <p:graphicFrame>
        <p:nvGraphicFramePr>
          <p:cNvPr id="4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76639"/>
              </p:ext>
            </p:extLst>
          </p:nvPr>
        </p:nvGraphicFramePr>
        <p:xfrm>
          <a:off x="609600" y="4434520"/>
          <a:ext cx="105056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5683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8640000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Метрика сети 10.0.0.0/24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(подключенная сеть)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(анонсированная стоимость на </a:t>
                      </a:r>
                      <a:r>
                        <a:rPr lang="en-US"/>
                        <a:t>R1) </a:t>
                      </a:r>
                      <a:r>
                        <a:rPr lang="ru-RU"/>
                        <a:t>+ В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(анонсированная стоимость на </a:t>
                      </a:r>
                      <a:r>
                        <a:rPr lang="en-US"/>
                        <a:t>R1) </a:t>
                      </a:r>
                      <a:r>
                        <a:rPr lang="ru-RU"/>
                        <a:t>+ В+С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</a:t>
                      </a:r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(анонсированная стоимость на </a:t>
                      </a:r>
                      <a:r>
                        <a:rPr lang="en-US"/>
                        <a:t>R1) </a:t>
                      </a:r>
                      <a:r>
                        <a:rPr lang="ru-RU"/>
                        <a:t>+ В+С+</a:t>
                      </a:r>
                      <a:r>
                        <a:rPr lang="en-US"/>
                        <a:t>D</a:t>
                      </a:r>
                      <a:r>
                        <a:rPr lang="ru-RU"/>
                        <a:t>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7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99" y="2873009"/>
            <a:ext cx="3024000" cy="128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81" y="2895275"/>
            <a:ext cx="3024000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Складывается из двух компонентов:</a:t>
            </a:r>
          </a:p>
          <a:p>
            <a:pPr lvl="1"/>
            <a:r>
              <a:rPr lang="ru-RU"/>
              <a:t>Стоимость анонсированной сети на </a:t>
            </a:r>
            <a:r>
              <a:rPr lang="en-US"/>
              <a:t>ABR (</a:t>
            </a:r>
            <a:r>
              <a:rPr lang="ru-RU"/>
              <a:t>указывается в </a:t>
            </a:r>
            <a:r>
              <a:rPr lang="en-US"/>
              <a:t>LSA3)</a:t>
            </a:r>
            <a:endParaRPr lang="ru-RU"/>
          </a:p>
          <a:p>
            <a:pPr lvl="1"/>
            <a:r>
              <a:rPr lang="ru-RU"/>
              <a:t>Суммарная стоимость пути до </a:t>
            </a:r>
            <a:r>
              <a:rPr lang="en-US"/>
              <a:t>ABR (</a:t>
            </a:r>
            <a:r>
              <a:rPr lang="ru-RU"/>
              <a:t>вычисляется из </a:t>
            </a:r>
            <a:r>
              <a:rPr lang="en-US"/>
              <a:t>LSA1)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Метрика </a:t>
            </a:r>
            <a:r>
              <a:rPr lang="en-US"/>
              <a:t>inter-area</a:t>
            </a:r>
            <a:r>
              <a:rPr lang="ru-RU"/>
              <a:t> маршрута </a:t>
            </a:r>
            <a:r>
              <a:rPr lang="en-US"/>
              <a:t>OSPF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208866" y="3600125"/>
            <a:ext cx="6191133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rot="16200000" flipH="1">
            <a:off x="2085537" y="3579455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8316" y="342379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/>
              <a:t>10.0.0.0/24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4233" y="36001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397267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766392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84000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392383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9116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391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2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213164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10534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</a:t>
            </a:r>
            <a:r>
              <a:rPr lang="ru-RU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8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28" name="TextBox 27"/>
          <p:cNvSpPr txBox="1"/>
          <p:nvPr/>
        </p:nvSpPr>
        <p:spPr>
          <a:xfrm>
            <a:off x="5736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0" name="TextBox 29"/>
          <p:cNvSpPr txBox="1"/>
          <p:nvPr/>
        </p:nvSpPr>
        <p:spPr>
          <a:xfrm>
            <a:off x="7536000" y="356197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5" name="TextBox 34"/>
          <p:cNvSpPr txBox="1"/>
          <p:nvPr/>
        </p:nvSpPr>
        <p:spPr>
          <a:xfrm>
            <a:off x="2419116" y="324414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</a:t>
            </a:r>
            <a:endParaRPr lang="ru-RU" sz="1600"/>
          </a:p>
        </p:txBody>
      </p:sp>
      <p:sp>
        <p:nvSpPr>
          <p:cNvPr id="41" name="TextBox 40"/>
          <p:cNvSpPr txBox="1"/>
          <p:nvPr/>
        </p:nvSpPr>
        <p:spPr>
          <a:xfrm>
            <a:off x="4056090" y="32160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B</a:t>
            </a:r>
            <a:endParaRPr lang="ru-RU" sz="1600"/>
          </a:p>
        </p:txBody>
      </p:sp>
      <p:sp>
        <p:nvSpPr>
          <p:cNvPr id="42" name="TextBox 41"/>
          <p:cNvSpPr txBox="1"/>
          <p:nvPr/>
        </p:nvSpPr>
        <p:spPr>
          <a:xfrm>
            <a:off x="5785692" y="3221665"/>
            <a:ext cx="293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</a:t>
            </a:r>
            <a:endParaRPr lang="ru-RU" sz="1600"/>
          </a:p>
        </p:txBody>
      </p:sp>
      <p:sp>
        <p:nvSpPr>
          <p:cNvPr id="43" name="TextBox 42"/>
          <p:cNvSpPr txBox="1"/>
          <p:nvPr/>
        </p:nvSpPr>
        <p:spPr>
          <a:xfrm>
            <a:off x="7565787" y="317688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</a:t>
            </a:r>
            <a:endParaRPr lang="ru-RU" sz="1600"/>
          </a:p>
        </p:txBody>
      </p:sp>
      <p:graphicFrame>
        <p:nvGraphicFramePr>
          <p:cNvPr id="4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61272"/>
              </p:ext>
            </p:extLst>
          </p:nvPr>
        </p:nvGraphicFramePr>
        <p:xfrm>
          <a:off x="609600" y="4434520"/>
          <a:ext cx="105056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5683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8640000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Метрика сети 10.0.0.0/24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(подключенная сеть)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 (анонсированная стоимость на </a:t>
                      </a:r>
                      <a:r>
                        <a:rPr lang="en-US"/>
                        <a:t>R1) </a:t>
                      </a:r>
                      <a:r>
                        <a:rPr lang="ru-RU"/>
                        <a:t>+ В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А+В  (стоимость </a:t>
                      </a:r>
                      <a:r>
                        <a:rPr lang="en-US"/>
                        <a:t>LSA3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  <a:r>
                        <a:rPr lang="en-US"/>
                        <a:t>) </a:t>
                      </a:r>
                      <a:r>
                        <a:rPr lang="ru-RU"/>
                        <a:t>+ С (суммарная стоимость пути до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</a:t>
                      </a:r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А+В  (стоимость </a:t>
                      </a:r>
                      <a:r>
                        <a:rPr lang="en-US"/>
                        <a:t>LSA3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  <a:r>
                        <a:rPr lang="en-US"/>
                        <a:t>) </a:t>
                      </a:r>
                      <a:r>
                        <a:rPr lang="ru-RU"/>
                        <a:t>+ С+</a:t>
                      </a:r>
                      <a:r>
                        <a:rPr lang="en-US"/>
                        <a:t>D</a:t>
                      </a:r>
                      <a:r>
                        <a:rPr lang="ru-RU"/>
                        <a:t> (суммарная стоимость пути до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3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44FDC95-E796-4D66-9F00-F6B74CA32353}"/>
              </a:ext>
            </a:extLst>
          </p:cNvPr>
          <p:cNvSpPr txBox="1"/>
          <p:nvPr/>
        </p:nvSpPr>
        <p:spPr>
          <a:xfrm>
            <a:off x="1532484" y="3128365"/>
            <a:ext cx="1146468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/>
              <a:t>BGP</a:t>
            </a:r>
            <a:br>
              <a:rPr lang="en-US" sz="1600"/>
            </a:br>
            <a:r>
              <a:rPr lang="ru-RU" sz="1600"/>
              <a:t>10.0.0.0/24</a:t>
            </a:r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69B032EA-20CD-4D28-8394-5E5B3E9CF5FF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8" y="2873009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C7A6F2FD-F214-422B-9C30-FEE2C6CB8B4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45" y="2873009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8" y="2895275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Складывается из двух компонентов:</a:t>
            </a:r>
          </a:p>
          <a:p>
            <a:pPr lvl="1"/>
            <a:r>
              <a:rPr lang="ru-RU"/>
              <a:t>Суммарная стоимость пути от </a:t>
            </a:r>
            <a:r>
              <a:rPr lang="en-US"/>
              <a:t>ABR </a:t>
            </a:r>
            <a:r>
              <a:rPr lang="ru-RU"/>
              <a:t>до </a:t>
            </a:r>
            <a:r>
              <a:rPr lang="en-US"/>
              <a:t>ASBR (</a:t>
            </a:r>
            <a:r>
              <a:rPr lang="ru-RU"/>
              <a:t>указывается в </a:t>
            </a:r>
            <a:r>
              <a:rPr lang="en-US"/>
              <a:t>LSA4)</a:t>
            </a:r>
            <a:endParaRPr lang="ru-RU"/>
          </a:p>
          <a:p>
            <a:pPr lvl="1"/>
            <a:r>
              <a:rPr lang="ru-RU"/>
              <a:t>Суммарная стоимость пути до </a:t>
            </a:r>
            <a:r>
              <a:rPr lang="en-US"/>
              <a:t>ABR (</a:t>
            </a:r>
            <a:r>
              <a:rPr lang="ru-RU"/>
              <a:t>вычисляется из </a:t>
            </a:r>
            <a:r>
              <a:rPr lang="en-US"/>
              <a:t>LSA1)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Стоимость пути до </a:t>
            </a:r>
            <a:r>
              <a:rPr lang="en-US"/>
              <a:t>ASBR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208866" y="3600125"/>
            <a:ext cx="6191133" cy="0"/>
          </a:xfrm>
          <a:prstGeom prst="line">
            <a:avLst/>
          </a:prstGeom>
          <a:noFill/>
          <a:ln w="508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">
                  <a:schemeClr val="accent2"/>
                </a:gs>
                <a:gs pos="100000">
                  <a:schemeClr val="accent2"/>
                </a:gs>
              </a:gsLst>
              <a:lin ang="10800000" scaled="1"/>
              <a:tileRect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397267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766392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84000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392383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9116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391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2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213164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10534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</a:t>
            </a:r>
            <a:r>
              <a:rPr lang="ru-RU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8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28" name="TextBox 27"/>
          <p:cNvSpPr txBox="1"/>
          <p:nvPr/>
        </p:nvSpPr>
        <p:spPr>
          <a:xfrm>
            <a:off x="5736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0" name="TextBox 29"/>
          <p:cNvSpPr txBox="1"/>
          <p:nvPr/>
        </p:nvSpPr>
        <p:spPr>
          <a:xfrm>
            <a:off x="7536000" y="3561972"/>
            <a:ext cx="39305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41" name="TextBox 40"/>
          <p:cNvSpPr txBox="1"/>
          <p:nvPr/>
        </p:nvSpPr>
        <p:spPr>
          <a:xfrm>
            <a:off x="4056090" y="32160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B</a:t>
            </a:r>
            <a:endParaRPr lang="ru-RU" sz="1600"/>
          </a:p>
        </p:txBody>
      </p:sp>
      <p:sp>
        <p:nvSpPr>
          <p:cNvPr id="42" name="TextBox 41"/>
          <p:cNvSpPr txBox="1"/>
          <p:nvPr/>
        </p:nvSpPr>
        <p:spPr>
          <a:xfrm>
            <a:off x="5785692" y="3221665"/>
            <a:ext cx="293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</a:t>
            </a:r>
            <a:endParaRPr lang="ru-RU" sz="1600"/>
          </a:p>
        </p:txBody>
      </p:sp>
      <p:sp>
        <p:nvSpPr>
          <p:cNvPr id="43" name="TextBox 42"/>
          <p:cNvSpPr txBox="1"/>
          <p:nvPr/>
        </p:nvSpPr>
        <p:spPr>
          <a:xfrm>
            <a:off x="7565787" y="317688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</a:t>
            </a:r>
            <a:endParaRPr lang="ru-RU" sz="1600"/>
          </a:p>
        </p:txBody>
      </p:sp>
      <p:graphicFrame>
        <p:nvGraphicFramePr>
          <p:cNvPr id="4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40260"/>
              </p:ext>
            </p:extLst>
          </p:nvPr>
        </p:nvGraphicFramePr>
        <p:xfrm>
          <a:off x="609600" y="4434520"/>
          <a:ext cx="105056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5683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8640000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Стоимость пути до </a:t>
                      </a:r>
                      <a:r>
                        <a:rPr lang="en-US"/>
                        <a:t>ASBR (R1)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 (стоимость</a:t>
                      </a:r>
                      <a:r>
                        <a:rPr lang="en-US"/>
                        <a:t> LSA4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  <a:r>
                        <a:rPr lang="en-US"/>
                        <a:t>) </a:t>
                      </a:r>
                      <a:r>
                        <a:rPr lang="ru-RU"/>
                        <a:t>+ С (суммарная стоимость пути до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</a:t>
                      </a:r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В</a:t>
                      </a:r>
                      <a:r>
                        <a:rPr lang="en-US"/>
                        <a:t>+C</a:t>
                      </a:r>
                      <a:r>
                        <a:rPr lang="ru-RU"/>
                        <a:t> (стоимость </a:t>
                      </a:r>
                      <a:r>
                        <a:rPr lang="en-US"/>
                        <a:t>LSA4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R3) </a:t>
                      </a:r>
                      <a:r>
                        <a:rPr lang="ru-RU"/>
                        <a:t>+ </a:t>
                      </a:r>
                      <a:r>
                        <a:rPr lang="en-US"/>
                        <a:t>D</a:t>
                      </a:r>
                      <a:r>
                        <a:rPr lang="ru-RU"/>
                        <a:t> (суммарная стоимость пути до </a:t>
                      </a:r>
                      <a:r>
                        <a:rPr lang="en-US"/>
                        <a:t>R3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135626C-6227-4B7F-9C3C-8901457A39C1}"/>
              </a:ext>
            </a:extLst>
          </p:cNvPr>
          <p:cNvSpPr txBox="1"/>
          <p:nvPr/>
        </p:nvSpPr>
        <p:spPr>
          <a:xfrm>
            <a:off x="3738316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1</a:t>
            </a:r>
            <a:endParaRPr lang="ru-RU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7F9BC-E910-4998-8EDC-E98DDE4888C4}"/>
              </a:ext>
            </a:extLst>
          </p:cNvPr>
          <p:cNvSpPr txBox="1"/>
          <p:nvPr/>
        </p:nvSpPr>
        <p:spPr>
          <a:xfrm>
            <a:off x="5642754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0</a:t>
            </a:r>
            <a:endParaRPr lang="ru-RU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61373-2C91-4A96-A934-52447EBC58D7}"/>
              </a:ext>
            </a:extLst>
          </p:cNvPr>
          <p:cNvSpPr txBox="1"/>
          <p:nvPr/>
        </p:nvSpPr>
        <p:spPr>
          <a:xfrm>
            <a:off x="7546724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2</a:t>
            </a:r>
            <a:endParaRPr lang="ru-RU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A1AD10-F22A-4D22-9197-59E8A903D958}"/>
              </a:ext>
            </a:extLst>
          </p:cNvPr>
          <p:cNvSpPr txBox="1"/>
          <p:nvPr/>
        </p:nvSpPr>
        <p:spPr>
          <a:xfrm>
            <a:off x="2488962" y="32160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400801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044FDC95-E796-4D66-9F00-F6B74CA32353}"/>
              </a:ext>
            </a:extLst>
          </p:cNvPr>
          <p:cNvSpPr txBox="1"/>
          <p:nvPr/>
        </p:nvSpPr>
        <p:spPr>
          <a:xfrm>
            <a:off x="1532484" y="3128365"/>
            <a:ext cx="1146468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/>
              <a:t>BGP</a:t>
            </a:r>
            <a:br>
              <a:rPr lang="en-US" sz="1600"/>
            </a:br>
            <a:r>
              <a:rPr lang="ru-RU" sz="1600"/>
              <a:t>10.0.0.0/24</a:t>
            </a:r>
          </a:p>
        </p:txBody>
      </p:sp>
      <p:pic>
        <p:nvPicPr>
          <p:cNvPr id="33" name="Picture 25">
            <a:extLst>
              <a:ext uri="{FF2B5EF4-FFF2-40B4-BE49-F238E27FC236}">
                <a16:creationId xmlns:a16="http://schemas.microsoft.com/office/drawing/2014/main" id="{69B032EA-20CD-4D28-8394-5E5B3E9CF5FF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8" y="2873009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C7A6F2FD-F214-422B-9C30-FEE2C6CB8B4C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45" y="2873009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08" y="2895275"/>
            <a:ext cx="2072658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Состоит из двух независимых компонентов:</a:t>
            </a:r>
          </a:p>
          <a:p>
            <a:pPr lvl="1"/>
            <a:r>
              <a:rPr lang="ru-RU"/>
              <a:t>Стоимость пути от </a:t>
            </a:r>
            <a:r>
              <a:rPr lang="en-US"/>
              <a:t>ASBR </a:t>
            </a:r>
            <a:r>
              <a:rPr lang="ru-RU"/>
              <a:t>до внешней сети</a:t>
            </a:r>
            <a:r>
              <a:rPr lang="en-US"/>
              <a:t> (</a:t>
            </a:r>
            <a:r>
              <a:rPr lang="ru-RU"/>
              <a:t>указывается в </a:t>
            </a:r>
            <a:r>
              <a:rPr lang="en-US"/>
              <a:t>LSA</a:t>
            </a:r>
            <a:r>
              <a:rPr lang="ru-RU"/>
              <a:t>5</a:t>
            </a:r>
            <a:r>
              <a:rPr lang="en-US"/>
              <a:t>)</a:t>
            </a:r>
            <a:endParaRPr lang="ru-RU"/>
          </a:p>
          <a:p>
            <a:pPr lvl="1"/>
            <a:r>
              <a:rPr lang="ru-RU"/>
              <a:t>Суммарная стоимость пути до </a:t>
            </a:r>
            <a:r>
              <a:rPr lang="en-US"/>
              <a:t>Forwarding Address </a:t>
            </a:r>
            <a:r>
              <a:rPr lang="ru-RU"/>
              <a:t>или</a:t>
            </a:r>
            <a:r>
              <a:rPr lang="en-US"/>
              <a:t> (</a:t>
            </a:r>
            <a:r>
              <a:rPr lang="ru-RU"/>
              <a:t>при </a:t>
            </a:r>
            <a:r>
              <a:rPr lang="en-US"/>
              <a:t>FA=0)</a:t>
            </a:r>
            <a:r>
              <a:rPr lang="ru-RU"/>
              <a:t> </a:t>
            </a:r>
            <a:r>
              <a:rPr lang="en-US"/>
              <a:t>ASBR RID (</a:t>
            </a:r>
            <a:r>
              <a:rPr lang="ru-RU"/>
              <a:t>вычисляется из </a:t>
            </a:r>
            <a:r>
              <a:rPr lang="en-US"/>
              <a:t>LSA4</a:t>
            </a:r>
            <a:r>
              <a:rPr lang="ru-RU"/>
              <a:t> и </a:t>
            </a:r>
            <a:r>
              <a:rPr lang="en-US"/>
              <a:t>LSA1)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Метрика </a:t>
            </a:r>
            <a:r>
              <a:rPr lang="en-US"/>
              <a:t>external</a:t>
            </a:r>
            <a:r>
              <a:rPr lang="ru-RU"/>
              <a:t> маршрута </a:t>
            </a:r>
            <a:r>
              <a:rPr lang="en-US"/>
              <a:t>OSPF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208866" y="3600125"/>
            <a:ext cx="6191133" cy="0"/>
          </a:xfrm>
          <a:prstGeom prst="line">
            <a:avLst/>
          </a:prstGeom>
          <a:noFill/>
          <a:ln w="508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5000">
                  <a:schemeClr val="accent2"/>
                </a:gs>
                <a:gs pos="100000">
                  <a:schemeClr val="accent2"/>
                </a:gs>
              </a:gsLst>
              <a:lin ang="10800000" scaled="1"/>
              <a:tileRect/>
            </a:gra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397267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766392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584000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6392383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9116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6391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  <p:pic>
        <p:nvPicPr>
          <p:cNvPr id="23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213164" y="3312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210534" y="3564000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</a:t>
            </a:r>
            <a:r>
              <a:rPr lang="ru-RU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8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28" name="TextBox 27"/>
          <p:cNvSpPr txBox="1"/>
          <p:nvPr/>
        </p:nvSpPr>
        <p:spPr>
          <a:xfrm>
            <a:off x="5736000" y="3573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30" name="TextBox 29"/>
          <p:cNvSpPr txBox="1"/>
          <p:nvPr/>
        </p:nvSpPr>
        <p:spPr>
          <a:xfrm>
            <a:off x="7536000" y="3561972"/>
            <a:ext cx="39305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41" name="TextBox 40"/>
          <p:cNvSpPr txBox="1"/>
          <p:nvPr/>
        </p:nvSpPr>
        <p:spPr>
          <a:xfrm>
            <a:off x="4056090" y="321605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B</a:t>
            </a:r>
            <a:endParaRPr lang="ru-RU" sz="1600"/>
          </a:p>
        </p:txBody>
      </p:sp>
      <p:sp>
        <p:nvSpPr>
          <p:cNvPr id="42" name="TextBox 41"/>
          <p:cNvSpPr txBox="1"/>
          <p:nvPr/>
        </p:nvSpPr>
        <p:spPr>
          <a:xfrm>
            <a:off x="5785692" y="3221665"/>
            <a:ext cx="293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C</a:t>
            </a:r>
            <a:endParaRPr lang="ru-RU" sz="1600"/>
          </a:p>
        </p:txBody>
      </p:sp>
      <p:sp>
        <p:nvSpPr>
          <p:cNvPr id="43" name="TextBox 42"/>
          <p:cNvSpPr txBox="1"/>
          <p:nvPr/>
        </p:nvSpPr>
        <p:spPr>
          <a:xfrm>
            <a:off x="7565787" y="317688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</a:t>
            </a:r>
            <a:endParaRPr lang="ru-RU" sz="1600"/>
          </a:p>
        </p:txBody>
      </p:sp>
      <p:graphicFrame>
        <p:nvGraphicFramePr>
          <p:cNvPr id="4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969921"/>
              </p:ext>
            </p:extLst>
          </p:nvPr>
        </p:nvGraphicFramePr>
        <p:xfrm>
          <a:off x="609599" y="4434520"/>
          <a:ext cx="1097279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0658">
                  <a:extLst>
                    <a:ext uri="{9D8B030D-6E8A-4147-A177-3AD203B41FA5}">
                      <a16:colId xmlns:a16="http://schemas.microsoft.com/office/drawing/2014/main" val="2055721495"/>
                    </a:ext>
                  </a:extLst>
                </a:gridCol>
                <a:gridCol w="2260956">
                  <a:extLst>
                    <a:ext uri="{9D8B030D-6E8A-4147-A177-3AD203B41FA5}">
                      <a16:colId xmlns:a16="http://schemas.microsoft.com/office/drawing/2014/main" val="2546584416"/>
                    </a:ext>
                  </a:extLst>
                </a:gridCol>
                <a:gridCol w="6831185">
                  <a:extLst>
                    <a:ext uri="{9D8B030D-6E8A-4147-A177-3AD203B41FA5}">
                      <a16:colId xmlns:a16="http://schemas.microsoft.com/office/drawing/2014/main" val="1651582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Маршрутизатор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Внешняя стоимость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Стоимость пути до </a:t>
                      </a:r>
                      <a:r>
                        <a:rPr lang="en-US"/>
                        <a:t>ASBR (R1)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05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-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25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 (</a:t>
                      </a:r>
                      <a:r>
                        <a:rPr lang="ru-RU"/>
                        <a:t>стоимость в </a:t>
                      </a:r>
                      <a:r>
                        <a:rPr lang="en-US"/>
                        <a:t>LSA5)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 (суммарная стоимость пути до </a:t>
                      </a:r>
                      <a:r>
                        <a:rPr lang="en-US"/>
                        <a:t>R1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</a:t>
                      </a:r>
                      <a:r>
                        <a:rPr lang="ru-R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 (</a:t>
                      </a:r>
                      <a:r>
                        <a:rPr lang="ru-RU"/>
                        <a:t>стоимость в </a:t>
                      </a:r>
                      <a:r>
                        <a:rPr lang="en-US"/>
                        <a:t>LSA5)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</a:t>
                      </a:r>
                      <a:r>
                        <a:rPr lang="en-US"/>
                        <a:t> </a:t>
                      </a:r>
                      <a:r>
                        <a:rPr lang="ru-RU"/>
                        <a:t>(стоимость</a:t>
                      </a:r>
                      <a:r>
                        <a:rPr lang="en-US"/>
                        <a:t> LSA4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</a:t>
                      </a:r>
                      <a:r>
                        <a:rPr lang="en-US"/>
                        <a:t>) </a:t>
                      </a:r>
                      <a:r>
                        <a:rPr lang="ru-RU"/>
                        <a:t>+ С (суммарная стоимость пути до </a:t>
                      </a:r>
                      <a:r>
                        <a:rPr lang="en-US"/>
                        <a:t>R</a:t>
                      </a:r>
                      <a:r>
                        <a:rPr lang="ru-RU"/>
                        <a:t>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</a:t>
                      </a:r>
                      <a:r>
                        <a:rPr lang="ru-R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 (</a:t>
                      </a:r>
                      <a:r>
                        <a:rPr lang="ru-RU"/>
                        <a:t>стоимость в </a:t>
                      </a:r>
                      <a:r>
                        <a:rPr lang="en-US"/>
                        <a:t>LSA5)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В</a:t>
                      </a:r>
                      <a:r>
                        <a:rPr lang="en-US"/>
                        <a:t>+C </a:t>
                      </a:r>
                      <a:r>
                        <a:rPr lang="ru-RU"/>
                        <a:t>(стоимость </a:t>
                      </a:r>
                      <a:r>
                        <a:rPr lang="en-US"/>
                        <a:t>LSA4 </a:t>
                      </a:r>
                      <a:r>
                        <a:rPr lang="ru-RU"/>
                        <a:t>от </a:t>
                      </a:r>
                      <a:r>
                        <a:rPr lang="en-US"/>
                        <a:t>R3) </a:t>
                      </a:r>
                      <a:r>
                        <a:rPr lang="ru-RU"/>
                        <a:t>+ </a:t>
                      </a:r>
                      <a:r>
                        <a:rPr lang="en-US"/>
                        <a:t>D</a:t>
                      </a:r>
                      <a:r>
                        <a:rPr lang="ru-RU"/>
                        <a:t> (суммарная стоимость пути до </a:t>
                      </a:r>
                      <a:r>
                        <a:rPr lang="en-US"/>
                        <a:t>R3</a:t>
                      </a:r>
                      <a:r>
                        <a:rPr lang="ru-RU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7135626C-6227-4B7F-9C3C-8901457A39C1}"/>
              </a:ext>
            </a:extLst>
          </p:cNvPr>
          <p:cNvSpPr txBox="1"/>
          <p:nvPr/>
        </p:nvSpPr>
        <p:spPr>
          <a:xfrm>
            <a:off x="3738316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1</a:t>
            </a:r>
            <a:endParaRPr lang="ru-RU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17F9BC-E910-4998-8EDC-E98DDE4888C4}"/>
              </a:ext>
            </a:extLst>
          </p:cNvPr>
          <p:cNvSpPr txBox="1"/>
          <p:nvPr/>
        </p:nvSpPr>
        <p:spPr>
          <a:xfrm>
            <a:off x="5642754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0</a:t>
            </a:r>
            <a:endParaRPr lang="ru-RU" sz="16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61373-2C91-4A96-A934-52447EBC58D7}"/>
              </a:ext>
            </a:extLst>
          </p:cNvPr>
          <p:cNvSpPr txBox="1"/>
          <p:nvPr/>
        </p:nvSpPr>
        <p:spPr>
          <a:xfrm>
            <a:off x="7546724" y="3898432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2</a:t>
            </a:r>
            <a:endParaRPr lang="ru-RU" sz="16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A1AD10-F22A-4D22-9197-59E8A903D958}"/>
              </a:ext>
            </a:extLst>
          </p:cNvPr>
          <p:cNvSpPr txBox="1"/>
          <p:nvPr/>
        </p:nvSpPr>
        <p:spPr>
          <a:xfrm>
            <a:off x="2488962" y="321605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0603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5">
            <a:extLst>
              <a:ext uri="{FF2B5EF4-FFF2-40B4-BE49-F238E27FC236}">
                <a16:creationId xmlns:a16="http://schemas.microsoft.com/office/drawing/2014/main" id="{B380BB10-670A-4E2F-A56C-23F07F93C636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49" y="4932046"/>
            <a:ext cx="2304590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5">
            <a:extLst>
              <a:ext uri="{FF2B5EF4-FFF2-40B4-BE49-F238E27FC236}">
                <a16:creationId xmlns:a16="http://schemas.microsoft.com/office/drawing/2014/main" id="{0729720E-E3C7-43E4-B4EE-818E178B0BE0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201" y="4932047"/>
            <a:ext cx="2304590" cy="134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8">
            <a:extLst>
              <a:ext uri="{FF2B5EF4-FFF2-40B4-BE49-F238E27FC236}">
                <a16:creationId xmlns:a16="http://schemas.microsoft.com/office/drawing/2014/main" id="{26AAE203-5925-4654-8AC6-79E48ED62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951" y="5246153"/>
            <a:ext cx="2099830" cy="37087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8">
            <a:extLst>
              <a:ext uri="{FF2B5EF4-FFF2-40B4-BE49-F238E27FC236}">
                <a16:creationId xmlns:a16="http://schemas.microsoft.com/office/drawing/2014/main" id="{D6992F50-59A3-4E8D-A59E-148F8F710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8956" y="5623270"/>
            <a:ext cx="2099831" cy="38083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8">
            <a:extLst>
              <a:ext uri="{FF2B5EF4-FFF2-40B4-BE49-F238E27FC236}">
                <a16:creationId xmlns:a16="http://schemas.microsoft.com/office/drawing/2014/main" id="{304E43EC-4AFA-418C-921F-21ACF6A1DA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8790" y="5248738"/>
            <a:ext cx="2099831" cy="34792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48">
            <a:extLst>
              <a:ext uri="{FF2B5EF4-FFF2-40B4-BE49-F238E27FC236}">
                <a16:creationId xmlns:a16="http://schemas.microsoft.com/office/drawing/2014/main" id="{7217C35E-C6A0-4666-AEA0-6CE2A9825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3047" y="5602903"/>
            <a:ext cx="2075576" cy="40120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1E3C80-C8E4-45EB-9C29-D04A3AD7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LSA5 </a:t>
            </a:r>
            <a:r>
              <a:rPr lang="ru-RU"/>
              <a:t>бывают двух типов:</a:t>
            </a:r>
          </a:p>
          <a:p>
            <a:pPr lvl="1"/>
            <a:r>
              <a:rPr lang="ru-RU"/>
              <a:t>Тип 1: внешняя стоимость считается по схожей с </a:t>
            </a:r>
            <a:r>
              <a:rPr lang="en-US"/>
              <a:t>OSPF </a:t>
            </a:r>
            <a:r>
              <a:rPr lang="ru-RU"/>
              <a:t>методике</a:t>
            </a:r>
          </a:p>
          <a:p>
            <a:pPr lvl="1"/>
            <a:r>
              <a:rPr lang="ru-RU"/>
              <a:t>Тип 2</a:t>
            </a:r>
            <a:r>
              <a:rPr lang="en-US"/>
              <a:t>: </a:t>
            </a:r>
            <a:r>
              <a:rPr lang="ru-RU"/>
              <a:t>внешняя стоимость считается по отличной методике</a:t>
            </a:r>
          </a:p>
          <a:p>
            <a:r>
              <a:rPr lang="ru-RU"/>
              <a:t>Компоненты метрики в </a:t>
            </a:r>
            <a:r>
              <a:rPr lang="en-US"/>
              <a:t>LSA5 </a:t>
            </a:r>
            <a:r>
              <a:rPr lang="ru-RU"/>
              <a:t>типа 1 можно складывать друг с другом</a:t>
            </a:r>
          </a:p>
          <a:p>
            <a:pPr lvl="1"/>
            <a:r>
              <a:rPr lang="ru-RU"/>
              <a:t>Если два </a:t>
            </a:r>
            <a:r>
              <a:rPr lang="en-US"/>
              <a:t>ASBR </a:t>
            </a:r>
            <a:r>
              <a:rPr lang="ru-RU"/>
              <a:t>предлагают </a:t>
            </a:r>
            <a:r>
              <a:rPr lang="en-US"/>
              <a:t>LSA5 </a:t>
            </a:r>
            <a:r>
              <a:rPr lang="ru-RU"/>
              <a:t>типа 1, </a:t>
            </a:r>
            <a:r>
              <a:rPr lang="en-US"/>
              <a:t>OSPF </a:t>
            </a:r>
            <a:r>
              <a:rPr lang="ru-RU"/>
              <a:t>предпочтет маршрут с минимальной суммой внешней и внутренней стоимости</a:t>
            </a:r>
          </a:p>
          <a:p>
            <a:r>
              <a:rPr lang="ru-RU"/>
              <a:t>Компоненты метрики в </a:t>
            </a:r>
            <a:r>
              <a:rPr lang="en-US"/>
              <a:t>LSA5 </a:t>
            </a:r>
            <a:r>
              <a:rPr lang="ru-RU"/>
              <a:t>типа 2 нельзя складывать друг с другом</a:t>
            </a:r>
          </a:p>
          <a:p>
            <a:pPr lvl="1"/>
            <a:r>
              <a:rPr lang="ru-RU"/>
              <a:t>Если два </a:t>
            </a:r>
            <a:r>
              <a:rPr lang="en-US"/>
              <a:t>ASBR </a:t>
            </a:r>
            <a:r>
              <a:rPr lang="ru-RU"/>
              <a:t>предлагают </a:t>
            </a:r>
            <a:r>
              <a:rPr lang="en-US"/>
              <a:t>LSA5 </a:t>
            </a:r>
            <a:r>
              <a:rPr lang="ru-RU"/>
              <a:t>типа 2, </a:t>
            </a:r>
            <a:r>
              <a:rPr lang="en-US"/>
              <a:t>OSPF </a:t>
            </a:r>
            <a:r>
              <a:rPr lang="ru-RU"/>
              <a:t>предпочтет маршрут с минимальной внешней стоимостью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0F021-3C86-4C47-A455-BB252A1E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Метрика Е1 и Е2</a:t>
            </a:r>
            <a:endParaRPr lang="en-I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38C2E6-C37E-4EC9-9FA0-BF90AA09C4D9}"/>
              </a:ext>
            </a:extLst>
          </p:cNvPr>
          <p:cNvGrpSpPr/>
          <p:nvPr/>
        </p:nvGrpSpPr>
        <p:grpSpPr>
          <a:xfrm>
            <a:off x="3375170" y="5350903"/>
            <a:ext cx="950002" cy="562343"/>
            <a:chOff x="7090741" y="5563027"/>
            <a:chExt cx="950002" cy="562343"/>
          </a:xfrm>
        </p:grpSpPr>
        <p:pic>
          <p:nvPicPr>
            <p:cNvPr id="6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1C37DD7-3A6E-4E0D-83C4-3DD5951189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090742" y="5563027"/>
              <a:ext cx="950001" cy="56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AF85E7-97DE-4870-AB37-D8334269BDCE}"/>
                </a:ext>
              </a:extLst>
            </p:cNvPr>
            <p:cNvSpPr txBox="1"/>
            <p:nvPr/>
          </p:nvSpPr>
          <p:spPr>
            <a:xfrm>
              <a:off x="7090741" y="5815027"/>
              <a:ext cx="95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R1</a:t>
              </a:r>
              <a:endParaRPr lang="ru-RU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596F20-A830-4DF4-994D-454E0735DD20}"/>
              </a:ext>
            </a:extLst>
          </p:cNvPr>
          <p:cNvSpPr txBox="1"/>
          <p:nvPr/>
        </p:nvSpPr>
        <p:spPr>
          <a:xfrm>
            <a:off x="4605734" y="511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1DCB48-5E16-428C-AE5E-3F80C4671A70}"/>
              </a:ext>
            </a:extLst>
          </p:cNvPr>
          <p:cNvGrpSpPr/>
          <p:nvPr/>
        </p:nvGrpSpPr>
        <p:grpSpPr>
          <a:xfrm>
            <a:off x="5473791" y="5746977"/>
            <a:ext cx="950002" cy="562343"/>
            <a:chOff x="7090741" y="5563027"/>
            <a:chExt cx="950002" cy="562343"/>
          </a:xfrm>
        </p:grpSpPr>
        <p:pic>
          <p:nvPicPr>
            <p:cNvPr id="1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3BF5933-6F38-4118-810E-378C06C15C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090742" y="5563027"/>
              <a:ext cx="950001" cy="56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9E591E-FC1C-4D97-8389-5B2EC0CB4A87}"/>
                </a:ext>
              </a:extLst>
            </p:cNvPr>
            <p:cNvSpPr txBox="1"/>
            <p:nvPr/>
          </p:nvSpPr>
          <p:spPr>
            <a:xfrm>
              <a:off x="7090741" y="5815027"/>
              <a:ext cx="95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R3</a:t>
              </a:r>
              <a:endParaRPr lang="ru-RU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FA5271-BAFD-48DB-821E-1A317F3C28EA}"/>
              </a:ext>
            </a:extLst>
          </p:cNvPr>
          <p:cNvGrpSpPr/>
          <p:nvPr/>
        </p:nvGrpSpPr>
        <p:grpSpPr>
          <a:xfrm>
            <a:off x="5473791" y="4970133"/>
            <a:ext cx="950002" cy="562343"/>
            <a:chOff x="7090741" y="5563027"/>
            <a:chExt cx="950002" cy="562343"/>
          </a:xfrm>
        </p:grpSpPr>
        <p:pic>
          <p:nvPicPr>
            <p:cNvPr id="1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7F09EBA-5885-475F-B67C-EB25EE3F7B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090742" y="5563027"/>
              <a:ext cx="950001" cy="56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0D4F5A-F3A4-4E13-934D-A2716C3AD42A}"/>
                </a:ext>
              </a:extLst>
            </p:cNvPr>
            <p:cNvSpPr txBox="1"/>
            <p:nvPr/>
          </p:nvSpPr>
          <p:spPr>
            <a:xfrm>
              <a:off x="7090741" y="5815027"/>
              <a:ext cx="95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R2</a:t>
              </a:r>
              <a:endParaRPr lang="ru-RU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BC2697-D4E8-4361-BB8F-182F26CA671F}"/>
              </a:ext>
            </a:extLst>
          </p:cNvPr>
          <p:cNvGrpSpPr/>
          <p:nvPr/>
        </p:nvGrpSpPr>
        <p:grpSpPr>
          <a:xfrm>
            <a:off x="7572412" y="5347251"/>
            <a:ext cx="950002" cy="562343"/>
            <a:chOff x="7090741" y="5563027"/>
            <a:chExt cx="950002" cy="562343"/>
          </a:xfrm>
        </p:grpSpPr>
        <p:pic>
          <p:nvPicPr>
            <p:cNvPr id="2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593C17F-F7B2-455D-B9C0-45413BC8F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090742" y="5563027"/>
              <a:ext cx="950001" cy="562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9007AA-6F3A-4C89-8240-41D0455BB367}"/>
                </a:ext>
              </a:extLst>
            </p:cNvPr>
            <p:cNvSpPr txBox="1"/>
            <p:nvPr/>
          </p:nvSpPr>
          <p:spPr>
            <a:xfrm>
              <a:off x="7090741" y="5815027"/>
              <a:ext cx="950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R4</a:t>
              </a:r>
              <a:endParaRPr lang="ru-RU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749671-D067-42D7-B769-9045CC83BC64}"/>
              </a:ext>
            </a:extLst>
          </p:cNvPr>
          <p:cNvSpPr txBox="1"/>
          <p:nvPr/>
        </p:nvSpPr>
        <p:spPr>
          <a:xfrm>
            <a:off x="4594201" y="57663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2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C9AA20-4AD2-4E67-B607-3D2B98B3BBA1}"/>
              </a:ext>
            </a:extLst>
          </p:cNvPr>
          <p:cNvSpPr txBox="1"/>
          <p:nvPr/>
        </p:nvSpPr>
        <p:spPr>
          <a:xfrm>
            <a:off x="6848916" y="51185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70143-CBB6-470F-9225-691D0E63488F}"/>
              </a:ext>
            </a:extLst>
          </p:cNvPr>
          <p:cNvSpPr txBox="1"/>
          <p:nvPr/>
        </p:nvSpPr>
        <p:spPr>
          <a:xfrm>
            <a:off x="6849155" y="57663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/>
              <a:t>1</a:t>
            </a:r>
            <a:r>
              <a:rPr lang="en-US" sz="1600"/>
              <a:t>0</a:t>
            </a:r>
            <a:endParaRPr lang="ru-RU" sz="160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6C5423C-162C-4030-A8DB-6F9498C2CD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B56B762-BE7F-4F3F-92EF-F13BDFC9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E7A8CF-56FA-465E-995D-1750F1FB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LSA1: intra-area </a:t>
            </a:r>
            <a:r>
              <a:rPr lang="ru-RU"/>
              <a:t>маршруты</a:t>
            </a:r>
          </a:p>
          <a:p>
            <a:r>
              <a:rPr lang="en-US"/>
              <a:t>LSA3</a:t>
            </a:r>
            <a:r>
              <a:rPr lang="ru-RU"/>
              <a:t>: </a:t>
            </a:r>
            <a:r>
              <a:rPr lang="en-US"/>
              <a:t>inter-area </a:t>
            </a:r>
            <a:r>
              <a:rPr lang="ru-RU"/>
              <a:t>маршруты</a:t>
            </a:r>
            <a:endParaRPr lang="en-US"/>
          </a:p>
          <a:p>
            <a:r>
              <a:rPr lang="en-US"/>
              <a:t>LSA5 </a:t>
            </a:r>
            <a:r>
              <a:rPr lang="ru-RU"/>
              <a:t>тип 1: внешние маршруты со сравнимой с </a:t>
            </a:r>
            <a:r>
              <a:rPr lang="en-US"/>
              <a:t>OSPF </a:t>
            </a:r>
            <a:r>
              <a:rPr lang="ru-RU"/>
              <a:t>стоимостью</a:t>
            </a:r>
          </a:p>
          <a:p>
            <a:r>
              <a:rPr lang="en-US"/>
              <a:t>LSA5 </a:t>
            </a:r>
            <a:r>
              <a:rPr lang="ru-RU"/>
              <a:t>тип</a:t>
            </a:r>
            <a:r>
              <a:rPr lang="en-US"/>
              <a:t> 2: </a:t>
            </a:r>
            <a:r>
              <a:rPr lang="ru-RU"/>
              <a:t>внешние маршруты с несравнимой с </a:t>
            </a:r>
            <a:r>
              <a:rPr lang="en-US"/>
              <a:t>OSPF </a:t>
            </a:r>
            <a:r>
              <a:rPr lang="ru-RU"/>
              <a:t>стоимостью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2D68B-750A-49F4-82E6-4739AB2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Предпочтения маршрутов по </a:t>
            </a:r>
            <a:r>
              <a:rPr lang="en-US"/>
              <a:t>RFC 2328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9574-CE16-487F-B7B0-5A6CD0081B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161E-544E-4303-A8EA-6A8B0264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LSA1</a:t>
            </a:r>
            <a:r>
              <a:rPr lang="ru-RU"/>
              <a:t> (без учета заголовка):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Router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524158"/>
              </p:ext>
            </p:extLst>
          </p:nvPr>
        </p:nvGraphicFramePr>
        <p:xfrm>
          <a:off x="609599" y="1698167"/>
          <a:ext cx="10972800" cy="220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links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23177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56966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TOS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70713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99344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15793"/>
                  </a:ext>
                </a:extLst>
              </a:tr>
              <a:tr h="23755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TOS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86424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8AB1160-6407-407E-9BC2-F5DFFE8B2932}"/>
              </a:ext>
            </a:extLst>
          </p:cNvPr>
          <p:cNvSpPr txBox="1">
            <a:spLocks/>
          </p:cNvSpPr>
          <p:nvPr/>
        </p:nvSpPr>
        <p:spPr>
          <a:xfrm>
            <a:off x="609599" y="4025069"/>
            <a:ext cx="10972800" cy="239282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Флаги</a:t>
            </a:r>
          </a:p>
          <a:p>
            <a:pPr lvl="1"/>
            <a:r>
              <a:rPr lang="en-US" dirty="0"/>
              <a:t>E – </a:t>
            </a:r>
            <a:r>
              <a:rPr lang="ru-RU" dirty="0"/>
              <a:t>роутер является </a:t>
            </a:r>
            <a:r>
              <a:rPr lang="en-US" dirty="0"/>
              <a:t>ASBR</a:t>
            </a:r>
          </a:p>
          <a:p>
            <a:pPr lvl="1"/>
            <a:r>
              <a:rPr lang="en-US" dirty="0"/>
              <a:t>B – </a:t>
            </a:r>
            <a:r>
              <a:rPr lang="ru-RU" dirty="0"/>
              <a:t>роутер является </a:t>
            </a:r>
            <a:r>
              <a:rPr lang="en-US" dirty="0"/>
              <a:t>ABR</a:t>
            </a:r>
          </a:p>
          <a:p>
            <a:r>
              <a:rPr lang="en-US" dirty="0"/>
              <a:t>Link Type</a:t>
            </a:r>
          </a:p>
          <a:p>
            <a:pPr lvl="1"/>
            <a:r>
              <a:rPr lang="en-US" dirty="0"/>
              <a:t>1 – </a:t>
            </a:r>
            <a:r>
              <a:rPr lang="ru-RU" dirty="0"/>
              <a:t>соседство с </a:t>
            </a:r>
            <a:r>
              <a:rPr lang="en-US" dirty="0"/>
              <a:t>P2P-</a:t>
            </a:r>
            <a:r>
              <a:rPr lang="ru-RU" dirty="0"/>
              <a:t>соседом</a:t>
            </a:r>
            <a:r>
              <a:rPr lang="en-US" dirty="0"/>
              <a:t> (LSA1)</a:t>
            </a:r>
          </a:p>
          <a:p>
            <a:pPr lvl="1"/>
            <a:r>
              <a:rPr lang="en-US" dirty="0"/>
              <a:t>2 – </a:t>
            </a:r>
            <a:r>
              <a:rPr lang="ru-RU" dirty="0"/>
              <a:t>соседство в </a:t>
            </a:r>
            <a:r>
              <a:rPr lang="en-US" dirty="0"/>
              <a:t>MA-</a:t>
            </a:r>
            <a:r>
              <a:rPr lang="ru-RU" dirty="0"/>
              <a:t>канале (</a:t>
            </a:r>
            <a:r>
              <a:rPr lang="en-US" dirty="0"/>
              <a:t>LSA2)</a:t>
            </a:r>
          </a:p>
          <a:p>
            <a:pPr lvl="1"/>
            <a:r>
              <a:rPr lang="en-US" dirty="0"/>
              <a:t>3 – </a:t>
            </a:r>
            <a:r>
              <a:rPr lang="ru-RU" dirty="0"/>
              <a:t>Анонс адресной информации</a:t>
            </a:r>
            <a:endParaRPr lang="en-US" dirty="0"/>
          </a:p>
          <a:p>
            <a:pPr lvl="1"/>
            <a:r>
              <a:rPr lang="en-US" dirty="0"/>
              <a:t>4 – OSPF Virtual Link</a:t>
            </a:r>
          </a:p>
          <a:p>
            <a:r>
              <a:rPr lang="en-US" dirty="0"/>
              <a:t>Link ID </a:t>
            </a:r>
            <a:r>
              <a:rPr lang="ru-RU" dirty="0"/>
              <a:t>и </a:t>
            </a:r>
            <a:r>
              <a:rPr lang="en-US" dirty="0"/>
              <a:t>Link Data </a:t>
            </a:r>
            <a:r>
              <a:rPr lang="ru-RU" dirty="0"/>
              <a:t>зависят от </a:t>
            </a:r>
            <a:r>
              <a:rPr lang="en-US" dirty="0"/>
              <a:t>LS Type</a:t>
            </a:r>
            <a:endParaRPr lang="ru-RU" dirty="0"/>
          </a:p>
          <a:p>
            <a:pPr lvl="1"/>
            <a:r>
              <a:rPr lang="en-US" dirty="0"/>
              <a:t>Router ID</a:t>
            </a:r>
            <a:r>
              <a:rPr lang="ru-RU" dirty="0"/>
              <a:t>, </a:t>
            </a:r>
            <a:r>
              <a:rPr lang="en-US" dirty="0"/>
              <a:t>IP-</a:t>
            </a:r>
            <a:r>
              <a:rPr lang="ru-RU" dirty="0"/>
              <a:t>адрес, маска сети и т.д.</a:t>
            </a:r>
          </a:p>
          <a:p>
            <a:r>
              <a:rPr lang="ru-RU" dirty="0"/>
              <a:t>Может присутствовать несколько секций метрик для разных </a:t>
            </a:r>
            <a:r>
              <a:rPr lang="en-US" dirty="0"/>
              <a:t>TOS</a:t>
            </a:r>
          </a:p>
          <a:p>
            <a:r>
              <a:rPr lang="en-US" dirty="0"/>
              <a:t>LS ID</a:t>
            </a:r>
            <a:r>
              <a:rPr lang="ru-RU" dirty="0"/>
              <a:t> равен </a:t>
            </a:r>
            <a:r>
              <a:rPr lang="en-US" dirty="0"/>
              <a:t>Advertising Router ID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F56FB-04CB-4C25-BF20-EC37D5ACA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404C-50F9-4DCA-8059-8FEBF0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Тип 1, </a:t>
            </a:r>
            <a:r>
              <a:rPr lang="en-US"/>
              <a:t>Router LSA: </a:t>
            </a:r>
            <a:r>
              <a:rPr lang="ru-RU"/>
              <a:t>описывает топологию и подключенные префиксы</a:t>
            </a:r>
          </a:p>
          <a:p>
            <a:r>
              <a:rPr lang="ru-RU"/>
              <a:t>Тип 2, </a:t>
            </a:r>
            <a:r>
              <a:rPr lang="en-US"/>
              <a:t>Network LSA: </a:t>
            </a:r>
            <a:r>
              <a:rPr lang="ru-RU"/>
              <a:t>оптимизирует топологию в </a:t>
            </a:r>
            <a:r>
              <a:rPr lang="en-US"/>
              <a:t>multiaccess </a:t>
            </a:r>
            <a:r>
              <a:rPr lang="ru-RU"/>
              <a:t>сетях</a:t>
            </a:r>
          </a:p>
          <a:p>
            <a:r>
              <a:rPr lang="ru-RU"/>
              <a:t>Тип 3, </a:t>
            </a:r>
            <a:r>
              <a:rPr lang="en-US"/>
              <a:t>Summary LSA: </a:t>
            </a:r>
            <a:r>
              <a:rPr lang="ru-RU"/>
              <a:t>синхронизирует маршруты между регионами</a:t>
            </a:r>
          </a:p>
          <a:p>
            <a:r>
              <a:rPr lang="ru-RU"/>
              <a:t>Типы 4,5,7: используются для инъекции внешних маршрутов</a:t>
            </a:r>
          </a:p>
          <a:p>
            <a:r>
              <a:rPr lang="ru-RU"/>
              <a:t>Типы 9,10,11</a:t>
            </a:r>
            <a:r>
              <a:rPr lang="en-US"/>
              <a:t>: Opaque LSA </a:t>
            </a:r>
            <a:r>
              <a:rPr lang="ru-RU"/>
              <a:t>для передачи иной информации</a:t>
            </a:r>
          </a:p>
          <a:p>
            <a:r>
              <a:rPr lang="ru-RU"/>
              <a:t>Типы 6,8: экзотика, не поддерживаются </a:t>
            </a:r>
            <a:r>
              <a:rPr lang="en-US"/>
              <a:t>Cisco</a:t>
            </a:r>
            <a:endParaRPr lang="ru-RU"/>
          </a:p>
          <a:p>
            <a:endParaRPr lang="ru-RU"/>
          </a:p>
          <a:p>
            <a:endParaRPr lang="ru-RU"/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LSA</a:t>
            </a:r>
            <a:r>
              <a:rPr lang="ru-RU"/>
              <a:t> в </a:t>
            </a:r>
            <a:r>
              <a:rPr lang="en-US"/>
              <a:t>OSPFv2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7568A6-277F-4EE7-956A-642373CD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Point-to-point neighborship (</a:t>
            </a:r>
            <a:r>
              <a:rPr lang="ru-RU"/>
              <a:t>соседняя </a:t>
            </a:r>
            <a:r>
              <a:rPr lang="en-US"/>
              <a:t>LSA1)</a:t>
            </a:r>
          </a:p>
          <a:p>
            <a:pPr lvl="2"/>
            <a:endParaRPr lang="ru-RU"/>
          </a:p>
          <a:p>
            <a:pPr lvl="2"/>
            <a:endParaRPr lang="en-US"/>
          </a:p>
          <a:p>
            <a:r>
              <a:rPr lang="en-US"/>
              <a:t>Transit network (</a:t>
            </a:r>
            <a:r>
              <a:rPr lang="ru-RU"/>
              <a:t>соседняя </a:t>
            </a:r>
            <a:r>
              <a:rPr lang="en-US"/>
              <a:t>LSA2)</a:t>
            </a:r>
          </a:p>
          <a:p>
            <a:pPr lvl="1"/>
            <a:endParaRPr lang="ru-RU"/>
          </a:p>
          <a:p>
            <a:pPr lvl="1"/>
            <a:endParaRPr lang="en-US"/>
          </a:p>
          <a:p>
            <a:r>
              <a:rPr lang="en-US"/>
              <a:t>Stub network (</a:t>
            </a:r>
            <a:r>
              <a:rPr lang="ru-RU"/>
              <a:t>адресная информация)</a:t>
            </a:r>
          </a:p>
          <a:p>
            <a:pPr lvl="1"/>
            <a:endParaRPr lang="ru-RU"/>
          </a:p>
          <a:p>
            <a:pPr lvl="1"/>
            <a:endParaRPr lang="en-US"/>
          </a:p>
          <a:p>
            <a:r>
              <a:rPr lang="en-US"/>
              <a:t>Virtual Link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DF517-1005-4CD6-BA04-DBCD06BB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 Type</a:t>
            </a:r>
            <a:endParaRPr lang="en-IE" dirty="0"/>
          </a:p>
        </p:txBody>
      </p:sp>
      <p:sp>
        <p:nvSpPr>
          <p:cNvPr id="12" name="Line 48">
            <a:extLst>
              <a:ext uri="{FF2B5EF4-FFF2-40B4-BE49-F238E27FC236}">
                <a16:creationId xmlns:a16="http://schemas.microsoft.com/office/drawing/2014/main" id="{F2C772E5-0967-4994-81DF-24C3CA8438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2217" y="3323945"/>
            <a:ext cx="3966639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8">
            <a:extLst>
              <a:ext uri="{FF2B5EF4-FFF2-40B4-BE49-F238E27FC236}">
                <a16:creationId xmlns:a16="http://schemas.microsoft.com/office/drawing/2014/main" id="{FF003894-F4CE-424B-B31C-01B30E17BD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2218" y="2048916"/>
            <a:ext cx="212756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C9896D4-9041-4CE8-873D-F28166B12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423865" y="1764221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5CC28CBF-BC71-43E9-A3B5-5768BBF0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423865" y="2978367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2AE5869E-7F24-462D-AFF9-1BE5CD3F6A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818133" y="1764221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78A65965-89E8-4401-9BCE-C6078DFE0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6741222" y="3005526"/>
            <a:ext cx="1103821" cy="5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48">
            <a:extLst>
              <a:ext uri="{FF2B5EF4-FFF2-40B4-BE49-F238E27FC236}">
                <a16:creationId xmlns:a16="http://schemas.microsoft.com/office/drawing/2014/main" id="{8031CEFD-B55D-4B0D-870A-9D55BA8356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5568" y="4535460"/>
            <a:ext cx="2127564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48">
            <a:extLst>
              <a:ext uri="{FF2B5EF4-FFF2-40B4-BE49-F238E27FC236}">
                <a16:creationId xmlns:a16="http://schemas.microsoft.com/office/drawing/2014/main" id="{014E99F5-6F04-4741-B4F0-70231222EC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8291" y="4426352"/>
            <a:ext cx="0" cy="21821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D6C45D9-414F-4734-8A3E-BA43F91B6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423864" y="4254289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EB00DBD4-CF27-4AFB-B14C-10842D11888E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70" y="5554767"/>
            <a:ext cx="2095893" cy="7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A32A7A-CA80-48F4-9D8E-BB887EBB12D3}"/>
              </a:ext>
            </a:extLst>
          </p:cNvPr>
          <p:cNvSpPr txBox="1"/>
          <p:nvPr/>
        </p:nvSpPr>
        <p:spPr>
          <a:xfrm>
            <a:off x="3449554" y="5971734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Picture 25">
            <a:extLst>
              <a:ext uri="{FF2B5EF4-FFF2-40B4-BE49-F238E27FC236}">
                <a16:creationId xmlns:a16="http://schemas.microsoft.com/office/drawing/2014/main" id="{2EB4204D-272F-44E3-B6CF-E7FFC91A1BF1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48" y="5554767"/>
            <a:ext cx="2095893" cy="7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36A0B060-2E0F-41A1-B93B-B6AA13913049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881" y="5554767"/>
            <a:ext cx="2095893" cy="75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7C3582-465D-442E-BCC8-04D5220D59E1}"/>
              </a:ext>
            </a:extLst>
          </p:cNvPr>
          <p:cNvSpPr txBox="1"/>
          <p:nvPr/>
        </p:nvSpPr>
        <p:spPr>
          <a:xfrm>
            <a:off x="5767605" y="5971734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E21E2-F389-4714-B341-A7B25F3196C5}"/>
              </a:ext>
            </a:extLst>
          </p:cNvPr>
          <p:cNvSpPr txBox="1"/>
          <p:nvPr/>
        </p:nvSpPr>
        <p:spPr>
          <a:xfrm>
            <a:off x="8161877" y="5977234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831914C-1BD9-4F97-B13B-6C487BB30BF1}"/>
              </a:ext>
            </a:extLst>
          </p:cNvPr>
          <p:cNvSpPr/>
          <p:nvPr/>
        </p:nvSpPr>
        <p:spPr>
          <a:xfrm>
            <a:off x="4908133" y="5340227"/>
            <a:ext cx="2375731" cy="846048"/>
          </a:xfrm>
          <a:custGeom>
            <a:avLst/>
            <a:gdLst>
              <a:gd name="connsiteX0" fmla="*/ 0 w 2478280"/>
              <a:gd name="connsiteY0" fmla="*/ 846065 h 871702"/>
              <a:gd name="connsiteX1" fmla="*/ 1444239 w 2478280"/>
              <a:gd name="connsiteY1" fmla="*/ 31 h 871702"/>
              <a:gd name="connsiteX2" fmla="*/ 2478280 w 2478280"/>
              <a:gd name="connsiteY2" fmla="*/ 871702 h 871702"/>
              <a:gd name="connsiteX0" fmla="*/ 0 w 2401368"/>
              <a:gd name="connsiteY0" fmla="*/ 837545 h 871728"/>
              <a:gd name="connsiteX1" fmla="*/ 1367327 w 2401368"/>
              <a:gd name="connsiteY1" fmla="*/ 57 h 871728"/>
              <a:gd name="connsiteX2" fmla="*/ 2401368 w 2401368"/>
              <a:gd name="connsiteY2" fmla="*/ 871728 h 871728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401368"/>
              <a:gd name="connsiteY0" fmla="*/ 837544 h 871727"/>
              <a:gd name="connsiteX1" fmla="*/ 1367327 w 2401368"/>
              <a:gd name="connsiteY1" fmla="*/ 56 h 871727"/>
              <a:gd name="connsiteX2" fmla="*/ 2401368 w 2401368"/>
              <a:gd name="connsiteY2" fmla="*/ 871727 h 871727"/>
              <a:gd name="connsiteX0" fmla="*/ 0 w 2375731"/>
              <a:gd name="connsiteY0" fmla="*/ 837544 h 871727"/>
              <a:gd name="connsiteX1" fmla="*/ 1367327 w 2375731"/>
              <a:gd name="connsiteY1" fmla="*/ 56 h 871727"/>
              <a:gd name="connsiteX2" fmla="*/ 2375731 w 2375731"/>
              <a:gd name="connsiteY2" fmla="*/ 871727 h 871727"/>
              <a:gd name="connsiteX0" fmla="*/ 0 w 2375731"/>
              <a:gd name="connsiteY0" fmla="*/ 811910 h 846093"/>
              <a:gd name="connsiteX1" fmla="*/ 1204957 w 2375731"/>
              <a:gd name="connsiteY1" fmla="*/ 59 h 846093"/>
              <a:gd name="connsiteX2" fmla="*/ 2375731 w 2375731"/>
              <a:gd name="connsiteY2" fmla="*/ 846093 h 846093"/>
              <a:gd name="connsiteX0" fmla="*/ 0 w 2375731"/>
              <a:gd name="connsiteY0" fmla="*/ 811865 h 846048"/>
              <a:gd name="connsiteX1" fmla="*/ 1204957 w 2375731"/>
              <a:gd name="connsiteY1" fmla="*/ 14 h 846048"/>
              <a:gd name="connsiteX2" fmla="*/ 2375731 w 2375731"/>
              <a:gd name="connsiteY2" fmla="*/ 846048 h 84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5731" h="846048">
                <a:moveTo>
                  <a:pt x="0" y="811865"/>
                </a:moveTo>
                <a:cubicBezTo>
                  <a:pt x="2849" y="403803"/>
                  <a:pt x="236433" y="2863"/>
                  <a:pt x="1204957" y="14"/>
                </a:cubicBezTo>
                <a:cubicBezTo>
                  <a:pt x="2173481" y="-2835"/>
                  <a:pt x="2365761" y="445821"/>
                  <a:pt x="2375731" y="846048"/>
                </a:cubicBezTo>
              </a:path>
            </a:pathLst>
          </a:custGeom>
          <a:ln w="38100" cmpd="dbl">
            <a:solidFill>
              <a:schemeClr val="accent1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FE916F6F-1A5E-442A-BC8F-373349CF9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4423864" y="5668826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20A21DCD-439E-41CA-9CCB-5C1A28EAB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818132" y="5668826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C738757-E58E-4BED-82DA-991BF941D785}"/>
              </a:ext>
            </a:extLst>
          </p:cNvPr>
          <p:cNvSpPr txBox="1"/>
          <p:nvPr/>
        </p:nvSpPr>
        <p:spPr>
          <a:xfrm>
            <a:off x="5767606" y="5073589"/>
            <a:ext cx="65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Area 0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AE5BDD9F-957B-4903-BDA9-398E6513A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642740" y="285498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3D4239E-5BDF-4BD3-B290-5AB2BCC8B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818660" y="2978366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523BCBC-D923-48F5-AE12-23151BAD4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000142" y="3101749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37F20B-F755-4B17-BDE0-3215735E2B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AD8EBC-029A-4062-951E-422FEE36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</a:t>
            </a:r>
            <a:r>
              <a:rPr lang="ru-RU"/>
              <a:t>2 (без учета заголовка)::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Network Mask: 32-</a:t>
            </a:r>
            <a:r>
              <a:rPr lang="ru-RU"/>
              <a:t>битная маска сети (например, </a:t>
            </a:r>
            <a:r>
              <a:rPr lang="en-US"/>
              <a:t>0xffffff00 </a:t>
            </a:r>
            <a:r>
              <a:rPr lang="ru-RU"/>
              <a:t>для /24</a:t>
            </a:r>
            <a:r>
              <a:rPr lang="en-US"/>
              <a:t>)</a:t>
            </a:r>
          </a:p>
          <a:p>
            <a:pPr lvl="2"/>
            <a:r>
              <a:rPr lang="en-US"/>
              <a:t>IP-</a:t>
            </a:r>
            <a:r>
              <a:rPr lang="ru-RU"/>
              <a:t>адрес сети берется из </a:t>
            </a:r>
            <a:r>
              <a:rPr lang="en-US"/>
              <a:t>LS ID</a:t>
            </a:r>
            <a:endParaRPr lang="ru-RU"/>
          </a:p>
          <a:p>
            <a:pPr lvl="1"/>
            <a:r>
              <a:rPr lang="en-US"/>
              <a:t>Attached Router IDs: </a:t>
            </a:r>
            <a:r>
              <a:rPr lang="ru-RU"/>
              <a:t>список всех соседних с </a:t>
            </a:r>
            <a:r>
              <a:rPr lang="en-US"/>
              <a:t>DR </a:t>
            </a:r>
            <a:r>
              <a:rPr lang="ru-RU"/>
              <a:t>роутеров, плюс сам </a:t>
            </a:r>
            <a:r>
              <a:rPr lang="en-US"/>
              <a:t>DR)</a:t>
            </a:r>
            <a:endParaRPr lang="ru-RU"/>
          </a:p>
          <a:p>
            <a:r>
              <a:rPr lang="en-US"/>
              <a:t>LS ID – IP-</a:t>
            </a:r>
            <a:r>
              <a:rPr lang="ru-RU"/>
              <a:t>адрес </a:t>
            </a:r>
            <a:r>
              <a:rPr lang="en-US"/>
              <a:t>DR</a:t>
            </a:r>
          </a:p>
          <a:p>
            <a:r>
              <a:rPr lang="en-US"/>
              <a:t>Advertising Router ID – RID DR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Network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/>
        </p:nvGraphicFramePr>
        <p:xfrm>
          <a:off x="609599" y="1698167"/>
          <a:ext cx="10972800" cy="1101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5938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23755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Mask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720000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Attached Router IDs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139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2ABD7-2174-45A8-A1CB-DAD1D08522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95C8E1-DBE4-4B5A-9EA9-C77C3133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LSA3 </a:t>
            </a:r>
            <a:r>
              <a:rPr lang="ru-RU"/>
              <a:t>и </a:t>
            </a:r>
            <a:r>
              <a:rPr lang="en-US"/>
              <a:t>LSA4</a:t>
            </a:r>
            <a:r>
              <a:rPr lang="ru-RU"/>
              <a:t> (без учета заголовка):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Network Mask:</a:t>
            </a:r>
          </a:p>
          <a:p>
            <a:pPr lvl="2"/>
            <a:r>
              <a:rPr lang="en-US"/>
              <a:t>32-</a:t>
            </a:r>
            <a:r>
              <a:rPr lang="ru-RU"/>
              <a:t>битная маска сети для </a:t>
            </a:r>
            <a:r>
              <a:rPr lang="en-US"/>
              <a:t>LSA3 (IP-</a:t>
            </a:r>
            <a:r>
              <a:rPr lang="ru-RU"/>
              <a:t>адрес сети совпадает с </a:t>
            </a:r>
            <a:r>
              <a:rPr lang="en-US"/>
              <a:t>LS ID)</a:t>
            </a:r>
          </a:p>
          <a:p>
            <a:pPr lvl="2"/>
            <a:r>
              <a:rPr lang="en-US"/>
              <a:t>0 </a:t>
            </a:r>
            <a:r>
              <a:rPr lang="ru-RU"/>
              <a:t>для </a:t>
            </a:r>
            <a:r>
              <a:rPr lang="en-US"/>
              <a:t>LSA4 (ASBR RID </a:t>
            </a:r>
            <a:r>
              <a:rPr lang="ru-RU"/>
              <a:t>совпадает с </a:t>
            </a:r>
            <a:r>
              <a:rPr lang="en-US"/>
              <a:t>LS ID)</a:t>
            </a:r>
          </a:p>
          <a:p>
            <a:r>
              <a:rPr lang="en-US"/>
              <a:t>LS ID</a:t>
            </a:r>
            <a:endParaRPr lang="ru-RU"/>
          </a:p>
          <a:p>
            <a:pPr lvl="1"/>
            <a:r>
              <a:rPr lang="en-US"/>
              <a:t>IP-</a:t>
            </a:r>
            <a:r>
              <a:rPr lang="ru-RU"/>
              <a:t>адрес сети для </a:t>
            </a:r>
            <a:r>
              <a:rPr lang="en-US"/>
              <a:t>LSA3</a:t>
            </a:r>
          </a:p>
          <a:p>
            <a:pPr lvl="1"/>
            <a:r>
              <a:rPr lang="en-US"/>
              <a:t>ASBR RID </a:t>
            </a:r>
            <a:r>
              <a:rPr lang="ru-RU"/>
              <a:t>для </a:t>
            </a:r>
            <a:r>
              <a:rPr lang="en-US"/>
              <a:t>LSA4</a:t>
            </a:r>
          </a:p>
          <a:p>
            <a:r>
              <a:rPr lang="en-US"/>
              <a:t>Advertising Router ID – RID ABR</a:t>
            </a:r>
          </a:p>
          <a:p>
            <a:r>
              <a:rPr lang="ru-RU"/>
              <a:t>Может присутствовать несколько секций метрик для разных </a:t>
            </a:r>
            <a:r>
              <a:rPr lang="en-US"/>
              <a:t>TOS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Summary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/>
        </p:nvGraphicFramePr>
        <p:xfrm>
          <a:off x="609599" y="1698167"/>
          <a:ext cx="10972800" cy="7570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3979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159186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Mask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376031"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139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5FDF5-45D7-4514-80D2-35C955CEF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237211-2C71-45EF-8F55-0424498A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896B0-9CD8-4E5C-9935-2D80DD87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Формат содержимого </a:t>
            </a:r>
            <a:r>
              <a:rPr lang="en-US"/>
              <a:t>LSA5 </a:t>
            </a:r>
            <a:r>
              <a:rPr lang="ru-RU"/>
              <a:t>и </a:t>
            </a:r>
            <a:r>
              <a:rPr lang="en-US"/>
              <a:t>LSA7</a:t>
            </a:r>
            <a:r>
              <a:rPr lang="ru-RU"/>
              <a:t> (без учета заголовка):</a:t>
            </a:r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Network Mask: 32-</a:t>
            </a:r>
            <a:r>
              <a:rPr lang="ru-RU"/>
              <a:t>битная маска сети </a:t>
            </a:r>
            <a:r>
              <a:rPr lang="en-US"/>
              <a:t>(IP-</a:t>
            </a:r>
            <a:r>
              <a:rPr lang="ru-RU"/>
              <a:t>адрес сети совпадает с </a:t>
            </a:r>
            <a:r>
              <a:rPr lang="en-US"/>
              <a:t>LS ID)</a:t>
            </a:r>
          </a:p>
          <a:p>
            <a:pPr lvl="1"/>
            <a:r>
              <a:rPr lang="en-US"/>
              <a:t>E: </a:t>
            </a:r>
            <a:r>
              <a:rPr lang="ru-RU"/>
              <a:t>указывает на тип метрики </a:t>
            </a:r>
            <a:r>
              <a:rPr lang="en-US"/>
              <a:t>LSA5/LSA</a:t>
            </a:r>
            <a:r>
              <a:rPr lang="ru-RU"/>
              <a:t>7</a:t>
            </a:r>
          </a:p>
          <a:p>
            <a:pPr lvl="2"/>
            <a:r>
              <a:rPr lang="ru-RU"/>
              <a:t>0 – метрика типа 1</a:t>
            </a:r>
          </a:p>
          <a:p>
            <a:pPr lvl="2"/>
            <a:r>
              <a:rPr lang="ru-RU"/>
              <a:t>1 – метрика типа 2</a:t>
            </a:r>
            <a:endParaRPr lang="en-US"/>
          </a:p>
          <a:p>
            <a:r>
              <a:rPr lang="en-US"/>
              <a:t>LS ID – IP-</a:t>
            </a:r>
            <a:r>
              <a:rPr lang="ru-RU"/>
              <a:t>адрес внешней сети</a:t>
            </a:r>
            <a:endParaRPr lang="en-US"/>
          </a:p>
          <a:p>
            <a:r>
              <a:rPr lang="en-US"/>
              <a:t>Advertising Router ID – RID ASBR</a:t>
            </a:r>
          </a:p>
          <a:p>
            <a:r>
              <a:rPr lang="ru-RU"/>
              <a:t>Может присутствовать несколько секций метрик для разных </a:t>
            </a:r>
            <a:r>
              <a:rPr lang="en-US"/>
              <a:t>TOS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96972-69B3-4178-8271-F4EC7930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Формат </a:t>
            </a:r>
            <a:r>
              <a:rPr lang="en-US"/>
              <a:t>AS-External LSA</a:t>
            </a:r>
            <a:endParaRPr lang="en-IE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3B6F80B-3644-46B0-9EFA-7FCEC77497A9}"/>
              </a:ext>
            </a:extLst>
          </p:cNvPr>
          <p:cNvGraphicFramePr>
            <a:graphicFrameLocks/>
          </p:cNvGraphicFramePr>
          <p:nvPr/>
        </p:nvGraphicFramePr>
        <p:xfrm>
          <a:off x="609599" y="1698167"/>
          <a:ext cx="10972800" cy="15090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6034575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823041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868625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2486573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29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184075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05047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0751427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715420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1734692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601805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7768023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78933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6951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8752377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507739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534018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21564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12581217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5368076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807196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4947984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058628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4835764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580017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748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92845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88510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252671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3826245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301403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05352192"/>
                    </a:ext>
                  </a:extLst>
                </a:gridCol>
              </a:tblGrid>
              <a:tr h="39797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844615"/>
                  </a:ext>
                </a:extLst>
              </a:tr>
              <a:tr h="159186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Network Mask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39055025"/>
                  </a:ext>
                </a:extLst>
              </a:tr>
              <a:tr h="3760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gridSpan="2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metric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513995"/>
                  </a:ext>
                </a:extLst>
              </a:tr>
              <a:tr h="376031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Forwarding Address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24544"/>
                  </a:ext>
                </a:extLst>
              </a:tr>
              <a:tr h="376031">
                <a:tc gridSpan="3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External Route Tag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740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58B0B-FCC2-49B0-881B-BADAAE6F0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/>
              <a:t>LSA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A4FDC4-9596-48B7-96B0-C8A6AB3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85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3936000" y="5695262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Выпускаются каждым маршрутизатором, по одной в каждый регион</a:t>
            </a:r>
          </a:p>
          <a:p>
            <a:r>
              <a:rPr lang="ru-RU"/>
              <a:t>Содержат топологическую и адресную информацию:</a:t>
            </a:r>
          </a:p>
          <a:p>
            <a:pPr lvl="1"/>
            <a:r>
              <a:rPr lang="ru-RU"/>
              <a:t>С какими маршрутизаторами (</a:t>
            </a:r>
            <a:r>
              <a:rPr lang="en-US"/>
              <a:t>RID</a:t>
            </a:r>
            <a:r>
              <a:rPr lang="ru-RU"/>
              <a:t>) установлено Р2Р-соседство</a:t>
            </a:r>
          </a:p>
          <a:p>
            <a:pPr lvl="1"/>
            <a:r>
              <a:rPr lang="ru-RU"/>
              <a:t>Какие транзитные и тупиковые сети (префиксы) подключены</a:t>
            </a:r>
          </a:p>
          <a:p>
            <a:endParaRPr lang="ru-RU"/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</a:t>
            </a:r>
            <a:r>
              <a:rPr lang="ru-RU"/>
              <a:t> </a:t>
            </a:r>
            <a:r>
              <a:rPr lang="en-US"/>
              <a:t>LSA (</a:t>
            </a:r>
            <a:r>
              <a:rPr lang="ru-RU"/>
              <a:t>тип</a:t>
            </a:r>
            <a:r>
              <a:rPr lang="en-US"/>
              <a:t> 1)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44346" y="5959303"/>
            <a:ext cx="2088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Мария\Desktop\orange-puzzle-piece-clip-art-at-clker-com-vector-clip-art-online-iHxEEs-clipar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63" y="3031900"/>
            <a:ext cx="2228286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Мария\Desktop\orange-puzzle-piece-clip-art-at-clker-com-vector-clip-art-online-iHxEEs-clipar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563" y="3031900"/>
            <a:ext cx="2228286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52345" y="3543335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Area 0</a:t>
            </a:r>
          </a:p>
          <a:p>
            <a:pPr algn="ctr"/>
            <a:r>
              <a:rPr lang="en-US"/>
              <a:t>Type 1</a:t>
            </a:r>
          </a:p>
          <a:p>
            <a:pPr algn="ctr"/>
            <a:r>
              <a:rPr lang="en-US"/>
              <a:t>RID: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1.1.1.1</a:t>
            </a:r>
          </a:p>
          <a:p>
            <a:pPr algn="ctr"/>
            <a:r>
              <a:rPr lang="en-US" err="1"/>
              <a:t>Nbr</a:t>
            </a:r>
            <a:r>
              <a:rPr lang="en-US"/>
              <a:t>: </a:t>
            </a:r>
            <a:r>
              <a:rPr lang="en-US">
                <a:solidFill>
                  <a:srgbClr val="92D050"/>
                </a:solidFill>
              </a:rPr>
              <a:t>2.2.2.2</a:t>
            </a:r>
            <a:endParaRPr lang="ru-RU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1535" y="3524671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Area 0</a:t>
            </a:r>
          </a:p>
          <a:p>
            <a:pPr algn="ctr"/>
            <a:r>
              <a:rPr lang="en-US"/>
              <a:t>Type 1</a:t>
            </a:r>
          </a:p>
          <a:p>
            <a:pPr algn="ctr"/>
            <a:r>
              <a:rPr lang="en-US"/>
              <a:t>RID: </a:t>
            </a:r>
            <a:r>
              <a:rPr lang="en-US">
                <a:solidFill>
                  <a:srgbClr val="92D050"/>
                </a:solidFill>
              </a:rPr>
              <a:t>2.2.2.2</a:t>
            </a:r>
          </a:p>
          <a:p>
            <a:pPr algn="ctr"/>
            <a:r>
              <a:rPr lang="en-US" err="1"/>
              <a:t>Nbr</a:t>
            </a:r>
            <a:r>
              <a:rPr lang="en-US"/>
              <a:t>: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1.1.1.1</a:t>
            </a:r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2000" y="58770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R1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6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6816000" y="5661000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4000" y="58770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R2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6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в канале возможно наличие более чем двух маршрутизаторов,</a:t>
            </a:r>
            <a:r>
              <a:rPr lang="en-US"/>
              <a:t> </a:t>
            </a:r>
            <a:r>
              <a:rPr lang="ru-RU"/>
              <a:t>полная синхронизация </a:t>
            </a:r>
            <a:r>
              <a:rPr lang="en-US"/>
              <a:t>LSDB </a:t>
            </a:r>
            <a:r>
              <a:rPr lang="ru-RU"/>
              <a:t>«каждый с каждым» неэффективна</a:t>
            </a:r>
          </a:p>
          <a:p>
            <a:pPr lvl="1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</a:t>
            </a:r>
            <a:r>
              <a:rPr lang="en-US"/>
              <a:t>multiaccess-</a:t>
            </a:r>
            <a:r>
              <a:rPr lang="ru-RU"/>
              <a:t>каналы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5" name="Группа 5">
            <a:extLst>
              <a:ext uri="{FF2B5EF4-FFF2-40B4-BE49-F238E27FC236}">
                <a16:creationId xmlns:a16="http://schemas.microsoft.com/office/drawing/2014/main" id="{804BE993-03AD-47E6-A3EE-3EB6B2CE75DA}"/>
              </a:ext>
            </a:extLst>
          </p:cNvPr>
          <p:cNvGrpSpPr/>
          <p:nvPr/>
        </p:nvGrpSpPr>
        <p:grpSpPr>
          <a:xfrm>
            <a:off x="2784000" y="5227852"/>
            <a:ext cx="6593648" cy="1058959"/>
            <a:chOff x="3432000" y="5285456"/>
            <a:chExt cx="6696000" cy="1075397"/>
          </a:xfrm>
        </p:grpSpPr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F4600FCE-5677-479F-81E9-D77EA3F0D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52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B4EB601D-3B2A-406F-BC7D-86035EC01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2000" y="5285456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6C7D4142-60D6-4714-ADE1-EEF526CE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0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158A9AFF-3494-4D5E-93C7-4DF674F2F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8000" y="5302774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8">
              <a:extLst>
                <a:ext uri="{FF2B5EF4-FFF2-40B4-BE49-F238E27FC236}">
                  <a16:creationId xmlns:a16="http://schemas.microsoft.com/office/drawing/2014/main" id="{E7D79A51-6E4F-4D8C-8661-CC0C32A17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8">
              <a:extLst>
                <a:ext uri="{FF2B5EF4-FFF2-40B4-BE49-F238E27FC236}">
                  <a16:creationId xmlns:a16="http://schemas.microsoft.com/office/drawing/2014/main" id="{5BCB3B9D-EBAB-4F80-85D6-C50E529BA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0F61C07-5CB5-47EF-BA73-C2D9CD9989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81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62680AB-3877-4EC5-8AA4-7C83F4A9F1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89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2D27528-FBF6-4218-AC4B-7510A0F13F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03892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69EA9-AAC6-48C6-863B-9D3F6B08D367}"/>
                </a:ext>
              </a:extLst>
            </p:cNvPr>
            <p:cNvSpPr txBox="1"/>
            <p:nvPr/>
          </p:nvSpPr>
          <p:spPr>
            <a:xfrm>
              <a:off x="685648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R4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D1FB9B7-9582-48FB-B2E6-50F676538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5944" y="5291475"/>
              <a:ext cx="5647517" cy="3549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9B4EDA1-69E5-4348-A60C-BB7FA8165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63642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B6C519BB-D7F3-4C47-BF4B-616436B0D5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54734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E032667-CA86-45CC-ADFC-E0C5055B8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432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E3276B-7578-49A4-A310-127E2710B6C9}"/>
                </a:ext>
              </a:extLst>
            </p:cNvPr>
            <p:cNvSpPr txBox="1"/>
            <p:nvPr/>
          </p:nvSpPr>
          <p:spPr>
            <a:xfrm>
              <a:off x="3472480" y="6008658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R1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3ED2EF-3BCB-4DC1-BE6D-1659964D36E8}"/>
                </a:ext>
              </a:extLst>
            </p:cNvPr>
            <p:cNvSpPr txBox="1"/>
            <p:nvPr/>
          </p:nvSpPr>
          <p:spPr>
            <a:xfrm>
              <a:off x="4587827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R2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283419-E36B-4EC3-9B37-C26EDEC68EC8}"/>
                </a:ext>
              </a:extLst>
            </p:cNvPr>
            <p:cNvSpPr txBox="1"/>
            <p:nvPr/>
          </p:nvSpPr>
          <p:spPr>
            <a:xfrm>
              <a:off x="567690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R3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609CA2-FBC0-4724-9F0D-C9F62B9B35DB}"/>
                </a:ext>
              </a:extLst>
            </p:cNvPr>
            <p:cNvSpPr txBox="1"/>
            <p:nvPr/>
          </p:nvSpPr>
          <p:spPr>
            <a:xfrm>
              <a:off x="7967944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R5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407029-7780-4006-B6A3-2C1AEB2CE007}"/>
                </a:ext>
              </a:extLst>
            </p:cNvPr>
            <p:cNvSpPr txBox="1"/>
            <p:nvPr/>
          </p:nvSpPr>
          <p:spPr>
            <a:xfrm>
              <a:off x="9079405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R6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97CB457-67F0-4A3A-AE21-C14AAF305E3A}"/>
              </a:ext>
            </a:extLst>
          </p:cNvPr>
          <p:cNvGrpSpPr/>
          <p:nvPr/>
        </p:nvGrpSpPr>
        <p:grpSpPr>
          <a:xfrm>
            <a:off x="4704745" y="2554160"/>
            <a:ext cx="2823057" cy="2066301"/>
            <a:chOff x="5065988" y="2982786"/>
            <a:chExt cx="1919101" cy="1404662"/>
          </a:xfrm>
        </p:grpSpPr>
        <p:sp>
          <p:nvSpPr>
            <p:cNvPr id="31" name="Line 48">
              <a:extLst>
                <a:ext uri="{FF2B5EF4-FFF2-40B4-BE49-F238E27FC236}">
                  <a16:creationId xmlns:a16="http://schemas.microsoft.com/office/drawing/2014/main" id="{023968D1-777C-4110-BAB8-F2A8BEEDD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2839" y="3215555"/>
              <a:ext cx="0" cy="927576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303F5A48-E4B2-487D-8E05-1DD43200F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1450" y="3399923"/>
              <a:ext cx="1443975" cy="571500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F1A75E27-C01D-43D6-A802-FA650548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1450" y="3399923"/>
              <a:ext cx="1443975" cy="571500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0293C75E-D954-4180-86E3-5AA2235CA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1450" y="3367955"/>
              <a:ext cx="0" cy="60346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13E05E15-DAFF-4949-8783-B2006C77D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425" y="3399923"/>
              <a:ext cx="0" cy="60346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8">
              <a:extLst>
                <a:ext uri="{FF2B5EF4-FFF2-40B4-BE49-F238E27FC236}">
                  <a16:creationId xmlns:a16="http://schemas.microsoft.com/office/drawing/2014/main" id="{A50BE213-6F2B-4B92-91D1-1E4527440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3091" y="3121418"/>
              <a:ext cx="674653" cy="267016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48">
              <a:extLst>
                <a:ext uri="{FF2B5EF4-FFF2-40B4-BE49-F238E27FC236}">
                  <a16:creationId xmlns:a16="http://schemas.microsoft.com/office/drawing/2014/main" id="{0751BE96-6210-4F17-B6E1-69F00010B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6806" y="3979421"/>
              <a:ext cx="674653" cy="267016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DFBA89D4-74F3-4521-A334-DE1116318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58836" y="3109212"/>
              <a:ext cx="709956" cy="28098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48">
              <a:extLst>
                <a:ext uri="{FF2B5EF4-FFF2-40B4-BE49-F238E27FC236}">
                  <a16:creationId xmlns:a16="http://schemas.microsoft.com/office/drawing/2014/main" id="{0B316869-A4F6-41E2-8CEB-42E22DC1D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88917" y="3965966"/>
              <a:ext cx="709956" cy="28098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8">
              <a:extLst>
                <a:ext uri="{FF2B5EF4-FFF2-40B4-BE49-F238E27FC236}">
                  <a16:creationId xmlns:a16="http://schemas.microsoft.com/office/drawing/2014/main" id="{2F87A99A-18A8-4FE7-BCD1-B9227DB39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3984" y="3121418"/>
              <a:ext cx="699756" cy="84454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8">
              <a:extLst>
                <a:ext uri="{FF2B5EF4-FFF2-40B4-BE49-F238E27FC236}">
                  <a16:creationId xmlns:a16="http://schemas.microsoft.com/office/drawing/2014/main" id="{4D3A9E41-C7FD-4F8C-8DB7-138948C9A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8330" y="3398198"/>
              <a:ext cx="699756" cy="844548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48">
              <a:extLst>
                <a:ext uri="{FF2B5EF4-FFF2-40B4-BE49-F238E27FC236}">
                  <a16:creationId xmlns:a16="http://schemas.microsoft.com/office/drawing/2014/main" id="{30235117-1F84-416C-8C44-04B50978A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9766" y="3121418"/>
              <a:ext cx="723810" cy="858003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8">
              <a:extLst>
                <a:ext uri="{FF2B5EF4-FFF2-40B4-BE49-F238E27FC236}">
                  <a16:creationId xmlns:a16="http://schemas.microsoft.com/office/drawing/2014/main" id="{B213D142-0F88-49D3-A95E-21A272DD9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4955" y="3397922"/>
              <a:ext cx="723810" cy="858003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48">
              <a:extLst>
                <a:ext uri="{FF2B5EF4-FFF2-40B4-BE49-F238E27FC236}">
                  <a16:creationId xmlns:a16="http://schemas.microsoft.com/office/drawing/2014/main" id="{A3446C1F-160D-4566-AE6D-728FDC434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7946" y="3406128"/>
              <a:ext cx="1443976" cy="1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48">
              <a:extLst>
                <a:ext uri="{FF2B5EF4-FFF2-40B4-BE49-F238E27FC236}">
                  <a16:creationId xmlns:a16="http://schemas.microsoft.com/office/drawing/2014/main" id="{399C3D63-3E21-4931-AB48-1CDC860E4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07461" y="3986010"/>
              <a:ext cx="1443976" cy="1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E664A81-614C-4652-A8E1-42760553EC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789804" y="2982786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9250753F-1927-4183-A651-AA0FBA635C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789803" y="4106460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9F58FD9-21F3-4A4B-9205-D12957B55B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510398" y="3263774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73F9CDB2-C5EB-4B20-9003-3D52163267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510398" y="3832791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DEBBBBEB-7966-4477-98DD-CB6DB4AA48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065988" y="3263774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193EB8B8-3909-4FA4-9C15-07BDDB3A96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065988" y="3832791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75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Оптимизация: в канале выбирается </a:t>
            </a:r>
            <a:r>
              <a:rPr lang="en-US"/>
              <a:t>Designated Router </a:t>
            </a:r>
            <a:r>
              <a:rPr lang="ru-RU"/>
              <a:t>(</a:t>
            </a:r>
            <a:r>
              <a:rPr lang="en-US"/>
              <a:t>DR</a:t>
            </a:r>
            <a:r>
              <a:rPr lang="ru-RU"/>
              <a:t>)</a:t>
            </a:r>
          </a:p>
          <a:p>
            <a:pPr lvl="1"/>
            <a:r>
              <a:rPr lang="ru-RU"/>
              <a:t>Максимальный </a:t>
            </a:r>
            <a:r>
              <a:rPr lang="en-US"/>
              <a:t>Priority+RID</a:t>
            </a:r>
            <a:r>
              <a:rPr lang="ru-RU"/>
              <a:t>‚ схема без преемптинга</a:t>
            </a:r>
          </a:p>
          <a:p>
            <a:pPr lvl="1"/>
            <a:r>
              <a:rPr lang="en-US"/>
              <a:t>DR</a:t>
            </a:r>
            <a:r>
              <a:rPr lang="ru-RU"/>
              <a:t> синхронизирует </a:t>
            </a:r>
            <a:r>
              <a:rPr lang="en-US"/>
              <a:t>LSDB</a:t>
            </a:r>
            <a:r>
              <a:rPr lang="ru-RU"/>
              <a:t> со всеми</a:t>
            </a:r>
            <a:r>
              <a:rPr lang="en-US"/>
              <a:t> </a:t>
            </a:r>
            <a:r>
              <a:rPr lang="ru-RU"/>
              <a:t>маршрутизаторами в канале</a:t>
            </a:r>
          </a:p>
          <a:p>
            <a:pPr lvl="1"/>
            <a:r>
              <a:rPr lang="en-US"/>
              <a:t>DROTHER</a:t>
            </a:r>
            <a:r>
              <a:rPr lang="ru-RU"/>
              <a:t> между собой остаются в 2</a:t>
            </a:r>
            <a:r>
              <a:rPr lang="en-US"/>
              <a:t>WAY</a:t>
            </a:r>
            <a:endParaRPr lang="ru-RU"/>
          </a:p>
          <a:p>
            <a:r>
              <a:rPr lang="ru-RU"/>
              <a:t>Если есть связь с </a:t>
            </a:r>
            <a:r>
              <a:rPr lang="en-US"/>
              <a:t>DR, </a:t>
            </a:r>
            <a:r>
              <a:rPr lang="ru-RU"/>
              <a:t>то есть и связь с остальными</a:t>
            </a:r>
          </a:p>
          <a:p>
            <a:pPr lvl="1"/>
            <a:r>
              <a:rPr lang="ru-RU"/>
              <a:t>У всех маршрутизаторов синхронизирована </a:t>
            </a:r>
            <a:r>
              <a:rPr lang="en-US"/>
              <a:t>LSDB</a:t>
            </a:r>
            <a:endParaRPr lang="ru-RU"/>
          </a:p>
          <a:p>
            <a:pPr lvl="1"/>
            <a:r>
              <a:rPr lang="ru-RU"/>
              <a:t>Для отказоустойчивости выбирается </a:t>
            </a:r>
            <a:r>
              <a:rPr lang="en-US"/>
              <a:t>Backup</a:t>
            </a:r>
            <a:r>
              <a:rPr lang="ru-RU"/>
              <a:t> </a:t>
            </a:r>
            <a:r>
              <a:rPr lang="en-US"/>
              <a:t>DR </a:t>
            </a:r>
            <a:r>
              <a:rPr lang="ru-RU"/>
              <a:t>(</a:t>
            </a:r>
            <a:r>
              <a:rPr lang="en-US"/>
              <a:t>BDR)</a:t>
            </a:r>
            <a:endParaRPr lang="ru-RU"/>
          </a:p>
          <a:p>
            <a:pPr lvl="1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 </a:t>
            </a:r>
            <a:r>
              <a:rPr lang="ru-RU"/>
              <a:t>и </a:t>
            </a:r>
            <a:r>
              <a:rPr lang="en-US"/>
              <a:t>BDR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" name="Line 48">
            <a:extLst>
              <a:ext uri="{FF2B5EF4-FFF2-40B4-BE49-F238E27FC236}">
                <a16:creationId xmlns:a16="http://schemas.microsoft.com/office/drawing/2014/main" id="{023968D1-777C-4110-BAB8-F2A8BEEDD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16927" y="3712786"/>
            <a:ext cx="0" cy="927576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8">
            <a:extLst>
              <a:ext uri="{FF2B5EF4-FFF2-40B4-BE49-F238E27FC236}">
                <a16:creationId xmlns:a16="http://schemas.microsoft.com/office/drawing/2014/main" id="{303F5A48-E4B2-487D-8E05-1DD43200F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5538" y="3897154"/>
            <a:ext cx="1443975" cy="571500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F1A75E27-C01D-43D6-A802-FA65054838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95538" y="3897154"/>
            <a:ext cx="1443975" cy="57150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" name="Группа 5">
            <a:extLst>
              <a:ext uri="{FF2B5EF4-FFF2-40B4-BE49-F238E27FC236}">
                <a16:creationId xmlns:a16="http://schemas.microsoft.com/office/drawing/2014/main" id="{804BE993-03AD-47E6-A3EE-3EB6B2CE75DA}"/>
              </a:ext>
            </a:extLst>
          </p:cNvPr>
          <p:cNvGrpSpPr/>
          <p:nvPr/>
        </p:nvGrpSpPr>
        <p:grpSpPr>
          <a:xfrm>
            <a:off x="2784000" y="5227852"/>
            <a:ext cx="6593648" cy="1058959"/>
            <a:chOff x="3432000" y="5285456"/>
            <a:chExt cx="6696000" cy="1075397"/>
          </a:xfrm>
        </p:grpSpPr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F4600FCE-5677-479F-81E9-D77EA3F0D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52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B4EB601D-3B2A-406F-BC7D-86035EC01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2000" y="5285456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6C7D4142-60D6-4714-ADE1-EEF526CE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0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8">
              <a:extLst>
                <a:ext uri="{FF2B5EF4-FFF2-40B4-BE49-F238E27FC236}">
                  <a16:creationId xmlns:a16="http://schemas.microsoft.com/office/drawing/2014/main" id="{158A9AFF-3494-4D5E-93C7-4DF674F2F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68000" y="5302774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8">
              <a:extLst>
                <a:ext uri="{FF2B5EF4-FFF2-40B4-BE49-F238E27FC236}">
                  <a16:creationId xmlns:a16="http://schemas.microsoft.com/office/drawing/2014/main" id="{E7D79A51-6E4F-4D8C-8661-CC0C32A17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8">
              <a:extLst>
                <a:ext uri="{FF2B5EF4-FFF2-40B4-BE49-F238E27FC236}">
                  <a16:creationId xmlns:a16="http://schemas.microsoft.com/office/drawing/2014/main" id="{5BCB3B9D-EBAB-4F80-85D6-C50E529BA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0F61C07-5CB5-47EF-BA73-C2D9CD9989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81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E62680AB-3877-4EC5-8AA4-7C83F4A9F1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89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2D27528-FBF6-4218-AC4B-7510A0F13F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03892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E69EA9-AAC6-48C6-863B-9D3F6B08D367}"/>
                </a:ext>
              </a:extLst>
            </p:cNvPr>
            <p:cNvSpPr txBox="1"/>
            <p:nvPr/>
          </p:nvSpPr>
          <p:spPr>
            <a:xfrm>
              <a:off x="685648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R4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66" name="Line 48">
              <a:extLst>
                <a:ext uri="{FF2B5EF4-FFF2-40B4-BE49-F238E27FC236}">
                  <a16:creationId xmlns:a16="http://schemas.microsoft.com/office/drawing/2014/main" id="{4D1FB9B7-9582-48FB-B2E6-50F676538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5944" y="5291475"/>
              <a:ext cx="5647517" cy="3549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7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29B4EDA1-69E5-4348-A60C-BB7FA8165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63642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B6C519BB-D7F3-4C47-BF4B-616436B0D5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54734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3E032667-CA86-45CC-ADFC-E0C5055B8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432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E3276B-7578-49A4-A310-127E2710B6C9}"/>
                </a:ext>
              </a:extLst>
            </p:cNvPr>
            <p:cNvSpPr txBox="1"/>
            <p:nvPr/>
          </p:nvSpPr>
          <p:spPr>
            <a:xfrm>
              <a:off x="3472480" y="6008658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R1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3ED2EF-3BCB-4DC1-BE6D-1659964D36E8}"/>
                </a:ext>
              </a:extLst>
            </p:cNvPr>
            <p:cNvSpPr txBox="1"/>
            <p:nvPr/>
          </p:nvSpPr>
          <p:spPr>
            <a:xfrm>
              <a:off x="4587827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R2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283419-E36B-4EC3-9B37-C26EDEC68EC8}"/>
                </a:ext>
              </a:extLst>
            </p:cNvPr>
            <p:cNvSpPr txBox="1"/>
            <p:nvPr/>
          </p:nvSpPr>
          <p:spPr>
            <a:xfrm>
              <a:off x="567690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R3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609CA2-FBC0-4724-9F0D-C9F62B9B35DB}"/>
                </a:ext>
              </a:extLst>
            </p:cNvPr>
            <p:cNvSpPr txBox="1"/>
            <p:nvPr/>
          </p:nvSpPr>
          <p:spPr>
            <a:xfrm>
              <a:off x="7967944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R5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407029-7780-4006-B6A3-2C1AEB2CE007}"/>
                </a:ext>
              </a:extLst>
            </p:cNvPr>
            <p:cNvSpPr txBox="1"/>
            <p:nvPr/>
          </p:nvSpPr>
          <p:spPr>
            <a:xfrm>
              <a:off x="9079405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R6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6" name="Line 48">
            <a:extLst>
              <a:ext uri="{FF2B5EF4-FFF2-40B4-BE49-F238E27FC236}">
                <a16:creationId xmlns:a16="http://schemas.microsoft.com/office/drawing/2014/main" id="{0293C75E-D954-4180-86E3-5AA2235CA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5538" y="3865186"/>
            <a:ext cx="0" cy="603468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48">
            <a:extLst>
              <a:ext uri="{FF2B5EF4-FFF2-40B4-BE49-F238E27FC236}">
                <a16:creationId xmlns:a16="http://schemas.microsoft.com/office/drawing/2014/main" id="{13E05E15-DAFF-4949-8783-B2006C77D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39513" y="3897154"/>
            <a:ext cx="0" cy="603468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48">
            <a:extLst>
              <a:ext uri="{FF2B5EF4-FFF2-40B4-BE49-F238E27FC236}">
                <a16:creationId xmlns:a16="http://schemas.microsoft.com/office/drawing/2014/main" id="{A50BE213-6F2B-4B92-91D1-1E4527440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7179" y="3618649"/>
            <a:ext cx="674653" cy="267016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48">
            <a:extLst>
              <a:ext uri="{FF2B5EF4-FFF2-40B4-BE49-F238E27FC236}">
                <a16:creationId xmlns:a16="http://schemas.microsoft.com/office/drawing/2014/main" id="{0751BE96-6210-4F17-B6E1-69F00010B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0894" y="4476652"/>
            <a:ext cx="674653" cy="267016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48">
            <a:extLst>
              <a:ext uri="{FF2B5EF4-FFF2-40B4-BE49-F238E27FC236}">
                <a16:creationId xmlns:a16="http://schemas.microsoft.com/office/drawing/2014/main" id="{DFBA89D4-74F3-4521-A334-DE11163188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52924" y="3606443"/>
            <a:ext cx="709956" cy="280988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48">
            <a:extLst>
              <a:ext uri="{FF2B5EF4-FFF2-40B4-BE49-F238E27FC236}">
                <a16:creationId xmlns:a16="http://schemas.microsoft.com/office/drawing/2014/main" id="{0B316869-A4F6-41E2-8CEB-42E22DC1DDB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83005" y="4463197"/>
            <a:ext cx="709956" cy="280988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48">
            <a:extLst>
              <a:ext uri="{FF2B5EF4-FFF2-40B4-BE49-F238E27FC236}">
                <a16:creationId xmlns:a16="http://schemas.microsoft.com/office/drawing/2014/main" id="{2F87A99A-18A8-4FE7-BCD1-B9227DB39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8072" y="3618649"/>
            <a:ext cx="699756" cy="844548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48">
            <a:extLst>
              <a:ext uri="{FF2B5EF4-FFF2-40B4-BE49-F238E27FC236}">
                <a16:creationId xmlns:a16="http://schemas.microsoft.com/office/drawing/2014/main" id="{4D3A9E41-C7FD-4F8C-8DB7-138948C9A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22418" y="3895429"/>
            <a:ext cx="699756" cy="844548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48">
            <a:extLst>
              <a:ext uri="{FF2B5EF4-FFF2-40B4-BE49-F238E27FC236}">
                <a16:creationId xmlns:a16="http://schemas.microsoft.com/office/drawing/2014/main" id="{30235117-1F84-416C-8C44-04B50978AA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03854" y="3618649"/>
            <a:ext cx="723810" cy="858003"/>
          </a:xfrm>
          <a:prstGeom prst="line">
            <a:avLst/>
          </a:prstGeom>
          <a:noFill/>
          <a:ln w="19050">
            <a:solidFill>
              <a:srgbClr val="ED7D31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48">
            <a:extLst>
              <a:ext uri="{FF2B5EF4-FFF2-40B4-BE49-F238E27FC236}">
                <a16:creationId xmlns:a16="http://schemas.microsoft.com/office/drawing/2014/main" id="{B213D142-0F88-49D3-A95E-21A272DD9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99043" y="3895153"/>
            <a:ext cx="723810" cy="858003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48">
            <a:extLst>
              <a:ext uri="{FF2B5EF4-FFF2-40B4-BE49-F238E27FC236}">
                <a16:creationId xmlns:a16="http://schemas.microsoft.com/office/drawing/2014/main" id="{A3446C1F-160D-4566-AE6D-728FDC434D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92034" y="3903359"/>
            <a:ext cx="1443976" cy="1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48">
            <a:extLst>
              <a:ext uri="{FF2B5EF4-FFF2-40B4-BE49-F238E27FC236}">
                <a16:creationId xmlns:a16="http://schemas.microsoft.com/office/drawing/2014/main" id="{399C3D63-3E21-4931-AB48-1CDC860E4C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01549" y="4483241"/>
            <a:ext cx="1443976" cy="1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EE664A81-614C-4652-A8E1-42760553E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0383892" y="3480017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9250753F-1927-4183-A651-AA0FBA635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0383891" y="4603691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39F58FD9-21F3-4A4B-9205-D12957B55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1104486" y="3761005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73F9CDB2-C5EB-4B20-9003-3D5216326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11104486" y="4330022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DEBBBBEB-7966-4477-98DD-CB6DB4AA4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660076" y="3761005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C:\Users\ecoffey\AppData\Local\Temp\Rar$DRa0.386\30067_Device_router_default_256.png">
            <a:extLst>
              <a:ext uri="{FF2B5EF4-FFF2-40B4-BE49-F238E27FC236}">
                <a16:creationId xmlns:a16="http://schemas.microsoft.com/office/drawing/2014/main" id="{193EB8B8-3909-4FA4-9C15-07BDDB3A9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9660076" y="4330022"/>
            <a:ext cx="474691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Designated Router </a:t>
            </a:r>
            <a:r>
              <a:rPr lang="ru-RU"/>
              <a:t>выпускает </a:t>
            </a:r>
            <a:r>
              <a:rPr lang="en-US"/>
              <a:t>Network LSA </a:t>
            </a:r>
            <a:r>
              <a:rPr lang="ru-RU"/>
              <a:t>(тип 2) для общего канала:</a:t>
            </a:r>
          </a:p>
          <a:p>
            <a:pPr lvl="1"/>
            <a:r>
              <a:rPr lang="ru-RU"/>
              <a:t>С какими маршрутизаторами </a:t>
            </a:r>
            <a:r>
              <a:rPr lang="en-US"/>
              <a:t>DR</a:t>
            </a:r>
            <a:r>
              <a:rPr lang="ru-RU"/>
              <a:t> полностью синхронизировал </a:t>
            </a:r>
            <a:r>
              <a:rPr lang="en-US"/>
              <a:t>LSDB</a:t>
            </a:r>
            <a:endParaRPr lang="ru-RU"/>
          </a:p>
          <a:p>
            <a:pPr lvl="1"/>
            <a:r>
              <a:rPr lang="ru-RU"/>
              <a:t>Какие подключенные префиксы используются в канале</a:t>
            </a:r>
          </a:p>
          <a:p>
            <a:r>
              <a:rPr lang="ru-RU"/>
              <a:t>В </a:t>
            </a:r>
            <a:r>
              <a:rPr lang="en-US"/>
              <a:t>Router LSA </a:t>
            </a:r>
            <a:r>
              <a:rPr lang="ru-RU"/>
              <a:t>(тип 1) вместо информации </a:t>
            </a:r>
            <a:r>
              <a:rPr lang="en-US"/>
              <a:t>o</a:t>
            </a:r>
            <a:r>
              <a:rPr lang="ru-RU"/>
              <a:t> соседях указывается информация о подключенной </a:t>
            </a:r>
            <a:r>
              <a:rPr lang="en-US"/>
              <a:t>Network LSA 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LSA (</a:t>
            </a:r>
            <a:r>
              <a:rPr lang="ru-RU"/>
              <a:t>тип</a:t>
            </a:r>
            <a:r>
              <a:rPr lang="en-US"/>
              <a:t> 2)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Группа 5"/>
          <p:cNvGrpSpPr/>
          <p:nvPr/>
        </p:nvGrpSpPr>
        <p:grpSpPr>
          <a:xfrm>
            <a:off x="2784000" y="5227852"/>
            <a:ext cx="6593648" cy="1058959"/>
            <a:chOff x="3432000" y="5285456"/>
            <a:chExt cx="6696000" cy="1075397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V="1">
              <a:off x="9552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8472000" y="5285456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V="1">
              <a:off x="7320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 flipV="1">
              <a:off x="6168000" y="5302774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5088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V="1">
              <a:off x="3936000" y="5295025"/>
              <a:ext cx="0" cy="941975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681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7896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03892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685648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 flipV="1">
              <a:off x="3935944" y="5291475"/>
              <a:ext cx="5647517" cy="3549"/>
            </a:xfrm>
            <a:prstGeom prst="line">
              <a:avLst/>
            </a:prstGeom>
            <a:noFill/>
            <a:ln w="50800">
              <a:solidFill>
                <a:srgbClr val="ED7D3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63642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4547347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:\Users\ecoffey\AppData\Local\Temp\Rar$DRa0.386\30067_Device_router_default_256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3432000" y="5716188"/>
              <a:ext cx="1089073" cy="64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472480" y="6008658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</a:t>
              </a:r>
              <a:endParaRPr lang="ru-RU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87827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BDR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76900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67944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079405" y="6008659"/>
              <a:ext cx="1008111" cy="31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DROTHER</a:t>
              </a:r>
              <a:endParaRPr lang="ru-RU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09599" y="3684287"/>
            <a:ext cx="7735482" cy="1035699"/>
            <a:chOff x="880683" y="3231330"/>
            <a:chExt cx="12231523" cy="1637670"/>
          </a:xfrm>
        </p:grpSpPr>
        <p:pic>
          <p:nvPicPr>
            <p:cNvPr id="30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683" y="3231330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986528" y="3543100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1.1.1.1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37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000" y="3231330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2745845" y="3543100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2.2.2.2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42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000" y="3231330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4545844" y="3543100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3.3.3.3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52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000" y="3231330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6345846" y="3543100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4.4.4.4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54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000" y="3240715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8073846" y="3552484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5.5.5.5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56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794" y="3250100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9841639" y="3561870"/>
              <a:ext cx="1404517" cy="102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Area 0</a:t>
              </a:r>
            </a:p>
            <a:p>
              <a:pPr algn="ctr"/>
              <a:r>
                <a:rPr lang="en-US" sz="900"/>
                <a:t>Type 1</a:t>
              </a:r>
            </a:p>
            <a:p>
              <a:pPr algn="ctr"/>
              <a:r>
                <a:rPr lang="en-US" sz="900"/>
                <a:t>RID: </a:t>
              </a:r>
              <a:r>
                <a:rPr lang="en-US" sz="900">
                  <a:solidFill>
                    <a:schemeClr val="accent1">
                      <a:lumMod val="75000"/>
                    </a:schemeClr>
                  </a:solidFill>
                </a:rPr>
                <a:t>6.6.6.6</a:t>
              </a:r>
            </a:p>
            <a:p>
              <a:pPr algn="ctr"/>
              <a:r>
                <a:rPr lang="en-US" sz="900" err="1"/>
                <a:t>Nbr</a:t>
              </a:r>
              <a:r>
                <a:rPr lang="en-US" sz="900"/>
                <a:t>: </a:t>
              </a:r>
              <a:r>
                <a:rPr lang="en-US" sz="900">
                  <a:solidFill>
                    <a:srgbClr val="00B050"/>
                  </a:solidFill>
                </a:rPr>
                <a:t>10.0.0.0</a:t>
              </a:r>
              <a:r>
                <a:rPr lang="en-US" sz="900">
                  <a:solidFill>
                    <a:srgbClr val="92D050"/>
                  </a:solidFill>
                </a:rPr>
                <a:t>.</a:t>
              </a:r>
              <a:endParaRPr lang="ru-RU" sz="900">
                <a:solidFill>
                  <a:srgbClr val="92D050"/>
                </a:solidFill>
              </a:endParaRPr>
            </a:p>
          </p:txBody>
        </p:sp>
        <p:pic>
          <p:nvPicPr>
            <p:cNvPr id="58" name="Picture 2" descr="C:\Users\Мария\Desktop\orange-puzzle-piece-clip-art-at-clker-com-vector-clip-art-online-iHxEEs-clipar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6000" y="3245837"/>
              <a:ext cx="1616206" cy="161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11601845" y="3557607"/>
              <a:ext cx="1404517" cy="1240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Area 0</a:t>
              </a:r>
            </a:p>
            <a:p>
              <a:pPr algn="ctr"/>
              <a:r>
                <a:rPr lang="en-US" sz="900" dirty="0"/>
                <a:t>Type 2</a:t>
              </a:r>
            </a:p>
            <a:p>
              <a:pPr algn="ctr"/>
              <a:r>
                <a:rPr lang="en-US" sz="900" dirty="0"/>
                <a:t>LSID: </a:t>
              </a:r>
              <a:r>
                <a:rPr lang="en-US" sz="900" dirty="0">
                  <a:solidFill>
                    <a:srgbClr val="00B050"/>
                  </a:solidFill>
                </a:rPr>
                <a:t>10.0.0.1</a:t>
              </a:r>
              <a:r>
                <a:rPr lang="en-US" sz="900" dirty="0">
                  <a:solidFill>
                    <a:srgbClr val="92D050"/>
                  </a:solidFill>
                </a:rPr>
                <a:t>.</a:t>
              </a:r>
              <a:endParaRPr lang="ru-RU" sz="900" dirty="0">
                <a:solidFill>
                  <a:srgbClr val="92D050"/>
                </a:solidFill>
              </a:endParaRPr>
            </a:p>
            <a:p>
              <a:pPr algn="ctr"/>
              <a:r>
                <a:rPr lang="en-US" sz="900" dirty="0" err="1"/>
                <a:t>Nbrs</a:t>
              </a:r>
              <a:r>
                <a:rPr lang="en-US" sz="900" dirty="0"/>
                <a:t>: </a:t>
              </a:r>
              <a:r>
                <a:rPr lang="en-US" sz="900" dirty="0">
                  <a:solidFill>
                    <a:srgbClr val="0070C0"/>
                  </a:solidFill>
                </a:rPr>
                <a:t>1,2,3,4,5,6</a:t>
              </a:r>
              <a:endParaRPr lang="ru-RU" sz="9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60" name="Picture 10" descr="C:\Users\ecoffey\AppData\Local\Temp\Rar$DRa0.608\30080_Device_switch_default_256.png">
            <a:extLst>
              <a:ext uri="{FF2B5EF4-FFF2-40B4-BE49-F238E27FC236}">
                <a16:creationId xmlns:a16="http://schemas.microsoft.com/office/drawing/2014/main" id="{81B0870C-62F4-4ADC-9A2C-42AA36240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494289" y="4988002"/>
            <a:ext cx="1103821" cy="5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5D2B114-7DFE-4494-BD88-AA4574F128C2}"/>
              </a:ext>
            </a:extLst>
          </p:cNvPr>
          <p:cNvSpPr txBox="1"/>
          <p:nvPr/>
        </p:nvSpPr>
        <p:spPr>
          <a:xfrm>
            <a:off x="2876087" y="625718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1.1.1.1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7CED02-ED55-415C-8C05-E19E035D25A3}"/>
              </a:ext>
            </a:extLst>
          </p:cNvPr>
          <p:cNvSpPr txBox="1"/>
          <p:nvPr/>
        </p:nvSpPr>
        <p:spPr>
          <a:xfrm>
            <a:off x="5599897" y="5227102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00B050"/>
                </a:solidFill>
              </a:rPr>
              <a:t>10.0.0.0</a:t>
            </a:r>
            <a:r>
              <a:rPr lang="en-US" sz="900">
                <a:solidFill>
                  <a:srgbClr val="92D050"/>
                </a:solidFill>
              </a:rPr>
              <a:t>.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DBA861-C09E-4811-BFCE-8E25455D5E1A}"/>
              </a:ext>
            </a:extLst>
          </p:cNvPr>
          <p:cNvSpPr txBox="1"/>
          <p:nvPr/>
        </p:nvSpPr>
        <p:spPr>
          <a:xfrm>
            <a:off x="3978855" y="625455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chemeClr val="accent1">
                    <a:lumMod val="75000"/>
                  </a:schemeClr>
                </a:solidFill>
              </a:rPr>
              <a:t>2.2.2.2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45FAAB-FE7D-4C50-8359-F210B5FD8001}"/>
              </a:ext>
            </a:extLst>
          </p:cNvPr>
          <p:cNvSpPr txBox="1"/>
          <p:nvPr/>
        </p:nvSpPr>
        <p:spPr>
          <a:xfrm>
            <a:off x="5042346" y="625718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chemeClr val="accent1">
                    <a:lumMod val="75000"/>
                  </a:schemeClr>
                </a:solidFill>
              </a:rPr>
              <a:t>3.3.3.3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0929B0-95B1-4EE2-BD34-FC42EAD5CFA1}"/>
              </a:ext>
            </a:extLst>
          </p:cNvPr>
          <p:cNvSpPr txBox="1"/>
          <p:nvPr/>
        </p:nvSpPr>
        <p:spPr>
          <a:xfrm>
            <a:off x="6203896" y="625718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chemeClr val="accent1">
                    <a:lumMod val="75000"/>
                  </a:schemeClr>
                </a:solidFill>
              </a:rPr>
              <a:t>4.4.4.4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022150-7939-481F-BB18-83A15E497967}"/>
              </a:ext>
            </a:extLst>
          </p:cNvPr>
          <p:cNvSpPr txBox="1"/>
          <p:nvPr/>
        </p:nvSpPr>
        <p:spPr>
          <a:xfrm>
            <a:off x="7276322" y="625718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chemeClr val="accent1">
                    <a:lumMod val="75000"/>
                  </a:schemeClr>
                </a:solidFill>
              </a:rPr>
              <a:t>5.5.5.5</a:t>
            </a:r>
            <a:endParaRPr lang="ru-RU" sz="900">
              <a:solidFill>
                <a:srgbClr val="92D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453164-8316-41B1-9F6C-396E656B0F35}"/>
              </a:ext>
            </a:extLst>
          </p:cNvPr>
          <p:cNvSpPr txBox="1"/>
          <p:nvPr/>
        </p:nvSpPr>
        <p:spPr>
          <a:xfrm>
            <a:off x="8397307" y="6257181"/>
            <a:ext cx="888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>
                <a:solidFill>
                  <a:schemeClr val="accent1">
                    <a:lumMod val="75000"/>
                  </a:schemeClr>
                </a:solidFill>
              </a:rPr>
              <a:t>6.6.6.6</a:t>
            </a:r>
            <a:endParaRPr lang="ru-RU" sz="900">
              <a:solidFill>
                <a:srgbClr val="92D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3AF0DB-4403-4B65-80EA-D9ED25E572F3}"/>
              </a:ext>
            </a:extLst>
          </p:cNvPr>
          <p:cNvGrpSpPr/>
          <p:nvPr/>
        </p:nvGrpSpPr>
        <p:grpSpPr>
          <a:xfrm>
            <a:off x="9660076" y="3480017"/>
            <a:ext cx="1919101" cy="1404662"/>
            <a:chOff x="9660076" y="4066757"/>
            <a:chExt cx="1919101" cy="1404662"/>
          </a:xfrm>
        </p:grpSpPr>
        <p:sp>
          <p:nvSpPr>
            <p:cNvPr id="76" name="Line 48">
              <a:extLst>
                <a:ext uri="{FF2B5EF4-FFF2-40B4-BE49-F238E27FC236}">
                  <a16:creationId xmlns:a16="http://schemas.microsoft.com/office/drawing/2014/main" id="{5DDC62EF-8A84-4A7B-8C51-8A5F1E517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16927" y="4299526"/>
              <a:ext cx="0" cy="927576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48">
              <a:extLst>
                <a:ext uri="{FF2B5EF4-FFF2-40B4-BE49-F238E27FC236}">
                  <a16:creationId xmlns:a16="http://schemas.microsoft.com/office/drawing/2014/main" id="{B9EB8922-9C9F-4F8F-8E4E-5EA07FE86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95538" y="4483894"/>
              <a:ext cx="1443975" cy="571500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48">
              <a:extLst>
                <a:ext uri="{FF2B5EF4-FFF2-40B4-BE49-F238E27FC236}">
                  <a16:creationId xmlns:a16="http://schemas.microsoft.com/office/drawing/2014/main" id="{B70A3134-1DF1-4D6B-BBE5-93775C3F2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895538" y="4483894"/>
              <a:ext cx="1443975" cy="571500"/>
            </a:xfrm>
            <a:prstGeom prst="line">
              <a:avLst/>
            </a:prstGeom>
            <a:noFill/>
            <a:ln w="19050">
              <a:solidFill>
                <a:srgbClr val="ED7D31"/>
              </a:solidFill>
              <a:prstDash val="sys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2D253EAA-447B-4143-8AFA-01C763D8B2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10318900" y="4628861"/>
              <a:ext cx="604676" cy="280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6E13565C-5E12-4E54-8858-DF2422767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0383892" y="4066757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F539F2AA-D222-460C-900B-5823261248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0383891" y="5190431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AE847BBB-9B14-4964-88E2-D9B51D9C05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1104486" y="4347745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3DD982F-72F1-48A8-A013-A8E196F9D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1104486" y="4916762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8527EA52-F82F-434A-A3B4-C384CB35F1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660076" y="4347745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0791853F-85E6-49AE-9AFE-3A6188CBFD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9660076" y="4916762"/>
              <a:ext cx="474691" cy="280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041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53CF8-4561-445E-9DC5-8DE948D23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Область распространения </a:t>
            </a:r>
            <a:r>
              <a:rPr lang="en-US"/>
              <a:t>LSA </a:t>
            </a:r>
            <a:r>
              <a:rPr lang="ru-RU"/>
              <a:t>1 и 2 типов – регион</a:t>
            </a:r>
          </a:p>
          <a:p>
            <a:pPr lvl="1"/>
            <a:r>
              <a:rPr lang="ru-RU"/>
              <a:t>Все маршрутизаторы в регионе синхронизируют </a:t>
            </a:r>
            <a:r>
              <a:rPr lang="en-US"/>
              <a:t>LSDB </a:t>
            </a:r>
            <a:r>
              <a:rPr lang="ru-RU"/>
              <a:t>между собой</a:t>
            </a:r>
          </a:p>
          <a:p>
            <a:pPr lvl="1"/>
            <a:r>
              <a:rPr lang="ru-RU"/>
              <a:t>Маршрутизаторы в других регионах не получают информацию о топологии</a:t>
            </a:r>
          </a:p>
          <a:p>
            <a:pPr lvl="1"/>
            <a:r>
              <a:rPr lang="ru-RU"/>
              <a:t>Вообще говоря, им она не особенно интересна</a:t>
            </a:r>
          </a:p>
          <a:p>
            <a:r>
              <a:rPr lang="ru-RU"/>
              <a:t>Решение: передавать адресную информацию между регионами</a:t>
            </a:r>
          </a:p>
          <a:p>
            <a:pPr lvl="1"/>
            <a:r>
              <a:rPr lang="ru-RU"/>
              <a:t>Маршрутизатор на границе между регионами (</a:t>
            </a:r>
            <a:r>
              <a:rPr lang="en-US"/>
              <a:t>ABR, Area Border Router) </a:t>
            </a:r>
            <a:r>
              <a:rPr lang="ru-RU"/>
              <a:t>формирует в другие регионы анонсы об имеющихся префиксах</a:t>
            </a:r>
            <a:endParaRPr lang="en-I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D0DD7-C517-471D-AC2B-1E7670FE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несколько регионов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8E44-1894-4B3F-9522-96E82F5B9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26B7-1B4E-4BD3-9F07-AB991C1D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16" y="5059500"/>
            <a:ext cx="2485384" cy="128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59" y="5061265"/>
            <a:ext cx="2485384" cy="12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ABR </a:t>
            </a:r>
            <a:r>
              <a:rPr lang="ru-RU"/>
              <a:t>транслирует в регион префиксы, известные в других регионах</a:t>
            </a:r>
          </a:p>
          <a:p>
            <a:pPr lvl="1"/>
            <a:r>
              <a:rPr lang="ru-RU"/>
              <a:t>Из </a:t>
            </a:r>
            <a:r>
              <a:rPr lang="en-US"/>
              <a:t>LSA </a:t>
            </a:r>
            <a:r>
              <a:rPr lang="ru-RU"/>
              <a:t>типов 1 и 2 ненулевых регионов – в </a:t>
            </a:r>
            <a:r>
              <a:rPr lang="en-US"/>
              <a:t>LSA </a:t>
            </a:r>
            <a:r>
              <a:rPr lang="ru-RU"/>
              <a:t>типа 3 региона 0</a:t>
            </a:r>
          </a:p>
          <a:p>
            <a:pPr lvl="1"/>
            <a:r>
              <a:rPr lang="ru-RU"/>
              <a:t>Из </a:t>
            </a:r>
            <a:r>
              <a:rPr lang="en-US"/>
              <a:t>LSA </a:t>
            </a:r>
            <a:r>
              <a:rPr lang="ru-RU"/>
              <a:t>типов 1, 2 и 3 региона 0 – в </a:t>
            </a:r>
            <a:r>
              <a:rPr lang="en-US"/>
              <a:t>LSA </a:t>
            </a:r>
            <a:r>
              <a:rPr lang="ru-RU"/>
              <a:t>типа 3 ненулевых регионов</a:t>
            </a:r>
          </a:p>
          <a:p>
            <a:pPr lvl="2"/>
            <a:r>
              <a:rPr lang="ru-RU"/>
              <a:t>Область распространения </a:t>
            </a:r>
            <a:r>
              <a:rPr lang="en-US"/>
              <a:t>LSA3 - </a:t>
            </a:r>
            <a:r>
              <a:rPr lang="ru-RU"/>
              <a:t>регион</a:t>
            </a:r>
          </a:p>
          <a:p>
            <a:pPr lvl="1"/>
            <a:r>
              <a:rPr lang="ru-RU"/>
              <a:t>В </a:t>
            </a:r>
            <a:r>
              <a:rPr lang="en-US"/>
              <a:t>LSA3 </a:t>
            </a:r>
            <a:r>
              <a:rPr lang="ru-RU"/>
              <a:t>указывается суммарная стоимость пути от </a:t>
            </a:r>
            <a:r>
              <a:rPr lang="en-US"/>
              <a:t>ABR </a:t>
            </a:r>
            <a:r>
              <a:rPr lang="ru-RU"/>
              <a:t>до анонсируемой сети</a:t>
            </a:r>
          </a:p>
          <a:p>
            <a:r>
              <a:rPr lang="ru-RU"/>
              <a:t>Каждый АВ</a:t>
            </a:r>
            <a:r>
              <a:rPr lang="en-US"/>
              <a:t>R</a:t>
            </a:r>
            <a:r>
              <a:rPr lang="ru-RU"/>
              <a:t> генерирует по одной </a:t>
            </a:r>
            <a:r>
              <a:rPr lang="en-US"/>
              <a:t>Summary LSA </a:t>
            </a:r>
            <a:r>
              <a:rPr lang="ru-RU"/>
              <a:t>на каждый префикс</a:t>
            </a:r>
            <a:endParaRPr lang="en-US"/>
          </a:p>
          <a:p>
            <a:pPr lvl="1"/>
            <a:r>
              <a:rPr lang="en-US"/>
              <a:t>ABR </a:t>
            </a:r>
            <a:r>
              <a:rPr lang="ru-RU"/>
              <a:t>контролирует создание </a:t>
            </a:r>
            <a:r>
              <a:rPr lang="en-US"/>
              <a:t>LSA3 </a:t>
            </a:r>
            <a:r>
              <a:rPr lang="ru-RU"/>
              <a:t>для разных префиксов по своему выбору</a:t>
            </a:r>
            <a:endParaRPr lang="en-US"/>
          </a:p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LSA (</a:t>
            </a:r>
            <a:r>
              <a:rPr lang="ru-RU"/>
              <a:t>тип 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 flipH="1">
            <a:off x="2064000" y="5707500"/>
            <a:ext cx="717975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48"/>
          <p:cNvSpPr>
            <a:spLocks noChangeShapeType="1"/>
          </p:cNvSpPr>
          <p:nvPr/>
        </p:nvSpPr>
        <p:spPr bwMode="auto">
          <a:xfrm rot="16200000" flipH="1">
            <a:off x="1940670" y="5686830"/>
            <a:ext cx="24666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01465" y="5532653"/>
            <a:ext cx="1072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Network</a:t>
            </a:r>
            <a:r>
              <a:rPr lang="ru-RU" sz="1600"/>
              <a:t> А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56056" y="5707500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0</a:t>
            </a:r>
            <a:endParaRPr lang="ru-RU" sz="1600"/>
          </a:p>
        </p:txBody>
      </p:sp>
      <p:sp>
        <p:nvSpPr>
          <p:cNvPr id="26" name="TextBox 25"/>
          <p:cNvSpPr txBox="1"/>
          <p:nvPr/>
        </p:nvSpPr>
        <p:spPr>
          <a:xfrm>
            <a:off x="7540994" y="5707500"/>
            <a:ext cx="723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Area 1</a:t>
            </a:r>
            <a:endParaRPr lang="ru-RU" sz="1600"/>
          </a:p>
        </p:txBody>
      </p:sp>
      <p:sp>
        <p:nvSpPr>
          <p:cNvPr id="29" name="Pentagon 14"/>
          <p:cNvSpPr/>
          <p:nvPr/>
        </p:nvSpPr>
        <p:spPr>
          <a:xfrm>
            <a:off x="3375259" y="4602140"/>
            <a:ext cx="776741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1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R1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33" name="Pentagon 14"/>
          <p:cNvSpPr/>
          <p:nvPr/>
        </p:nvSpPr>
        <p:spPr>
          <a:xfrm>
            <a:off x="6229858" y="4771500"/>
            <a:ext cx="776741" cy="591986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3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R2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Net A</a:t>
            </a:r>
          </a:p>
        </p:txBody>
      </p:sp>
      <p:sp>
        <p:nvSpPr>
          <p:cNvPr id="34" name="Pentagon 14"/>
          <p:cNvSpPr/>
          <p:nvPr/>
        </p:nvSpPr>
        <p:spPr>
          <a:xfrm>
            <a:off x="6229858" y="4154594"/>
            <a:ext cx="776741" cy="591986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LSA 1</a:t>
            </a:r>
            <a:endParaRPr lang="ru-RU" sz="1200">
              <a:solidFill>
                <a:schemeClr val="bg1"/>
              </a:solidFill>
            </a:endParaRPr>
          </a:p>
          <a:p>
            <a:pPr algn="ctr"/>
            <a:r>
              <a:rPr lang="en-US" sz="1200">
                <a:solidFill>
                  <a:schemeClr val="bg1"/>
                </a:solidFill>
              </a:rPr>
              <a:t>RID R2</a:t>
            </a:r>
          </a:p>
        </p:txBody>
      </p:sp>
      <p:pic>
        <p:nvPicPr>
          <p:cNvPr id="40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8982112" y="5426327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2900258" y="5426328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C:\Users\ecoffey\AppData\Local\Temp\Rar$DRa0.386\30067_Device_router_default_25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8931" r="8368" b="21666"/>
          <a:stretch/>
        </p:blipFill>
        <p:spPr bwMode="auto">
          <a:xfrm>
            <a:off x="5793999" y="5428493"/>
            <a:ext cx="950001" cy="5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993100" y="5680894"/>
            <a:ext cx="93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R3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0387" y="5672488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R2</a:t>
            </a:r>
            <a:endParaRPr lang="ru-RU" sz="14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0257" y="5677834"/>
            <a:ext cx="95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R1</a:t>
            </a:r>
            <a:endParaRPr lang="ru-RU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01942-87BB-4148-97FF-D614AE05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Маршрутизатор </a:t>
            </a:r>
            <a:r>
              <a:rPr lang="en-US"/>
              <a:t>OSPF </a:t>
            </a:r>
            <a:r>
              <a:rPr lang="ru-RU"/>
              <a:t>в </a:t>
            </a:r>
            <a:r>
              <a:rPr lang="en-US"/>
              <a:t>LSA1/2 </a:t>
            </a:r>
            <a:r>
              <a:rPr lang="ru-RU"/>
              <a:t>может анонсировать соседям только подключенные (</a:t>
            </a:r>
            <a:r>
              <a:rPr lang="en-US"/>
              <a:t>directly connected</a:t>
            </a:r>
            <a:r>
              <a:rPr lang="ru-RU"/>
              <a:t>) префиксы с интерфейсов </a:t>
            </a:r>
            <a:r>
              <a:rPr lang="en-US"/>
              <a:t>OSPF</a:t>
            </a:r>
          </a:p>
          <a:p>
            <a:r>
              <a:rPr lang="ru-RU"/>
              <a:t>Соседям может быть интересно знать про другие префиксы из </a:t>
            </a:r>
            <a:r>
              <a:rPr lang="en-US"/>
              <a:t>RIB</a:t>
            </a:r>
            <a:endParaRPr lang="ru-RU"/>
          </a:p>
          <a:p>
            <a:pPr lvl="1"/>
            <a:r>
              <a:rPr lang="ru-RU"/>
              <a:t>Статические маршруты</a:t>
            </a:r>
          </a:p>
          <a:p>
            <a:pPr lvl="1"/>
            <a:r>
              <a:rPr lang="ru-RU"/>
              <a:t>Динамические маршруты, полученные в другом протоколе маршрутизации</a:t>
            </a:r>
          </a:p>
          <a:p>
            <a:pPr lvl="1"/>
            <a:r>
              <a:rPr lang="ru-RU"/>
              <a:t>Подключенные префиксы на интерфейсах, не включенных в </a:t>
            </a:r>
            <a:r>
              <a:rPr lang="en-US"/>
              <a:t>OSPF</a:t>
            </a:r>
          </a:p>
          <a:p>
            <a:r>
              <a:rPr lang="ru-RU"/>
              <a:t>Решение: распространять эту информацию по аналогии с </a:t>
            </a:r>
            <a:r>
              <a:rPr lang="en-US"/>
              <a:t>LSA3</a:t>
            </a:r>
            <a:endParaRPr lang="ru-RU"/>
          </a:p>
          <a:p>
            <a:pPr lvl="1"/>
            <a:r>
              <a:rPr lang="ru-RU"/>
              <a:t>Маршрутизатор на границе автономной системы (</a:t>
            </a:r>
            <a:r>
              <a:rPr lang="en-US"/>
              <a:t>ASBR, Autonomous System Boundary Router) </a:t>
            </a:r>
            <a:r>
              <a:rPr lang="ru-RU"/>
              <a:t>формирует анонс об имеющихся внешних префиксах</a:t>
            </a:r>
          </a:p>
          <a:p>
            <a:pPr lvl="1"/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FC342A-CDD4-44FD-83CD-6CB1877F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Проблема: внешние для </a:t>
            </a:r>
            <a:r>
              <a:rPr lang="en-US"/>
              <a:t>OSPF</a:t>
            </a:r>
            <a:r>
              <a:rPr lang="ru-RU"/>
              <a:t> маршруты</a:t>
            </a:r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53BE4-3912-4A12-941A-87865ADA8F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 CCIE Enterprise: </a:t>
            </a:r>
            <a:r>
              <a:rPr lang="ru-RU" dirty="0"/>
              <a:t>Типы </a:t>
            </a:r>
            <a:r>
              <a:rPr lang="en-US" dirty="0"/>
              <a:t>LSA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6A09A-6F96-494F-AB65-40475EF6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EE92-0268-420E-B16C-2A05C86978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7485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5472</TotalTime>
  <Words>2014</Words>
  <Application>Microsoft Macintosh PowerPoint</Application>
  <PresentationFormat>Widescreen</PresentationFormat>
  <Paragraphs>451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NetworkEducation</vt:lpstr>
      <vt:lpstr>CCIE Enterprise Bootcampe</vt:lpstr>
      <vt:lpstr>LSA в OSPFv2</vt:lpstr>
      <vt:lpstr>Router LSA (тип 1)</vt:lpstr>
      <vt:lpstr>Проблема: multiaccess-каналы</vt:lpstr>
      <vt:lpstr>DR и BDR</vt:lpstr>
      <vt:lpstr>Network LSA (тип 2) </vt:lpstr>
      <vt:lpstr>Проблема: несколько регионов</vt:lpstr>
      <vt:lpstr>Summary LSA (тип 3)</vt:lpstr>
      <vt:lpstr>Проблема: внешние для OSPF маршруты</vt:lpstr>
      <vt:lpstr>External LSA (тип 5)</vt:lpstr>
      <vt:lpstr>Проблема: как добраться до ASBR?</vt:lpstr>
      <vt:lpstr>ASBR Summary LSA (тип 4)</vt:lpstr>
      <vt:lpstr>Метрика intra-area маршрута OSPF</vt:lpstr>
      <vt:lpstr>Метрика inter-area маршрута OSPF</vt:lpstr>
      <vt:lpstr>Стоимость пути до ASBR</vt:lpstr>
      <vt:lpstr>Метрика external маршрута OSPF</vt:lpstr>
      <vt:lpstr>Метрика Е1 и Е2</vt:lpstr>
      <vt:lpstr>Предпочтения маршрутов по RFC 2328</vt:lpstr>
      <vt:lpstr>Формат Router LSA</vt:lpstr>
      <vt:lpstr>LS Type</vt:lpstr>
      <vt:lpstr>Формат Network LSA</vt:lpstr>
      <vt:lpstr>Формат Summary LSA</vt:lpstr>
      <vt:lpstr>Формат AS-External LSA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LSA в OSPFv2</dc:title>
  <cp:lastModifiedBy>Alexey Gusev -X (alexguse - Flint Russia at Cisco)</cp:lastModifiedBy>
  <cp:revision>4</cp:revision>
  <dcterms:modified xsi:type="dcterms:W3CDTF">2021-02-08T13:25:13Z</dcterms:modified>
</cp:coreProperties>
</file>