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2"/>
  </p:notesMasterIdLst>
  <p:sldIdLst>
    <p:sldId id="256" r:id="rId2"/>
    <p:sldId id="279" r:id="rId3"/>
    <p:sldId id="280" r:id="rId4"/>
    <p:sldId id="285" r:id="rId5"/>
    <p:sldId id="281" r:id="rId6"/>
    <p:sldId id="282" r:id="rId7"/>
    <p:sldId id="276" r:id="rId8"/>
    <p:sldId id="284" r:id="rId9"/>
    <p:sldId id="283" r:id="rId10"/>
    <p:sldId id="277" r:id="rId11"/>
    <p:sldId id="287" r:id="rId12"/>
    <p:sldId id="286" r:id="rId13"/>
    <p:sldId id="288" r:id="rId14"/>
    <p:sldId id="289" r:id="rId15"/>
    <p:sldId id="290" r:id="rId16"/>
    <p:sldId id="278" r:id="rId17"/>
    <p:sldId id="291" r:id="rId18"/>
    <p:sldId id="293" r:id="rId19"/>
    <p:sldId id="29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6" y="7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нокентий Солнцев" userId="c345689b-ecfc-4a4f-b91d-b2cd3ac6c4a0" providerId="ADAL" clId="{0D682F4F-5264-45D3-BB40-4E32EAE91AF5}"/>
    <pc:docChg chg="undo custSel addSld delSld modSld sldOrd modMainMaster">
      <pc:chgData name="Иннокентий Солнцев" userId="c345689b-ecfc-4a4f-b91d-b2cd3ac6c4a0" providerId="ADAL" clId="{0D682F4F-5264-45D3-BB40-4E32EAE91AF5}" dt="2018-04-09T11:06:14.083" v="4087" actId="27636"/>
      <pc:docMkLst>
        <pc:docMk/>
      </pc:docMkLst>
      <pc:sldChg chg="modSp">
        <pc:chgData name="Иннокентий Солнцев" userId="c345689b-ecfc-4a4f-b91d-b2cd3ac6c4a0" providerId="ADAL" clId="{0D682F4F-5264-45D3-BB40-4E32EAE91AF5}" dt="2018-04-09T10:54:39.248" v="4084"/>
        <pc:sldMkLst>
          <pc:docMk/>
          <pc:sldMk cId="3445794765" sldId="256"/>
        </pc:sldMkLst>
        <pc:spChg chg="mod">
          <ac:chgData name="Иннокентий Солнцев" userId="c345689b-ecfc-4a4f-b91d-b2cd3ac6c4a0" providerId="ADAL" clId="{0D682F4F-5264-45D3-BB40-4E32EAE91AF5}" dt="2018-04-09T10:54:39.248" v="4084"/>
          <ac:spMkLst>
            <pc:docMk/>
            <pc:sldMk cId="3445794765" sldId="256"/>
            <ac:spMk id="11" creationId="{00000000-0000-0000-0000-000000000000}"/>
          </ac:spMkLst>
        </pc:spChg>
      </pc:sldChg>
      <pc:sldChg chg="addSp delSp modSp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1614595860" sldId="276"/>
        </pc:sldMkLst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1614595860" sldId="276"/>
            <ac:spMk id="4" creationId="{C08DCC4A-9DB2-4DA9-927B-E5A80CB85C08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1614595860" sldId="276"/>
            <ac:spMk id="5" creationId="{D9E7E47D-4055-4AEF-A1F9-2D500D2E91A2}"/>
          </ac:spMkLst>
        </pc:spChg>
      </pc:sldChg>
      <pc:sldChg chg="addSp delSp modSp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3103513139" sldId="277"/>
        </pc:sldMkLst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3103513139" sldId="277"/>
            <ac:spMk id="7" creationId="{DB1897FA-1936-49C6-A858-E4BE6B348343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3103513139" sldId="277"/>
            <ac:spMk id="8" creationId="{F04B451C-4E4C-4DDE-BA9E-6AE3AC98EA4D}"/>
          </ac:spMkLst>
        </pc:spChg>
      </pc:sldChg>
      <pc:sldChg chg="addSp delSp modSp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2899632366" sldId="278"/>
        </pc:sldMkLst>
        <pc:spChg chg="mod">
          <ac:chgData name="Иннокентий Солнцев" userId="c345689b-ecfc-4a4f-b91d-b2cd3ac6c4a0" providerId="ADAL" clId="{0D682F4F-5264-45D3-BB40-4E32EAE91AF5}" dt="2018-03-22T22:08:21.090" v="1824" actId="6549"/>
          <ac:spMkLst>
            <pc:docMk/>
            <pc:sldMk cId="2899632366" sldId="278"/>
            <ac:spMk id="2" creationId="{F9DA0C7B-7221-466D-A9C3-69458CD5177B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2899632366" sldId="278"/>
            <ac:spMk id="4" creationId="{AAB39BE9-80F6-4D22-87B2-4C832B2F3085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2899632366" sldId="278"/>
            <ac:spMk id="5" creationId="{259048B3-7650-4E4D-8A80-E77311D255AE}"/>
          </ac:spMkLst>
        </pc:spChg>
      </pc:sldChg>
      <pc:sldChg chg="addSp delSp modSp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518032919" sldId="279"/>
        </pc:sldMkLst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518032919" sldId="279"/>
            <ac:spMk id="2" creationId="{7478EBD5-DCF2-457C-BA6C-FF86494E8DB2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518032919" sldId="279"/>
            <ac:spMk id="3" creationId="{32AD196C-D2A8-46A5-B037-B2FE10856CF2}"/>
          </ac:spMkLst>
        </pc:spChg>
        <pc:graphicFrameChg chg="modGraphic">
          <ac:chgData name="Иннокентий Солнцев" userId="c345689b-ecfc-4a4f-b91d-b2cd3ac6c4a0" providerId="ADAL" clId="{0D682F4F-5264-45D3-BB40-4E32EAE91AF5}" dt="2018-03-24T23:09:04.855" v="3313" actId="20577"/>
          <ac:graphicFrameMkLst>
            <pc:docMk/>
            <pc:sldMk cId="518032919" sldId="279"/>
            <ac:graphicFrameMk id="7" creationId="{F3B6F80B-3644-46B0-9EFA-7FCEC77497A9}"/>
          </ac:graphicFrameMkLst>
        </pc:graphicFrameChg>
      </pc:sldChg>
      <pc:sldChg chg="addSp delSp modSp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3122300157" sldId="280"/>
        </pc:sldMkLst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3122300157" sldId="280"/>
            <ac:spMk id="4" creationId="{500F8A8F-A2AE-47E4-A1A6-78465359BCB6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3122300157" sldId="280"/>
            <ac:spMk id="5" creationId="{623CBAFE-1835-4154-B47D-CF64902DC783}"/>
          </ac:spMkLst>
        </pc:spChg>
      </pc:sldChg>
      <pc:sldChg chg="addSp delSp modSp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647608554" sldId="281"/>
        </pc:sldMkLst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647608554" sldId="281"/>
            <ac:spMk id="9" creationId="{6535FE6E-B001-4E1F-8AE5-EA5E2C9032AE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647608554" sldId="281"/>
            <ac:spMk id="11" creationId="{0846253E-4DBE-490E-A8D1-8EDF2360D15F}"/>
          </ac:spMkLst>
        </pc:spChg>
      </pc:sldChg>
      <pc:sldChg chg="addSp delSp modSp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219069372" sldId="282"/>
        </pc:sldMkLst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219069372" sldId="282"/>
            <ac:spMk id="2" creationId="{67633D89-C428-4896-A976-4EE24F2E94AF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219069372" sldId="282"/>
            <ac:spMk id="3" creationId="{67AD2A5E-E2DD-475E-8798-6154A4F98F6C}"/>
          </ac:spMkLst>
        </pc:spChg>
      </pc:sldChg>
      <pc:sldChg chg="addSp delSp modSp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415856922" sldId="283"/>
        </pc:sldMkLst>
        <pc:spChg chg="mod">
          <ac:chgData name="Иннокентий Солнцев" userId="c345689b-ecfc-4a4f-b91d-b2cd3ac6c4a0" providerId="ADAL" clId="{0D682F4F-5264-45D3-BB40-4E32EAE91AF5}" dt="2018-03-26T11:39:22.967" v="4082" actId="15"/>
          <ac:spMkLst>
            <pc:docMk/>
            <pc:sldMk cId="415856922" sldId="283"/>
            <ac:spMk id="2" creationId="{B62BC466-B25C-435C-B2A5-86998E946C2B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415856922" sldId="283"/>
            <ac:spMk id="4" creationId="{3E72C3D4-E40A-4DFB-A3BF-785C8B86AF35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415856922" sldId="283"/>
            <ac:spMk id="5" creationId="{8EF05D6E-2680-4943-9F73-FB1F2143321C}"/>
          </ac:spMkLst>
        </pc:spChg>
      </pc:sldChg>
      <pc:sldChg chg="addSp delSp modSp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3070587771" sldId="284"/>
        </pc:sldMkLst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3070587771" sldId="284"/>
            <ac:spMk id="11" creationId="{A044ED85-C01C-4F6D-AC63-872C1E4E9985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3070587771" sldId="284"/>
            <ac:spMk id="12" creationId="{60C19957-A40E-4DB6-A024-BBB77EFEBA6A}"/>
          </ac:spMkLst>
        </pc:spChg>
      </pc:sldChg>
      <pc:sldChg chg="addSp delSp modSp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2471946453" sldId="285"/>
        </pc:sldMkLst>
        <pc:spChg chg="mod">
          <ac:chgData name="Иннокентий Солнцев" userId="c345689b-ecfc-4a4f-b91d-b2cd3ac6c4a0" providerId="ADAL" clId="{0D682F4F-5264-45D3-BB40-4E32EAE91AF5}" dt="2018-03-22T21:21:19.257" v="1764" actId="20577"/>
          <ac:spMkLst>
            <pc:docMk/>
            <pc:sldMk cId="2471946453" sldId="285"/>
            <ac:spMk id="2" creationId="{19CED249-79A8-4061-8732-153E1BB6D1B3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2471946453" sldId="285"/>
            <ac:spMk id="4" creationId="{674ECAEC-9116-4B03-AC88-1E060BF6BCA0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2471946453" sldId="285"/>
            <ac:spMk id="6" creationId="{5624DF81-F5AB-452E-AE1B-AE14A975663E}"/>
          </ac:spMkLst>
        </pc:spChg>
        <pc:graphicFrameChg chg="del mod modGraphic">
          <ac:chgData name="Иннокентий Солнцев" userId="c345689b-ecfc-4a4f-b91d-b2cd3ac6c4a0" providerId="ADAL" clId="{0D682F4F-5264-45D3-BB40-4E32EAE91AF5}" dt="2018-03-22T21:20:12.563" v="1746" actId="478"/>
          <ac:graphicFrameMkLst>
            <pc:docMk/>
            <pc:sldMk cId="2471946453" sldId="285"/>
            <ac:graphicFrameMk id="4" creationId="{6B5A327F-C987-4C28-9F1F-2ADD7421EB7B}"/>
          </ac:graphicFrameMkLst>
        </pc:graphicFrameChg>
        <pc:graphicFrameChg chg="add del mod modGraphic">
          <ac:chgData name="Иннокентий Солнцев" userId="c345689b-ecfc-4a4f-b91d-b2cd3ac6c4a0" providerId="ADAL" clId="{0D682F4F-5264-45D3-BB40-4E32EAE91AF5}" dt="2018-03-22T21:20:29.556" v="1755" actId="14100"/>
          <ac:graphicFrameMkLst>
            <pc:docMk/>
            <pc:sldMk cId="2471946453" sldId="285"/>
            <ac:graphicFrameMk id="5" creationId="{0F2F492F-B41E-47AC-A83A-0FE4D3784B75}"/>
          </ac:graphicFrameMkLst>
        </pc:graphicFrameChg>
      </pc:sldChg>
      <pc:sldChg chg="addSp delSp modSp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2960185911" sldId="286"/>
        </pc:sldMkLst>
        <pc:spChg chg="mod">
          <ac:chgData name="Иннокентий Солнцев" userId="c345689b-ecfc-4a4f-b91d-b2cd3ac6c4a0" providerId="ADAL" clId="{0D682F4F-5264-45D3-BB40-4E32EAE91AF5}" dt="2018-03-26T11:45:09.235" v="4083" actId="20577"/>
          <ac:spMkLst>
            <pc:docMk/>
            <pc:sldMk cId="2960185911" sldId="286"/>
            <ac:spMk id="2" creationId="{A486591A-590A-4810-99B6-105C8D9FCA28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2960185911" sldId="286"/>
            <ac:spMk id="7" creationId="{2A39FF42-FE3B-4921-BF2A-BE1ACE78E51C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2960185911" sldId="286"/>
            <ac:spMk id="8" creationId="{830A71C7-6823-49C2-903E-CDE191F42FAF}"/>
          </ac:spMkLst>
        </pc:spChg>
      </pc:sldChg>
      <pc:sldChg chg="addSp delSp modSp">
        <pc:chgData name="Иннокентий Солнцев" userId="c345689b-ecfc-4a4f-b91d-b2cd3ac6c4a0" providerId="ADAL" clId="{0D682F4F-5264-45D3-BB40-4E32EAE91AF5}" dt="2018-04-09T11:06:14.083" v="4087" actId="27636"/>
        <pc:sldMkLst>
          <pc:docMk/>
          <pc:sldMk cId="1934182834" sldId="287"/>
        </pc:sldMkLst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1934182834" sldId="287"/>
            <ac:spMk id="2" creationId="{C1EC27B8-C963-40CB-88A2-EF257C84CE93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1934182834" sldId="287"/>
            <ac:spMk id="3" creationId="{3F541095-B8DC-4E73-95C0-043BA3AE6022}"/>
          </ac:spMkLst>
        </pc:spChg>
        <pc:spChg chg="mod">
          <ac:chgData name="Иннокентий Солнцев" userId="c345689b-ecfc-4a4f-b91d-b2cd3ac6c4a0" providerId="ADAL" clId="{0D682F4F-5264-45D3-BB40-4E32EAE91AF5}" dt="2018-04-09T11:06:14.083" v="4087" actId="27636"/>
          <ac:spMkLst>
            <pc:docMk/>
            <pc:sldMk cId="1934182834" sldId="287"/>
            <ac:spMk id="6" creationId="{12A896B0-9CD8-4E5C-9935-2D80DD8769B5}"/>
          </ac:spMkLst>
        </pc:spChg>
      </pc:sldChg>
      <pc:sldChg chg="addSp delSp modSp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1821094576" sldId="288"/>
        </pc:sldMkLst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1821094576" sldId="288"/>
            <ac:spMk id="8" creationId="{63FFB374-6A9E-4D62-9BB1-96439BDED013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1821094576" sldId="288"/>
            <ac:spMk id="9" creationId="{00A5B117-142F-448E-BBC1-DECA1E336697}"/>
          </ac:spMkLst>
        </pc:spChg>
      </pc:sldChg>
      <pc:sldChg chg="addSp delSp modSp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1447654811" sldId="289"/>
        </pc:sldMkLst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1447654811" sldId="289"/>
            <ac:spMk id="6" creationId="{268D55EC-0A9D-4DFF-92D7-90D1A61880FD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1447654811" sldId="289"/>
            <ac:spMk id="7" creationId="{6CA77A09-6F4F-4445-9B97-C8BE8B433F0A}"/>
          </ac:spMkLst>
        </pc:spChg>
      </pc:sldChg>
      <pc:sldChg chg="addSp delSp modSp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2255473231" sldId="290"/>
        </pc:sldMkLst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2255473231" sldId="290"/>
            <ac:spMk id="9" creationId="{B26662C1-AC2C-474B-AD03-2D1968A8DA57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2255473231" sldId="290"/>
            <ac:spMk id="10" creationId="{26DD9588-BE9E-447F-B5FC-8F91E48BC06F}"/>
          </ac:spMkLst>
        </pc:spChg>
      </pc:sldChg>
      <pc:sldChg chg="addSp delSp modSp add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4065444279" sldId="291"/>
        </pc:sldMkLst>
        <pc:spChg chg="mod">
          <ac:chgData name="Иннокентий Солнцев" userId="c345689b-ecfc-4a4f-b91d-b2cd3ac6c4a0" providerId="ADAL" clId="{0D682F4F-5264-45D3-BB40-4E32EAE91AF5}" dt="2018-03-22T22:18:27.895" v="2409" actId="20577"/>
          <ac:spMkLst>
            <pc:docMk/>
            <pc:sldMk cId="4065444279" sldId="291"/>
            <ac:spMk id="2" creationId="{E8C1E4F4-DCEB-4BC3-9DB7-F169839DC68A}"/>
          </ac:spMkLst>
        </pc:spChg>
        <pc:spChg chg="mod">
          <ac:chgData name="Иннокентий Солнцев" userId="c345689b-ecfc-4a4f-b91d-b2cd3ac6c4a0" providerId="ADAL" clId="{0D682F4F-5264-45D3-BB40-4E32EAE91AF5}" dt="2018-03-22T22:16:01.527" v="2235" actId="20577"/>
          <ac:spMkLst>
            <pc:docMk/>
            <pc:sldMk cId="4065444279" sldId="291"/>
            <ac:spMk id="3" creationId="{F323391F-5AEC-4FF7-A961-1F4848F9F337}"/>
          </ac:spMkLst>
        </pc:spChg>
        <pc:spChg chg="add mod">
          <ac:chgData name="Иннокентий Солнцев" userId="c345689b-ecfc-4a4f-b91d-b2cd3ac6c4a0" providerId="ADAL" clId="{0D682F4F-5264-45D3-BB40-4E32EAE91AF5}" dt="2018-03-22T22:18:45.173" v="2444" actId="1036"/>
          <ac:spMkLst>
            <pc:docMk/>
            <pc:sldMk cId="4065444279" sldId="291"/>
            <ac:spMk id="4" creationId="{010D4A55-9511-4E0E-B4ED-751288E5FD5C}"/>
          </ac:spMkLst>
        </pc:spChg>
        <pc:spChg chg="add mod">
          <ac:chgData name="Иннокентий Солнцев" userId="c345689b-ecfc-4a4f-b91d-b2cd3ac6c4a0" providerId="ADAL" clId="{0D682F4F-5264-45D3-BB40-4E32EAE91AF5}" dt="2018-03-22T22:18:45.173" v="2444" actId="1036"/>
          <ac:spMkLst>
            <pc:docMk/>
            <pc:sldMk cId="4065444279" sldId="291"/>
            <ac:spMk id="7" creationId="{87D6EFA5-796E-4DC2-873D-87D0C4C69BD4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4065444279" sldId="291"/>
            <ac:spMk id="10" creationId="{7A60705A-6837-4A9B-BB79-C284A37F3E09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4065444279" sldId="291"/>
            <ac:spMk id="11" creationId="{5E2A2667-4D56-4BC7-91C6-F93DC6A9CEF7}"/>
          </ac:spMkLst>
        </pc:spChg>
        <pc:picChg chg="add mod">
          <ac:chgData name="Иннокентий Солнцев" userId="c345689b-ecfc-4a4f-b91d-b2cd3ac6c4a0" providerId="ADAL" clId="{0D682F4F-5264-45D3-BB40-4E32EAE91AF5}" dt="2018-03-23T18:37:27.923" v="3128" actId="1076"/>
          <ac:picMkLst>
            <pc:docMk/>
            <pc:sldMk cId="4065444279" sldId="291"/>
            <ac:picMk id="8" creationId="{3B64AC3E-CCEE-481D-9410-100D94E3A688}"/>
          </ac:picMkLst>
        </pc:picChg>
        <pc:picChg chg="add mod">
          <ac:chgData name="Иннокентий Солнцев" userId="c345689b-ecfc-4a4f-b91d-b2cd3ac6c4a0" providerId="ADAL" clId="{0D682F4F-5264-45D3-BB40-4E32EAE91AF5}" dt="2018-03-23T18:37:35.613" v="3130" actId="1076"/>
          <ac:picMkLst>
            <pc:docMk/>
            <pc:sldMk cId="4065444279" sldId="291"/>
            <ac:picMk id="9" creationId="{7405DBBD-467C-41DC-BA73-AC5D963BC2B7}"/>
          </ac:picMkLst>
        </pc:picChg>
        <pc:cxnChg chg="add mod">
          <ac:chgData name="Иннокентий Солнцев" userId="c345689b-ecfc-4a4f-b91d-b2cd3ac6c4a0" providerId="ADAL" clId="{0D682F4F-5264-45D3-BB40-4E32EAE91AF5}" dt="2018-03-22T22:18:45.173" v="2444" actId="1036"/>
          <ac:cxnSpMkLst>
            <pc:docMk/>
            <pc:sldMk cId="4065444279" sldId="291"/>
            <ac:cxnSpMk id="5" creationId="{4DFB3AFE-213D-46E3-B0A7-989B9A3848B3}"/>
          </ac:cxnSpMkLst>
        </pc:cxnChg>
        <pc:cxnChg chg="add mod">
          <ac:chgData name="Иннокентий Солнцев" userId="c345689b-ecfc-4a4f-b91d-b2cd3ac6c4a0" providerId="ADAL" clId="{0D682F4F-5264-45D3-BB40-4E32EAE91AF5}" dt="2018-03-22T22:18:45.173" v="2444" actId="1036"/>
          <ac:cxnSpMkLst>
            <pc:docMk/>
            <pc:sldMk cId="4065444279" sldId="291"/>
            <ac:cxnSpMk id="6" creationId="{C1F53337-BC36-435E-9FB3-ED36C4FFF59A}"/>
          </ac:cxnSpMkLst>
        </pc:cxnChg>
      </pc:sldChg>
      <pc:sldChg chg="addSp delSp modSp add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1963387463" sldId="293"/>
        </pc:sldMkLst>
        <pc:spChg chg="mod">
          <ac:chgData name="Иннокентий Солнцев" userId="c345689b-ecfc-4a4f-b91d-b2cd3ac6c4a0" providerId="ADAL" clId="{0D682F4F-5264-45D3-BB40-4E32EAE91AF5}" dt="2018-03-23T18:15:39.758" v="2806" actId="14100"/>
          <ac:spMkLst>
            <pc:docMk/>
            <pc:sldMk cId="1963387463" sldId="293"/>
            <ac:spMk id="2" creationId="{E8C1E4F4-DCEB-4BC3-9DB7-F169839DC68A}"/>
          </ac:spMkLst>
        </pc:spChg>
        <pc:spChg chg="mod">
          <ac:chgData name="Иннокентий Солнцев" userId="c345689b-ecfc-4a4f-b91d-b2cd3ac6c4a0" providerId="ADAL" clId="{0D682F4F-5264-45D3-BB40-4E32EAE91AF5}" dt="2018-03-22T22:18:53.706" v="2446" actId="1076"/>
          <ac:spMkLst>
            <pc:docMk/>
            <pc:sldMk cId="1963387463" sldId="293"/>
            <ac:spMk id="3" creationId="{F323391F-5AEC-4FF7-A961-1F4848F9F337}"/>
          </ac:spMkLst>
        </pc:spChg>
        <pc:spChg chg="mod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4" creationId="{010D4A55-9511-4E0E-B4ED-751288E5FD5C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1963387463" sldId="293"/>
            <ac:spMk id="5" creationId="{6A18595E-31E8-4CD0-86FA-C1BCC2DA2479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1963387463" sldId="293"/>
            <ac:spMk id="6" creationId="{5DA12FFE-D30E-4708-A7BD-9A3E24F0F727}"/>
          </ac:spMkLst>
        </pc:spChg>
        <pc:spChg chg="mod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7" creationId="{87D6EFA5-796E-4DC2-873D-87D0C4C69BD4}"/>
          </ac:spMkLst>
        </pc:spChg>
        <pc:spChg chg="add del">
          <ac:chgData name="Иннокентий Солнцев" userId="c345689b-ecfc-4a4f-b91d-b2cd3ac6c4a0" providerId="ADAL" clId="{0D682F4F-5264-45D3-BB40-4E32EAE91AF5}" dt="2018-03-22T22:21:42.203" v="2579" actId="1076"/>
          <ac:spMkLst>
            <pc:docMk/>
            <pc:sldMk cId="1963387463" sldId="293"/>
            <ac:spMk id="8" creationId="{3C3F5D23-FCA2-43F8-BDF1-B0C64EEAF77F}"/>
          </ac:spMkLst>
        </pc:spChg>
        <pc:spChg chg="add mod">
          <ac:chgData name="Иннокентий Солнцев" userId="c345689b-ecfc-4a4f-b91d-b2cd3ac6c4a0" providerId="ADAL" clId="{0D682F4F-5264-45D3-BB40-4E32EAE91AF5}" dt="2018-03-23T18:16:04.084" v="2819" actId="164"/>
          <ac:spMkLst>
            <pc:docMk/>
            <pc:sldMk cId="1963387463" sldId="293"/>
            <ac:spMk id="10" creationId="{6BA9894F-33A2-4617-B5C4-969EE73A9879}"/>
          </ac:spMkLst>
        </pc:spChg>
        <pc:spChg chg="add mod">
          <ac:chgData name="Иннокентий Солнцев" userId="c345689b-ecfc-4a4f-b91d-b2cd3ac6c4a0" providerId="ADAL" clId="{0D682F4F-5264-45D3-BB40-4E32EAE91AF5}" dt="2018-03-23T18:15:54.976" v="2816" actId="164"/>
          <ac:spMkLst>
            <pc:docMk/>
            <pc:sldMk cId="1963387463" sldId="293"/>
            <ac:spMk id="12" creationId="{149A9E9E-680B-46F5-A7CF-F4852AB056B2}"/>
          </ac:spMkLst>
        </pc:spChg>
        <pc:spChg chg="add mod">
          <ac:chgData name="Иннокентий Солнцев" userId="c345689b-ecfc-4a4f-b91d-b2cd3ac6c4a0" providerId="ADAL" clId="{0D682F4F-5264-45D3-BB40-4E32EAE91AF5}" dt="2018-03-23T18:15:58.522" v="2817" actId="164"/>
          <ac:spMkLst>
            <pc:docMk/>
            <pc:sldMk cId="1963387463" sldId="293"/>
            <ac:spMk id="14" creationId="{5FAC33A2-AABF-4E98-B1F6-DAB771D04518}"/>
          </ac:spMkLst>
        </pc:spChg>
        <pc:spChg chg="mod topLvl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22" creationId="{926254BC-5D80-4FEF-8DEF-F14AC466BADC}"/>
          </ac:spMkLst>
        </pc:spChg>
        <pc:spChg chg="mod topLvl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23" creationId="{55344FAC-89B3-4A32-90AF-D9026D139100}"/>
          </ac:spMkLst>
        </pc:spChg>
        <pc:spChg chg="mod topLvl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24" creationId="{347A9962-31ED-4588-B79B-7A7309FD1244}"/>
          </ac:spMkLst>
        </pc:spChg>
        <pc:spChg chg="mod topLvl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25" creationId="{75453836-6A14-4D04-A368-F0E66B3BDF9D}"/>
          </ac:spMkLst>
        </pc:spChg>
        <pc:spChg chg="mod topLvl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26" creationId="{FB8975F2-E445-45D1-841E-F8049F990F94}"/>
          </ac:spMkLst>
        </pc:spChg>
        <pc:spChg chg="mod topLvl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27" creationId="{88F41346-B651-4CF5-925D-DD91BDD480EB}"/>
          </ac:spMkLst>
        </pc:spChg>
        <pc:spChg chg="mod ord topLvl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31" creationId="{BC2C555E-2F44-4E0D-ABA6-6B45B9BF858A}"/>
          </ac:spMkLst>
        </pc:spChg>
        <pc:spChg chg="mod topLvl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32" creationId="{C253ED71-765D-4351-9AA9-258030322ED8}"/>
          </ac:spMkLst>
        </pc:spChg>
        <pc:spChg chg="mod ord topLvl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36" creationId="{22E20D13-F888-4010-A0C0-F6B21513E434}"/>
          </ac:spMkLst>
        </pc:spChg>
        <pc:spChg chg="mod ord topLvl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37" creationId="{68FBC57D-A6D7-44C6-9BE0-BD5765B9D45D}"/>
          </ac:spMkLst>
        </pc:spChg>
        <pc:spChg chg="mod ord topLvl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38" creationId="{B6DB3CC2-DAEC-407B-B169-4B1EBC5DFFBD}"/>
          </ac:spMkLst>
        </pc:spChg>
        <pc:spChg chg="mod ord topLvl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39" creationId="{6DEC9B35-3766-4F89-BCF7-1915371CB825}"/>
          </ac:spMkLst>
        </pc:spChg>
        <pc:spChg chg="mod ord topLvl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40" creationId="{B9232586-C3FE-4F61-AE07-A3A8FDFFAD01}"/>
          </ac:spMkLst>
        </pc:spChg>
        <pc:spChg chg="add mod">
          <ac:chgData name="Иннокентий Солнцев" userId="c345689b-ecfc-4a4f-b91d-b2cd3ac6c4a0" providerId="ADAL" clId="{0D682F4F-5264-45D3-BB40-4E32EAE91AF5}" dt="2018-03-23T18:36:51.773" v="3125" actId="164"/>
          <ac:spMkLst>
            <pc:docMk/>
            <pc:sldMk cId="1963387463" sldId="293"/>
            <ac:spMk id="46" creationId="{18CF94B0-7C40-4D1C-B39A-4E9B47CCA58D}"/>
          </ac:spMkLst>
        </pc:spChg>
        <pc:spChg chg="add del mod">
          <ac:chgData name="Иннокентий Солнцев" userId="c345689b-ecfc-4a4f-b91d-b2cd3ac6c4a0" providerId="ADAL" clId="{0D682F4F-5264-45D3-BB40-4E32EAE91AF5}" dt="2018-03-23T18:33:18.827" v="3084" actId="478"/>
          <ac:spMkLst>
            <pc:docMk/>
            <pc:sldMk cId="1963387463" sldId="293"/>
            <ac:spMk id="47" creationId="{1829783C-40AE-4F8B-8725-322F1ACC43AE}"/>
          </ac:spMkLst>
        </pc:spChg>
        <pc:grpChg chg="add del mod">
          <ac:chgData name="Иннокентий Солнцев" userId="c345689b-ecfc-4a4f-b91d-b2cd3ac6c4a0" providerId="ADAL" clId="{0D682F4F-5264-45D3-BB40-4E32EAE91AF5}" dt="2018-03-23T18:26:57.392" v="2970" actId="478"/>
          <ac:grpSpMkLst>
            <pc:docMk/>
            <pc:sldMk cId="1963387463" sldId="293"/>
            <ac:grpSpMk id="15" creationId="{C17B547F-036F-4528-9B96-208D9787991C}"/>
          </ac:grpSpMkLst>
        </pc:grpChg>
        <pc:grpChg chg="add del mod">
          <ac:chgData name="Иннокентий Солнцев" userId="c345689b-ecfc-4a4f-b91d-b2cd3ac6c4a0" providerId="ADAL" clId="{0D682F4F-5264-45D3-BB40-4E32EAE91AF5}" dt="2018-03-23T18:26:57.392" v="2970" actId="478"/>
          <ac:grpSpMkLst>
            <pc:docMk/>
            <pc:sldMk cId="1963387463" sldId="293"/>
            <ac:grpSpMk id="16" creationId="{F357C2DF-2638-4C02-88DB-189B9F445CF0}"/>
          </ac:grpSpMkLst>
        </pc:grpChg>
        <pc:grpChg chg="add del mod">
          <ac:chgData name="Иннокентий Солнцев" userId="c345689b-ecfc-4a4f-b91d-b2cd3ac6c4a0" providerId="ADAL" clId="{0D682F4F-5264-45D3-BB40-4E32EAE91AF5}" dt="2018-03-23T18:26:57.392" v="2970" actId="478"/>
          <ac:grpSpMkLst>
            <pc:docMk/>
            <pc:sldMk cId="1963387463" sldId="293"/>
            <ac:grpSpMk id="17" creationId="{C06962EE-351D-4A49-B112-07BFBC6687F0}"/>
          </ac:grpSpMkLst>
        </pc:grpChg>
        <pc:grpChg chg="add del mod">
          <ac:chgData name="Иннокентий Солнцев" userId="c345689b-ecfc-4a4f-b91d-b2cd3ac6c4a0" providerId="ADAL" clId="{0D682F4F-5264-45D3-BB40-4E32EAE91AF5}" dt="2018-03-23T18:26:57.392" v="2970" actId="478"/>
          <ac:grpSpMkLst>
            <pc:docMk/>
            <pc:sldMk cId="1963387463" sldId="293"/>
            <ac:grpSpMk id="18" creationId="{73E4D247-4C8D-40B7-A947-F853408F1BBD}"/>
          </ac:grpSpMkLst>
        </pc:grpChg>
        <pc:grpChg chg="add del">
          <ac:chgData name="Иннокентий Солнцев" userId="c345689b-ecfc-4a4f-b91d-b2cd3ac6c4a0" providerId="ADAL" clId="{0D682F4F-5264-45D3-BB40-4E32EAE91AF5}" dt="2018-03-23T18:21:26.102" v="2833" actId="165"/>
          <ac:grpSpMkLst>
            <pc:docMk/>
            <pc:sldMk cId="1963387463" sldId="293"/>
            <ac:grpSpMk id="21" creationId="{878570FD-D400-4007-8412-BB93030961CA}"/>
          </ac:grpSpMkLst>
        </pc:grpChg>
        <pc:grpChg chg="add del mod">
          <ac:chgData name="Иннокентий Солнцев" userId="c345689b-ecfc-4a4f-b91d-b2cd3ac6c4a0" providerId="ADAL" clId="{0D682F4F-5264-45D3-BB40-4E32EAE91AF5}" dt="2018-03-23T18:22:46.647" v="2839" actId="165"/>
          <ac:grpSpMkLst>
            <pc:docMk/>
            <pc:sldMk cId="1963387463" sldId="293"/>
            <ac:grpSpMk id="41" creationId="{48B6FD84-C340-40C3-A83F-6237669F6C6A}"/>
          </ac:grpSpMkLst>
        </pc:grpChg>
        <pc:grpChg chg="add del mod">
          <ac:chgData name="Иннокентий Солнцев" userId="c345689b-ecfc-4a4f-b91d-b2cd3ac6c4a0" providerId="ADAL" clId="{0D682F4F-5264-45D3-BB40-4E32EAE91AF5}" dt="2018-03-23T18:22:46.647" v="2839" actId="165"/>
          <ac:grpSpMkLst>
            <pc:docMk/>
            <pc:sldMk cId="1963387463" sldId="293"/>
            <ac:grpSpMk id="42" creationId="{7060A5F0-0C3B-47A7-B83C-22F25CCB04B7}"/>
          </ac:grpSpMkLst>
        </pc:grpChg>
        <pc:grpChg chg="add del mod">
          <ac:chgData name="Иннокентий Солнцев" userId="c345689b-ecfc-4a4f-b91d-b2cd3ac6c4a0" providerId="ADAL" clId="{0D682F4F-5264-45D3-BB40-4E32EAE91AF5}" dt="2018-03-23T18:22:46.647" v="2839" actId="165"/>
          <ac:grpSpMkLst>
            <pc:docMk/>
            <pc:sldMk cId="1963387463" sldId="293"/>
            <ac:grpSpMk id="43" creationId="{281ED962-24A4-4F4F-9593-5C48713F0135}"/>
          </ac:grpSpMkLst>
        </pc:grpChg>
        <pc:grpChg chg="add del mod">
          <ac:chgData name="Иннокентий Солнцев" userId="c345689b-ecfc-4a4f-b91d-b2cd3ac6c4a0" providerId="ADAL" clId="{0D682F4F-5264-45D3-BB40-4E32EAE91AF5}" dt="2018-03-23T18:22:46.647" v="2839" actId="165"/>
          <ac:grpSpMkLst>
            <pc:docMk/>
            <pc:sldMk cId="1963387463" sldId="293"/>
            <ac:grpSpMk id="44" creationId="{4F9C4F45-4AA2-4AE8-906F-92DEAE3F7D54}"/>
          </ac:grpSpMkLst>
        </pc:grpChg>
        <pc:grpChg chg="add del mod">
          <ac:chgData name="Иннокентий Солнцев" userId="c345689b-ecfc-4a4f-b91d-b2cd3ac6c4a0" providerId="ADAL" clId="{0D682F4F-5264-45D3-BB40-4E32EAE91AF5}" dt="2018-03-23T18:22:46.647" v="2839" actId="165"/>
          <ac:grpSpMkLst>
            <pc:docMk/>
            <pc:sldMk cId="1963387463" sldId="293"/>
            <ac:grpSpMk id="45" creationId="{C1690E6C-7BC8-4DF4-A2A4-BE850200EB05}"/>
          </ac:grpSpMkLst>
        </pc:grpChg>
        <pc:grpChg chg="add mod">
          <ac:chgData name="Иннокентий Солнцев" userId="c345689b-ecfc-4a4f-b91d-b2cd3ac6c4a0" providerId="ADAL" clId="{0D682F4F-5264-45D3-BB40-4E32EAE91AF5}" dt="2018-03-23T18:36:56.110" v="3126" actId="1076"/>
          <ac:grpSpMkLst>
            <pc:docMk/>
            <pc:sldMk cId="1963387463" sldId="293"/>
            <ac:grpSpMk id="80" creationId="{62AC66BB-880D-4733-A31C-BFA683E8B0AE}"/>
          </ac:grpSpMkLst>
        </pc:grpChg>
        <pc:picChg chg="add mod">
          <ac:chgData name="Иннокентий Солнцев" userId="c345689b-ecfc-4a4f-b91d-b2cd3ac6c4a0" providerId="ADAL" clId="{0D682F4F-5264-45D3-BB40-4E32EAE91AF5}" dt="2018-03-23T18:16:04.084" v="2819" actId="164"/>
          <ac:picMkLst>
            <pc:docMk/>
            <pc:sldMk cId="1963387463" sldId="293"/>
            <ac:picMk id="9" creationId="{0BB6F5E6-2C11-491A-AD40-EBCA6398F89E}"/>
          </ac:picMkLst>
        </pc:picChg>
        <pc:picChg chg="add mod">
          <ac:chgData name="Иннокентий Солнцев" userId="c345689b-ecfc-4a4f-b91d-b2cd3ac6c4a0" providerId="ADAL" clId="{0D682F4F-5264-45D3-BB40-4E32EAE91AF5}" dt="2018-03-23T18:15:54.976" v="2816" actId="164"/>
          <ac:picMkLst>
            <pc:docMk/>
            <pc:sldMk cId="1963387463" sldId="293"/>
            <ac:picMk id="11" creationId="{E31A87AE-D3D4-4CD2-9087-6C798AFE8393}"/>
          </ac:picMkLst>
        </pc:picChg>
        <pc:picChg chg="add mod">
          <ac:chgData name="Иннокентий Солнцев" userId="c345689b-ecfc-4a4f-b91d-b2cd3ac6c4a0" providerId="ADAL" clId="{0D682F4F-5264-45D3-BB40-4E32EAE91AF5}" dt="2018-03-23T18:15:58.522" v="2817" actId="164"/>
          <ac:picMkLst>
            <pc:docMk/>
            <pc:sldMk cId="1963387463" sldId="293"/>
            <ac:picMk id="13" creationId="{454B1C56-BBF9-4F05-A4B1-4A2DD8F55766}"/>
          </ac:picMkLst>
        </pc:picChg>
        <pc:picChg chg="mod ord topLvl">
          <ac:chgData name="Иннокентий Солнцев" userId="c345689b-ecfc-4a4f-b91d-b2cd3ac6c4a0" providerId="ADAL" clId="{0D682F4F-5264-45D3-BB40-4E32EAE91AF5}" dt="2018-03-23T18:36:51.773" v="3125" actId="164"/>
          <ac:picMkLst>
            <pc:docMk/>
            <pc:sldMk cId="1963387463" sldId="293"/>
            <ac:picMk id="28" creationId="{F79680F7-FD5C-4B45-ABBD-054389A5CB99}"/>
          </ac:picMkLst>
        </pc:picChg>
        <pc:picChg chg="mod ord topLvl">
          <ac:chgData name="Иннокентий Солнцев" userId="c345689b-ecfc-4a4f-b91d-b2cd3ac6c4a0" providerId="ADAL" clId="{0D682F4F-5264-45D3-BB40-4E32EAE91AF5}" dt="2018-03-23T18:36:51.773" v="3125" actId="164"/>
          <ac:picMkLst>
            <pc:docMk/>
            <pc:sldMk cId="1963387463" sldId="293"/>
            <ac:picMk id="29" creationId="{7E5E2E42-19DD-4D84-9BB5-E29ABF9AE3E6}"/>
          </ac:picMkLst>
        </pc:picChg>
        <pc:picChg chg="mod ord topLvl">
          <ac:chgData name="Иннокентий Солнцев" userId="c345689b-ecfc-4a4f-b91d-b2cd3ac6c4a0" providerId="ADAL" clId="{0D682F4F-5264-45D3-BB40-4E32EAE91AF5}" dt="2018-03-23T18:36:51.773" v="3125" actId="164"/>
          <ac:picMkLst>
            <pc:docMk/>
            <pc:sldMk cId="1963387463" sldId="293"/>
            <ac:picMk id="30" creationId="{39EBCA2E-FA20-47B0-A758-4EEDD7849916}"/>
          </ac:picMkLst>
        </pc:picChg>
        <pc:picChg chg="mod ord topLvl">
          <ac:chgData name="Иннокентий Солнцев" userId="c345689b-ecfc-4a4f-b91d-b2cd3ac6c4a0" providerId="ADAL" clId="{0D682F4F-5264-45D3-BB40-4E32EAE91AF5}" dt="2018-03-23T18:36:51.773" v="3125" actId="164"/>
          <ac:picMkLst>
            <pc:docMk/>
            <pc:sldMk cId="1963387463" sldId="293"/>
            <ac:picMk id="33" creationId="{6625205B-F932-422E-A3DC-BCAA9C27EFAE}"/>
          </ac:picMkLst>
        </pc:picChg>
        <pc:picChg chg="mod ord topLvl">
          <ac:chgData name="Иннокентий Солнцев" userId="c345689b-ecfc-4a4f-b91d-b2cd3ac6c4a0" providerId="ADAL" clId="{0D682F4F-5264-45D3-BB40-4E32EAE91AF5}" dt="2018-03-23T18:36:51.773" v="3125" actId="164"/>
          <ac:picMkLst>
            <pc:docMk/>
            <pc:sldMk cId="1963387463" sldId="293"/>
            <ac:picMk id="34" creationId="{24C998B9-BACA-4ABF-871E-1BEFC51A44B2}"/>
          </ac:picMkLst>
        </pc:picChg>
        <pc:picChg chg="mod ord topLvl">
          <ac:chgData name="Иннокентий Солнцев" userId="c345689b-ecfc-4a4f-b91d-b2cd3ac6c4a0" providerId="ADAL" clId="{0D682F4F-5264-45D3-BB40-4E32EAE91AF5}" dt="2018-03-23T18:36:51.773" v="3125" actId="164"/>
          <ac:picMkLst>
            <pc:docMk/>
            <pc:sldMk cId="1963387463" sldId="293"/>
            <ac:picMk id="35" creationId="{75D6C40F-8094-450C-B900-BB4988BFBBBF}"/>
          </ac:picMkLst>
        </pc:picChg>
        <pc:cxnChg chg="del mod">
          <ac:chgData name="Иннокентий Солнцев" userId="c345689b-ecfc-4a4f-b91d-b2cd3ac6c4a0" providerId="ADAL" clId="{0D682F4F-5264-45D3-BB40-4E32EAE91AF5}" dt="2018-03-23T18:35:51.575" v="3116" actId="478"/>
          <ac:cxnSpMkLst>
            <pc:docMk/>
            <pc:sldMk cId="1963387463" sldId="293"/>
            <ac:cxnSpMk id="5" creationId="{4DFB3AFE-213D-46E3-B0A7-989B9A3848B3}"/>
          </ac:cxnSpMkLst>
        </pc:cxnChg>
        <pc:cxnChg chg="del mod">
          <ac:chgData name="Иннокентий Солнцев" userId="c345689b-ecfc-4a4f-b91d-b2cd3ac6c4a0" providerId="ADAL" clId="{0D682F4F-5264-45D3-BB40-4E32EAE91AF5}" dt="2018-03-23T18:35:52.549" v="3117" actId="478"/>
          <ac:cxnSpMkLst>
            <pc:docMk/>
            <pc:sldMk cId="1963387463" sldId="293"/>
            <ac:cxnSpMk id="6" creationId="{C1F53337-BC36-435E-9FB3-ED36C4FFF59A}"/>
          </ac:cxnSpMkLst>
        </pc:cxnChg>
        <pc:cxnChg chg="add mod">
          <ac:chgData name="Иннокентий Солнцев" userId="c345689b-ecfc-4a4f-b91d-b2cd3ac6c4a0" providerId="ADAL" clId="{0D682F4F-5264-45D3-BB40-4E32EAE91AF5}" dt="2018-03-23T18:36:51.773" v="3125" actId="164"/>
          <ac:cxnSpMkLst>
            <pc:docMk/>
            <pc:sldMk cId="1963387463" sldId="293"/>
            <ac:cxnSpMk id="49" creationId="{6953081A-F6F2-4AAB-9A94-5528AF7C5AE7}"/>
          </ac:cxnSpMkLst>
        </pc:cxnChg>
        <pc:cxnChg chg="add mod">
          <ac:chgData name="Иннокентий Солнцев" userId="c345689b-ecfc-4a4f-b91d-b2cd3ac6c4a0" providerId="ADAL" clId="{0D682F4F-5264-45D3-BB40-4E32EAE91AF5}" dt="2018-03-23T18:36:51.773" v="3125" actId="164"/>
          <ac:cxnSpMkLst>
            <pc:docMk/>
            <pc:sldMk cId="1963387463" sldId="293"/>
            <ac:cxnSpMk id="50" creationId="{C3261098-AEA7-4724-A84A-A2F9E9169B05}"/>
          </ac:cxnSpMkLst>
        </pc:cxnChg>
        <pc:cxnChg chg="add mod">
          <ac:chgData name="Иннокентий Солнцев" userId="c345689b-ecfc-4a4f-b91d-b2cd3ac6c4a0" providerId="ADAL" clId="{0D682F4F-5264-45D3-BB40-4E32EAE91AF5}" dt="2018-03-23T18:36:51.773" v="3125" actId="164"/>
          <ac:cxnSpMkLst>
            <pc:docMk/>
            <pc:sldMk cId="1963387463" sldId="293"/>
            <ac:cxnSpMk id="57" creationId="{34B7F873-521E-469C-8EE1-B6A750F120A0}"/>
          </ac:cxnSpMkLst>
        </pc:cxnChg>
        <pc:cxnChg chg="add mod">
          <ac:chgData name="Иннокентий Солнцев" userId="c345689b-ecfc-4a4f-b91d-b2cd3ac6c4a0" providerId="ADAL" clId="{0D682F4F-5264-45D3-BB40-4E32EAE91AF5}" dt="2018-03-23T18:36:51.773" v="3125" actId="164"/>
          <ac:cxnSpMkLst>
            <pc:docMk/>
            <pc:sldMk cId="1963387463" sldId="293"/>
            <ac:cxnSpMk id="58" creationId="{1D21E7EC-E81E-407E-AB52-9DC10D3F66B3}"/>
          </ac:cxnSpMkLst>
        </pc:cxnChg>
        <pc:cxnChg chg="add mod">
          <ac:chgData name="Иннокентий Солнцев" userId="c345689b-ecfc-4a4f-b91d-b2cd3ac6c4a0" providerId="ADAL" clId="{0D682F4F-5264-45D3-BB40-4E32EAE91AF5}" dt="2018-03-23T18:36:51.773" v="3125" actId="164"/>
          <ac:cxnSpMkLst>
            <pc:docMk/>
            <pc:sldMk cId="1963387463" sldId="293"/>
            <ac:cxnSpMk id="59" creationId="{CB002951-F6EF-4CE9-A03D-7E2416E5C977}"/>
          </ac:cxnSpMkLst>
        </pc:cxnChg>
        <pc:cxnChg chg="add mod">
          <ac:chgData name="Иннокентий Солнцев" userId="c345689b-ecfc-4a4f-b91d-b2cd3ac6c4a0" providerId="ADAL" clId="{0D682F4F-5264-45D3-BB40-4E32EAE91AF5}" dt="2018-03-23T18:36:51.773" v="3125" actId="164"/>
          <ac:cxnSpMkLst>
            <pc:docMk/>
            <pc:sldMk cId="1963387463" sldId="293"/>
            <ac:cxnSpMk id="60" creationId="{0F8B982A-93F0-439B-A140-E6E74E11CBCB}"/>
          </ac:cxnSpMkLst>
        </pc:cxnChg>
      </pc:sldChg>
      <pc:sldChg chg="addSp delSp modSp add">
        <pc:chgData name="Иннокентий Солнцев" userId="c345689b-ecfc-4a4f-b91d-b2cd3ac6c4a0" providerId="ADAL" clId="{0D682F4F-5264-45D3-BB40-4E32EAE91AF5}" dt="2018-04-09T10:54:56.945" v="4086"/>
        <pc:sldMkLst>
          <pc:docMk/>
          <pc:sldMk cId="40488255" sldId="294"/>
        </pc:sldMkLst>
        <pc:spChg chg="add mod">
          <ac:chgData name="Иннокентий Солнцев" userId="c345689b-ecfc-4a4f-b91d-b2cd3ac6c4a0" providerId="ADAL" clId="{0D682F4F-5264-45D3-BB40-4E32EAE91AF5}" dt="2018-03-24T23:21:46.310" v="3858" actId="113"/>
          <ac:spMkLst>
            <pc:docMk/>
            <pc:sldMk cId="40488255" sldId="294"/>
            <ac:spMk id="2" creationId="{E8CC607F-8537-4DB2-A848-5EF35A28CE9C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40488255" sldId="294"/>
            <ac:spMk id="3" creationId="{3870AA06-8269-4540-A150-3841FDADC537}"/>
          </ac:spMkLst>
        </pc:spChg>
        <pc:spChg chg="add del mod">
          <ac:chgData name="Иннокентий Солнцев" userId="c345689b-ecfc-4a4f-b91d-b2cd3ac6c4a0" providerId="ADAL" clId="{0D682F4F-5264-45D3-BB40-4E32EAE91AF5}" dt="2018-04-09T10:54:56.945" v="4086"/>
          <ac:spMkLst>
            <pc:docMk/>
            <pc:sldMk cId="40488255" sldId="294"/>
            <ac:spMk id="4" creationId="{D966255B-9DFD-49DD-ABF8-5280CBFE18EB}"/>
          </ac:spMkLst>
        </pc:spChg>
        <pc:spChg chg="mod">
          <ac:chgData name="Иннокентий Солнцев" userId="c345689b-ecfc-4a4f-b91d-b2cd3ac6c4a0" providerId="ADAL" clId="{0D682F4F-5264-45D3-BB40-4E32EAE91AF5}" dt="2018-03-24T23:09:35.742" v="3334" actId="20577"/>
          <ac:spMkLst>
            <pc:docMk/>
            <pc:sldMk cId="40488255" sldId="294"/>
            <ac:spMk id="5" creationId="{30B96972-69B3-4178-8271-F4EC79306B74}"/>
          </ac:spMkLst>
        </pc:spChg>
        <pc:spChg chg="mod">
          <ac:chgData name="Иннокентий Солнцев" userId="c345689b-ecfc-4a4f-b91d-b2cd3ac6c4a0" providerId="ADAL" clId="{0D682F4F-5264-45D3-BB40-4E32EAE91AF5}" dt="2018-03-24T23:10:02.898" v="3385" actId="20577"/>
          <ac:spMkLst>
            <pc:docMk/>
            <pc:sldMk cId="40488255" sldId="294"/>
            <ac:spMk id="6" creationId="{12A896B0-9CD8-4E5C-9935-2D80DD8769B5}"/>
          </ac:spMkLst>
        </pc:spChg>
        <pc:spChg chg="mod">
          <ac:chgData name="Иннокентий Солнцев" userId="c345689b-ecfc-4a4f-b91d-b2cd3ac6c4a0" providerId="ADAL" clId="{0D682F4F-5264-45D3-BB40-4E32EAE91AF5}" dt="2018-03-25T00:21:40.699" v="3956" actId="20577"/>
          <ac:spMkLst>
            <pc:docMk/>
            <pc:sldMk cId="40488255" sldId="294"/>
            <ac:spMk id="8" creationId="{7BF8B0B1-B110-4BB5-9F2F-35E0FB074BFF}"/>
          </ac:spMkLst>
        </pc:spChg>
        <pc:spChg chg="add del mod">
          <ac:chgData name="Иннокентий Солнцев" userId="c345689b-ecfc-4a4f-b91d-b2cd3ac6c4a0" providerId="ADAL" clId="{0D682F4F-5264-45D3-BB40-4E32EAE91AF5}" dt="2018-03-24T23:17:51.013" v="3754" actId="478"/>
          <ac:spMkLst>
            <pc:docMk/>
            <pc:sldMk cId="40488255" sldId="294"/>
            <ac:spMk id="10" creationId="{634144AD-A648-4BD3-80C2-3D6A3D7452DB}"/>
          </ac:spMkLst>
        </pc:spChg>
        <pc:graphicFrameChg chg="mod modGraphic">
          <ac:chgData name="Иннокентий Солнцев" userId="c345689b-ecfc-4a4f-b91d-b2cd3ac6c4a0" providerId="ADAL" clId="{0D682F4F-5264-45D3-BB40-4E32EAE91AF5}" dt="2018-03-24T23:20:24.632" v="3806" actId="113"/>
          <ac:graphicFrameMkLst>
            <pc:docMk/>
            <pc:sldMk cId="40488255" sldId="294"/>
            <ac:graphicFrameMk id="7" creationId="{F3B6F80B-3644-46B0-9EFA-7FCEC77497A9}"/>
          </ac:graphicFrameMkLst>
        </pc:graphicFrameChg>
        <pc:graphicFrameChg chg="add mod modGraphic">
          <ac:chgData name="Иннокентий Солнцев" userId="c345689b-ecfc-4a4f-b91d-b2cd3ac6c4a0" providerId="ADAL" clId="{0D682F4F-5264-45D3-BB40-4E32EAE91AF5}" dt="2018-03-24T23:20:16.634" v="3799" actId="1076"/>
          <ac:graphicFrameMkLst>
            <pc:docMk/>
            <pc:sldMk cId="40488255" sldId="294"/>
            <ac:graphicFrameMk id="9" creationId="{F6EDCD28-7206-46DE-BE8E-0576736275C1}"/>
          </ac:graphicFrameMkLst>
        </pc:graphicFrameChg>
      </pc:sldChg>
      <pc:sldMasterChg chg="modSldLayout">
        <pc:chgData name="Иннокентий Солнцев" userId="c345689b-ecfc-4a4f-b91d-b2cd3ac6c4a0" providerId="ADAL" clId="{0D682F4F-5264-45D3-BB40-4E32EAE91AF5}" dt="2018-04-09T10:54:44.580" v="4085"/>
        <pc:sldMasterMkLst>
          <pc:docMk/>
          <pc:sldMasterMk cId="213557976" sldId="2147483663"/>
        </pc:sldMasterMkLst>
        <pc:sldLayoutChg chg="addSp">
          <pc:chgData name="Иннокентий Солнцев" userId="c345689b-ecfc-4a4f-b91d-b2cd3ac6c4a0" providerId="ADAL" clId="{0D682F4F-5264-45D3-BB40-4E32EAE91AF5}" dt="2018-04-09T10:54:44.580" v="4085"/>
          <pc:sldLayoutMkLst>
            <pc:docMk/>
            <pc:sldMasterMk cId="213557976" sldId="2147483663"/>
            <pc:sldLayoutMk cId="2348825976" sldId="2147483664"/>
          </pc:sldLayoutMkLst>
          <pc:picChg chg="add">
            <ac:chgData name="Иннокентий Солнцев" userId="c345689b-ecfc-4a4f-b91d-b2cd3ac6c4a0" providerId="ADAL" clId="{0D682F4F-5264-45D3-BB40-4E32EAE91AF5}" dt="2018-04-09T10:54:44.580" v="4085"/>
            <ac:picMkLst>
              <pc:docMk/>
              <pc:sldMasterMk cId="213557976" sldId="2147483663"/>
              <pc:sldLayoutMk cId="2348825976" sldId="2147483664"/>
              <ac:picMk id="7" creationId="{0CE4EBED-5E77-4186-AF7E-82289D8F76B0}"/>
            </ac:picMkLst>
          </pc:picChg>
          <pc:picChg chg="add">
            <ac:chgData name="Иннокентий Солнцев" userId="c345689b-ecfc-4a4f-b91d-b2cd3ac6c4a0" providerId="ADAL" clId="{0D682F4F-5264-45D3-BB40-4E32EAE91AF5}" dt="2018-04-09T10:54:44.580" v="4085"/>
            <ac:picMkLst>
              <pc:docMk/>
              <pc:sldMasterMk cId="213557976" sldId="2147483663"/>
              <pc:sldLayoutMk cId="2348825976" sldId="2147483664"/>
              <ac:picMk id="8" creationId="{DFCC22E6-710E-445D-B833-511651EF2FF6}"/>
            </ac:picMkLst>
          </pc:picChg>
        </pc:sldLayoutChg>
        <pc:sldLayoutChg chg="addSp">
          <pc:chgData name="Иннокентий Солнцев" userId="c345689b-ecfc-4a4f-b91d-b2cd3ac6c4a0" providerId="ADAL" clId="{0D682F4F-5264-45D3-BB40-4E32EAE91AF5}" dt="2018-04-09T10:54:44.580" v="4085"/>
          <pc:sldLayoutMkLst>
            <pc:docMk/>
            <pc:sldMasterMk cId="213557976" sldId="2147483663"/>
            <pc:sldLayoutMk cId="3173268879" sldId="2147483665"/>
          </pc:sldLayoutMkLst>
          <pc:spChg chg="add">
            <ac:chgData name="Иннокентий Солнцев" userId="c345689b-ecfc-4a4f-b91d-b2cd3ac6c4a0" providerId="ADAL" clId="{0D682F4F-5264-45D3-BB40-4E32EAE91AF5}" dt="2018-04-09T10:54:44.580" v="4085"/>
            <ac:spMkLst>
              <pc:docMk/>
              <pc:sldMasterMk cId="213557976" sldId="2147483663"/>
              <pc:sldLayoutMk cId="3173268879" sldId="2147483665"/>
              <ac:spMk id="8" creationId="{E428C807-4929-4457-9793-C18E5FECA3A5}"/>
            </ac:spMkLst>
          </pc:spChg>
          <pc:picChg chg="add">
            <ac:chgData name="Иннокентий Солнцев" userId="c345689b-ecfc-4a4f-b91d-b2cd3ac6c4a0" providerId="ADAL" clId="{0D682F4F-5264-45D3-BB40-4E32EAE91AF5}" dt="2018-04-09T10:54:44.580" v="4085"/>
            <ac:picMkLst>
              <pc:docMk/>
              <pc:sldMasterMk cId="213557976" sldId="2147483663"/>
              <pc:sldLayoutMk cId="3173268879" sldId="2147483665"/>
              <ac:picMk id="10" creationId="{F1CD6C71-4802-418A-A031-A7323031E42C}"/>
            </ac:picMkLst>
          </pc:picChg>
        </pc:sldLayoutChg>
      </pc:sldMasterChg>
    </pc:docChg>
  </pc:docChgLst>
  <pc:docChgLst>
    <pc:chgData name="Иннокентий Солнцев" userId="c345689b-ecfc-4a4f-b91d-b2cd3ac6c4a0" providerId="ADAL" clId="{FC3B154E-6B14-44CE-AADF-920E25F6C049}"/>
    <pc:docChg chg="undo redo custSel addSld delSld modSld sldOrd">
      <pc:chgData name="Иннокентий Солнцев" userId="c345689b-ecfc-4a4f-b91d-b2cd3ac6c4a0" providerId="ADAL" clId="{FC3B154E-6B14-44CE-AADF-920E25F6C049}" dt="2018-03-20T11:56:37.096" v="9864" actId="15"/>
      <pc:docMkLst>
        <pc:docMk/>
      </pc:docMkLst>
      <pc:sldChg chg="modSp">
        <pc:chgData name="Иннокентий Солнцев" userId="c345689b-ecfc-4a4f-b91d-b2cd3ac6c4a0" providerId="ADAL" clId="{FC3B154E-6B14-44CE-AADF-920E25F6C049}" dt="2018-03-19T17:02:40.316" v="36" actId="20577"/>
        <pc:sldMkLst>
          <pc:docMk/>
          <pc:sldMk cId="3445794765" sldId="256"/>
        </pc:sldMkLst>
        <pc:spChg chg="mod">
          <ac:chgData name="Иннокентий Солнцев" userId="c345689b-ecfc-4a4f-b91d-b2cd3ac6c4a0" providerId="ADAL" clId="{FC3B154E-6B14-44CE-AADF-920E25F6C049}" dt="2018-03-19T17:02:40.316" v="36" actId="20577"/>
          <ac:spMkLst>
            <pc:docMk/>
            <pc:sldMk cId="3445794765" sldId="256"/>
            <ac:spMk id="10" creationId="{00000000-0000-0000-0000-000000000000}"/>
          </ac:spMkLst>
        </pc:spChg>
      </pc:sldChg>
      <pc:sldChg chg="modSp add">
        <pc:chgData name="Иннокентий Солнцев" userId="c345689b-ecfc-4a4f-b91d-b2cd3ac6c4a0" providerId="ADAL" clId="{FC3B154E-6B14-44CE-AADF-920E25F6C049}" dt="2018-03-19T22:05:15.364" v="5061" actId="20577"/>
        <pc:sldMkLst>
          <pc:docMk/>
          <pc:sldMk cId="1614595860" sldId="276"/>
        </pc:sldMkLst>
        <pc:spChg chg="mod">
          <ac:chgData name="Иннокентий Солнцев" userId="c345689b-ecfc-4a4f-b91d-b2cd3ac6c4a0" providerId="ADAL" clId="{FC3B154E-6B14-44CE-AADF-920E25F6C049}" dt="2018-03-19T22:05:15.364" v="5061" actId="20577"/>
          <ac:spMkLst>
            <pc:docMk/>
            <pc:sldMk cId="1614595860" sldId="276"/>
            <ac:spMk id="2" creationId="{DA9669FA-75EA-499F-B8BA-C8C4D19901B9}"/>
          </ac:spMkLst>
        </pc:spChg>
        <pc:spChg chg="mod">
          <ac:chgData name="Иннокентий Солнцев" userId="c345689b-ecfc-4a4f-b91d-b2cd3ac6c4a0" providerId="ADAL" clId="{FC3B154E-6B14-44CE-AADF-920E25F6C049}" dt="2018-03-19T19:10:37.598" v="140" actId="20577"/>
          <ac:spMkLst>
            <pc:docMk/>
            <pc:sldMk cId="1614595860" sldId="276"/>
            <ac:spMk id="3" creationId="{97C00EE0-46A6-4221-AA51-198FBA5D2AFB}"/>
          </ac:spMkLst>
        </pc:spChg>
      </pc:sldChg>
      <pc:sldChg chg="addSp modSp add">
        <pc:chgData name="Иннокентий Солнцев" userId="c345689b-ecfc-4a4f-b91d-b2cd3ac6c4a0" providerId="ADAL" clId="{FC3B154E-6B14-44CE-AADF-920E25F6C049}" dt="2018-03-19T22:18:17.127" v="5425" actId="20577"/>
        <pc:sldMkLst>
          <pc:docMk/>
          <pc:sldMk cId="3103513139" sldId="277"/>
        </pc:sldMkLst>
        <pc:spChg chg="mod">
          <ac:chgData name="Иннокентий Солнцев" userId="c345689b-ecfc-4a4f-b91d-b2cd3ac6c4a0" providerId="ADAL" clId="{FC3B154E-6B14-44CE-AADF-920E25F6C049}" dt="2018-03-19T22:18:17.127" v="5425" actId="20577"/>
          <ac:spMkLst>
            <pc:docMk/>
            <pc:sldMk cId="3103513139" sldId="277"/>
            <ac:spMk id="2" creationId="{26FC0856-782A-4F74-92E0-EA477356FBBA}"/>
          </ac:spMkLst>
        </pc:spChg>
        <pc:spChg chg="mod">
          <ac:chgData name="Иннокентий Солнцев" userId="c345689b-ecfc-4a4f-b91d-b2cd3ac6c4a0" providerId="ADAL" clId="{FC3B154E-6B14-44CE-AADF-920E25F6C049}" dt="2018-03-19T19:10:51.167" v="184" actId="20577"/>
          <ac:spMkLst>
            <pc:docMk/>
            <pc:sldMk cId="3103513139" sldId="277"/>
            <ac:spMk id="3" creationId="{E79CA69A-9DB4-4DA2-AC85-9D6CFBEC3A07}"/>
          </ac:spMkLst>
        </pc:spChg>
        <pc:spChg chg="add mod">
          <ac:chgData name="Иннокентий Солнцев" userId="c345689b-ecfc-4a4f-b91d-b2cd3ac6c4a0" providerId="ADAL" clId="{FC3B154E-6B14-44CE-AADF-920E25F6C049}" dt="2018-03-19T22:16:42.039" v="5263" actId="20577"/>
          <ac:spMkLst>
            <pc:docMk/>
            <pc:sldMk cId="3103513139" sldId="277"/>
            <ac:spMk id="4" creationId="{CEF058F6-B5E2-4DEF-ABF2-2CF4FC29DCC1}"/>
          </ac:spMkLst>
        </pc:spChg>
        <pc:spChg chg="add mod">
          <ac:chgData name="Иннокентий Солнцев" userId="c345689b-ecfc-4a4f-b91d-b2cd3ac6c4a0" providerId="ADAL" clId="{FC3B154E-6B14-44CE-AADF-920E25F6C049}" dt="2018-03-19T22:16:17.540" v="5250" actId="1076"/>
          <ac:spMkLst>
            <pc:docMk/>
            <pc:sldMk cId="3103513139" sldId="277"/>
            <ac:spMk id="5" creationId="{87801752-AC3A-48C1-A29C-24BD04F8CA24}"/>
          </ac:spMkLst>
        </pc:spChg>
        <pc:cxnChg chg="add mod">
          <ac:chgData name="Иннокентий Солнцев" userId="c345689b-ecfc-4a4f-b91d-b2cd3ac6c4a0" providerId="ADAL" clId="{FC3B154E-6B14-44CE-AADF-920E25F6C049}" dt="2018-03-19T22:16:17.540" v="5250" actId="1076"/>
          <ac:cxnSpMkLst>
            <pc:docMk/>
            <pc:sldMk cId="3103513139" sldId="277"/>
            <ac:cxnSpMk id="6" creationId="{43C1A920-D29E-40B6-9DBC-3B609409A328}"/>
          </ac:cxnSpMkLst>
        </pc:cxnChg>
      </pc:sldChg>
      <pc:sldChg chg="addSp delSp modSp add">
        <pc:chgData name="Иннокентий Солнцев" userId="c345689b-ecfc-4a4f-b91d-b2cd3ac6c4a0" providerId="ADAL" clId="{FC3B154E-6B14-44CE-AADF-920E25F6C049}" dt="2018-03-20T11:56:37.096" v="9864" actId="15"/>
        <pc:sldMkLst>
          <pc:docMk/>
          <pc:sldMk cId="2899632366" sldId="278"/>
        </pc:sldMkLst>
        <pc:spChg chg="mod">
          <ac:chgData name="Иннокентий Солнцев" userId="c345689b-ecfc-4a4f-b91d-b2cd3ac6c4a0" providerId="ADAL" clId="{FC3B154E-6B14-44CE-AADF-920E25F6C049}" dt="2018-03-20T11:56:37.096" v="9864" actId="15"/>
          <ac:spMkLst>
            <pc:docMk/>
            <pc:sldMk cId="2899632366" sldId="278"/>
            <ac:spMk id="2" creationId="{F9DA0C7B-7221-466D-A9C3-69458CD5177B}"/>
          </ac:spMkLst>
        </pc:spChg>
        <pc:spChg chg="mod">
          <ac:chgData name="Иннокентий Солнцев" userId="c345689b-ecfc-4a4f-b91d-b2cd3ac6c4a0" providerId="ADAL" clId="{FC3B154E-6B14-44CE-AADF-920E25F6C049}" dt="2018-03-19T19:11:22.493" v="214" actId="20577"/>
          <ac:spMkLst>
            <pc:docMk/>
            <pc:sldMk cId="2899632366" sldId="278"/>
            <ac:spMk id="3" creationId="{902FDF42-F26C-4D50-847D-BECE2A3B395D}"/>
          </ac:spMkLst>
        </pc:spChg>
        <pc:spChg chg="add del">
          <ac:chgData name="Иннокентий Солнцев" userId="c345689b-ecfc-4a4f-b91d-b2cd3ac6c4a0" providerId="ADAL" clId="{FC3B154E-6B14-44CE-AADF-920E25F6C049}" dt="2018-03-20T11:54:53.112" v="9742" actId="15"/>
          <ac:spMkLst>
            <pc:docMk/>
            <pc:sldMk cId="2899632366" sldId="278"/>
            <ac:spMk id="4" creationId="{4AEC39FA-1594-4D25-8583-27B1A6961F43}"/>
          </ac:spMkLst>
        </pc:spChg>
      </pc:sldChg>
      <pc:sldChg chg="addSp delSp modSp add del">
        <pc:chgData name="Иннокентий Солнцев" userId="c345689b-ecfc-4a4f-b91d-b2cd3ac6c4a0" providerId="ADAL" clId="{FC3B154E-6B14-44CE-AADF-920E25F6C049}" dt="2018-03-19T22:31:44.186" v="5468" actId="12385"/>
        <pc:sldMkLst>
          <pc:docMk/>
          <pc:sldMk cId="518032919" sldId="279"/>
        </pc:sldMkLst>
        <pc:spChg chg="del">
          <ac:chgData name="Иннокентий Солнцев" userId="c345689b-ecfc-4a4f-b91d-b2cd3ac6c4a0" providerId="ADAL" clId="{FC3B154E-6B14-44CE-AADF-920E25F6C049}" dt="2018-03-19T19:27:00.083" v="218" actId="12385"/>
          <ac:spMkLst>
            <pc:docMk/>
            <pc:sldMk cId="518032919" sldId="279"/>
            <ac:spMk id="2" creationId="{CFCC22CA-3234-4B63-921E-93C8F1844094}"/>
          </ac:spMkLst>
        </pc:spChg>
        <pc:spChg chg="del">
          <ac:chgData name="Иннокентий Солнцев" userId="c345689b-ecfc-4a4f-b91d-b2cd3ac6c4a0" providerId="ADAL" clId="{FC3B154E-6B14-44CE-AADF-920E25F6C049}" dt="2018-03-19T19:27:00.083" v="218" actId="12385"/>
          <ac:spMkLst>
            <pc:docMk/>
            <pc:sldMk cId="518032919" sldId="279"/>
            <ac:spMk id="3" creationId="{40620536-C384-4E1A-988C-D3066F79826A}"/>
          </ac:spMkLst>
        </pc:spChg>
        <pc:spChg chg="del">
          <ac:chgData name="Иннокентий Солнцев" userId="c345689b-ecfc-4a4f-b91d-b2cd3ac6c4a0" providerId="ADAL" clId="{FC3B154E-6B14-44CE-AADF-920E25F6C049}" dt="2018-03-19T19:27:00.083" v="218" actId="12385"/>
          <ac:spMkLst>
            <pc:docMk/>
            <pc:sldMk cId="518032919" sldId="279"/>
            <ac:spMk id="4" creationId="{5CC23716-E7F0-413E-8710-8EC379834CAB}"/>
          </ac:spMkLst>
        </pc:spChg>
        <pc:spChg chg="add mod">
          <ac:chgData name="Иннокентий Солнцев" userId="c345689b-ecfc-4a4f-b91d-b2cd3ac6c4a0" providerId="ADAL" clId="{FC3B154E-6B14-44CE-AADF-920E25F6C049}" dt="2018-03-19T19:27:11.836" v="236" actId="20577"/>
          <ac:spMkLst>
            <pc:docMk/>
            <pc:sldMk cId="518032919" sldId="279"/>
            <ac:spMk id="5" creationId="{30B96972-69B3-4178-8271-F4EC79306B74}"/>
          </ac:spMkLst>
        </pc:spChg>
        <pc:spChg chg="add mod">
          <ac:chgData name="Иннокентий Солнцев" userId="c345689b-ecfc-4a4f-b91d-b2cd3ac6c4a0" providerId="ADAL" clId="{FC3B154E-6B14-44CE-AADF-920E25F6C049}" dt="2018-03-19T19:42:13.101" v="778" actId="20577"/>
          <ac:spMkLst>
            <pc:docMk/>
            <pc:sldMk cId="518032919" sldId="279"/>
            <ac:spMk id="6" creationId="{12A896B0-9CD8-4E5C-9935-2D80DD8769B5}"/>
          </ac:spMkLst>
        </pc:spChg>
        <pc:spChg chg="add mod">
          <ac:chgData name="Иннокентий Солнцев" userId="c345689b-ecfc-4a4f-b91d-b2cd3ac6c4a0" providerId="ADAL" clId="{FC3B154E-6B14-44CE-AADF-920E25F6C049}" dt="2018-03-19T21:26:21.124" v="3679" actId="20577"/>
          <ac:spMkLst>
            <pc:docMk/>
            <pc:sldMk cId="518032919" sldId="279"/>
            <ac:spMk id="8" creationId="{7BF8B0B1-B110-4BB5-9F2F-35E0FB074BFF}"/>
          </ac:spMkLst>
        </pc:spChg>
        <pc:graphicFrameChg chg="add mod modGraphic">
          <ac:chgData name="Иннокентий Солнцев" userId="c345689b-ecfc-4a4f-b91d-b2cd3ac6c4a0" providerId="ADAL" clId="{FC3B154E-6B14-44CE-AADF-920E25F6C049}" dt="2018-03-19T22:31:44.186" v="5468" actId="12385"/>
          <ac:graphicFrameMkLst>
            <pc:docMk/>
            <pc:sldMk cId="518032919" sldId="279"/>
            <ac:graphicFrameMk id="7" creationId="{F3B6F80B-3644-46B0-9EFA-7FCEC77497A9}"/>
          </ac:graphicFrameMkLst>
        </pc:graphicFrameChg>
      </pc:sldChg>
      <pc:sldChg chg="modSp add">
        <pc:chgData name="Иннокентий Солнцев" userId="c345689b-ecfc-4a4f-b91d-b2cd3ac6c4a0" providerId="ADAL" clId="{FC3B154E-6B14-44CE-AADF-920E25F6C049}" dt="2018-03-19T19:55:16.643" v="1137" actId="20577"/>
        <pc:sldMkLst>
          <pc:docMk/>
          <pc:sldMk cId="3122300157" sldId="280"/>
        </pc:sldMkLst>
        <pc:spChg chg="mod">
          <ac:chgData name="Иннокентий Солнцев" userId="c345689b-ecfc-4a4f-b91d-b2cd3ac6c4a0" providerId="ADAL" clId="{FC3B154E-6B14-44CE-AADF-920E25F6C049}" dt="2018-03-19T19:55:16.643" v="1137" actId="20577"/>
          <ac:spMkLst>
            <pc:docMk/>
            <pc:sldMk cId="3122300157" sldId="280"/>
            <ac:spMk id="2" creationId="{C9B8C25E-AEDA-46F3-B61A-8D7DE50CF1F7}"/>
          </ac:spMkLst>
        </pc:spChg>
        <pc:spChg chg="mod">
          <ac:chgData name="Иннокентий Солнцев" userId="c345689b-ecfc-4a4f-b91d-b2cd3ac6c4a0" providerId="ADAL" clId="{FC3B154E-6B14-44CE-AADF-920E25F6C049}" dt="2018-03-19T19:27:17.808" v="250" actId="20577"/>
          <ac:spMkLst>
            <pc:docMk/>
            <pc:sldMk cId="3122300157" sldId="280"/>
            <ac:spMk id="3" creationId="{E5DC90F9-84FC-4DD1-A1AF-2D3C084755B7}"/>
          </ac:spMkLst>
        </pc:spChg>
      </pc:sldChg>
      <pc:sldChg chg="addSp delSp modSp add">
        <pc:chgData name="Иннокентий Солнцев" userId="c345689b-ecfc-4a4f-b91d-b2cd3ac6c4a0" providerId="ADAL" clId="{FC3B154E-6B14-44CE-AADF-920E25F6C049}" dt="2018-03-19T20:37:08.984" v="1829" actId="20577"/>
        <pc:sldMkLst>
          <pc:docMk/>
          <pc:sldMk cId="647608554" sldId="281"/>
        </pc:sldMkLst>
        <pc:spChg chg="mod">
          <ac:chgData name="Иннокентий Солнцев" userId="c345689b-ecfc-4a4f-b91d-b2cd3ac6c4a0" providerId="ADAL" clId="{FC3B154E-6B14-44CE-AADF-920E25F6C049}" dt="2018-03-19T20:19:56.991" v="1420" actId="20577"/>
          <ac:spMkLst>
            <pc:docMk/>
            <pc:sldMk cId="647608554" sldId="281"/>
            <ac:spMk id="2" creationId="{3B5AA052-FECB-4BEB-9D45-61EEB9D8F95C}"/>
          </ac:spMkLst>
        </pc:spChg>
        <pc:spChg chg="mod">
          <ac:chgData name="Иннокентий Солнцев" userId="c345689b-ecfc-4a4f-b91d-b2cd3ac6c4a0" providerId="ADAL" clId="{FC3B154E-6B14-44CE-AADF-920E25F6C049}" dt="2018-03-19T19:55:41.200" v="1166" actId="20577"/>
          <ac:spMkLst>
            <pc:docMk/>
            <pc:sldMk cId="647608554" sldId="281"/>
            <ac:spMk id="3" creationId="{D1878B06-6513-417F-9A88-76DCA398A296}"/>
          </ac:spMkLst>
        </pc:spChg>
        <pc:spChg chg="add mod">
          <ac:chgData name="Иннокентий Солнцев" userId="c345689b-ecfc-4a4f-b91d-b2cd3ac6c4a0" providerId="ADAL" clId="{FC3B154E-6B14-44CE-AADF-920E25F6C049}" dt="2018-03-19T20:21:25.834" v="1424" actId="17032"/>
          <ac:spMkLst>
            <pc:docMk/>
            <pc:sldMk cId="647608554" sldId="281"/>
            <ac:spMk id="4" creationId="{538F173F-AE5D-4C61-B5DE-6BB78B3AA7E4}"/>
          </ac:spMkLst>
        </pc:spChg>
        <pc:spChg chg="add mod">
          <ac:chgData name="Иннокентий Солнцев" userId="c345689b-ecfc-4a4f-b91d-b2cd3ac6c4a0" providerId="ADAL" clId="{FC3B154E-6B14-44CE-AADF-920E25F6C049}" dt="2018-03-19T20:21:05.267" v="1423" actId="17032"/>
          <ac:spMkLst>
            <pc:docMk/>
            <pc:sldMk cId="647608554" sldId="281"/>
            <ac:spMk id="5" creationId="{69BB5650-E302-4175-A435-C8B02E55F204}"/>
          </ac:spMkLst>
        </pc:spChg>
        <pc:spChg chg="add mod">
          <ac:chgData name="Иннокентий Солнцев" userId="c345689b-ecfc-4a4f-b91d-b2cd3ac6c4a0" providerId="ADAL" clId="{FC3B154E-6B14-44CE-AADF-920E25F6C049}" dt="2018-03-19T20:21:05.267" v="1423" actId="17032"/>
          <ac:spMkLst>
            <pc:docMk/>
            <pc:sldMk cId="647608554" sldId="281"/>
            <ac:spMk id="6" creationId="{F9DFAC72-F93F-4397-BC06-30A641A5E261}"/>
          </ac:spMkLst>
        </pc:spChg>
        <pc:spChg chg="add mod">
          <ac:chgData name="Иннокентий Солнцев" userId="c345689b-ecfc-4a4f-b91d-b2cd3ac6c4a0" providerId="ADAL" clId="{FC3B154E-6B14-44CE-AADF-920E25F6C049}" dt="2018-03-19T20:34:11.998" v="1778" actId="1076"/>
          <ac:spMkLst>
            <pc:docMk/>
            <pc:sldMk cId="647608554" sldId="281"/>
            <ac:spMk id="7" creationId="{E52BE4D6-CC0D-404B-9FB5-DE4E2F4D5B66}"/>
          </ac:spMkLst>
        </pc:spChg>
        <pc:spChg chg="add mod">
          <ac:chgData name="Иннокентий Солнцев" userId="c345689b-ecfc-4a4f-b91d-b2cd3ac6c4a0" providerId="ADAL" clId="{FC3B154E-6B14-44CE-AADF-920E25F6C049}" dt="2018-03-19T20:21:25.834" v="1424" actId="17032"/>
          <ac:spMkLst>
            <pc:docMk/>
            <pc:sldMk cId="647608554" sldId="281"/>
            <ac:spMk id="8" creationId="{40B0AD72-114F-4202-88D3-D23FD50E9E8C}"/>
          </ac:spMkLst>
        </pc:spChg>
        <pc:spChg chg="add mod">
          <ac:chgData name="Иннокентий Солнцев" userId="c345689b-ecfc-4a4f-b91d-b2cd3ac6c4a0" providerId="ADAL" clId="{FC3B154E-6B14-44CE-AADF-920E25F6C049}" dt="2018-03-19T20:35:13.186" v="1790" actId="1076"/>
          <ac:spMkLst>
            <pc:docMk/>
            <pc:sldMk cId="647608554" sldId="281"/>
            <ac:spMk id="20" creationId="{2B15A14F-738B-4F03-80DD-B42C275C3E93}"/>
          </ac:spMkLst>
        </pc:spChg>
        <pc:spChg chg="add mod">
          <ac:chgData name="Иннокентий Солнцев" userId="c345689b-ecfc-4a4f-b91d-b2cd3ac6c4a0" providerId="ADAL" clId="{FC3B154E-6B14-44CE-AADF-920E25F6C049}" dt="2018-03-19T20:34:58.887" v="1787" actId="1076"/>
          <ac:spMkLst>
            <pc:docMk/>
            <pc:sldMk cId="647608554" sldId="281"/>
            <ac:spMk id="21" creationId="{0D0B7348-32A8-487C-8BFC-5106768B6077}"/>
          </ac:spMkLst>
        </pc:spChg>
        <pc:spChg chg="add mod">
          <ac:chgData name="Иннокентий Солнцев" userId="c345689b-ecfc-4a4f-b91d-b2cd3ac6c4a0" providerId="ADAL" clId="{FC3B154E-6B14-44CE-AADF-920E25F6C049}" dt="2018-03-19T20:35:30.872" v="1794" actId="1076"/>
          <ac:spMkLst>
            <pc:docMk/>
            <pc:sldMk cId="647608554" sldId="281"/>
            <ac:spMk id="22" creationId="{4061111E-6C29-4FB7-95D2-857AAB932489}"/>
          </ac:spMkLst>
        </pc:spChg>
        <pc:spChg chg="add mod">
          <ac:chgData name="Иннокентий Солнцев" userId="c345689b-ecfc-4a4f-b91d-b2cd3ac6c4a0" providerId="ADAL" clId="{FC3B154E-6B14-44CE-AADF-920E25F6C049}" dt="2018-03-19T20:30:49.154" v="1735" actId="1076"/>
          <ac:spMkLst>
            <pc:docMk/>
            <pc:sldMk cId="647608554" sldId="281"/>
            <ac:spMk id="35" creationId="{BB1B1C43-0B96-407F-9F8F-EDF2ECBF156A}"/>
          </ac:spMkLst>
        </pc:spChg>
        <pc:spChg chg="add mod">
          <ac:chgData name="Иннокентий Солнцев" userId="c345689b-ecfc-4a4f-b91d-b2cd3ac6c4a0" providerId="ADAL" clId="{FC3B154E-6B14-44CE-AADF-920E25F6C049}" dt="2018-03-19T20:34:44.279" v="1785" actId="1076"/>
          <ac:spMkLst>
            <pc:docMk/>
            <pc:sldMk cId="647608554" sldId="281"/>
            <ac:spMk id="36" creationId="{0D5A1766-DCEE-4F5D-BED5-6E8E6BEBC594}"/>
          </ac:spMkLst>
        </pc:spChg>
        <pc:spChg chg="add del mod">
          <ac:chgData name="Иннокентий Солнцев" userId="c345689b-ecfc-4a4f-b91d-b2cd3ac6c4a0" providerId="ADAL" clId="{FC3B154E-6B14-44CE-AADF-920E25F6C049}" dt="2018-03-19T20:24:12.347" v="1504" actId="478"/>
          <ac:spMkLst>
            <pc:docMk/>
            <pc:sldMk cId="647608554" sldId="281"/>
            <ac:spMk id="37" creationId="{751C15B0-214D-49D9-BC94-1C66D16DBD6F}"/>
          </ac:spMkLst>
        </pc:spChg>
        <pc:spChg chg="add mod">
          <ac:chgData name="Иннокентий Солнцев" userId="c345689b-ecfc-4a4f-b91d-b2cd3ac6c4a0" providerId="ADAL" clId="{FC3B154E-6B14-44CE-AADF-920E25F6C049}" dt="2018-03-19T20:34:32.939" v="1783" actId="1076"/>
          <ac:spMkLst>
            <pc:docMk/>
            <pc:sldMk cId="647608554" sldId="281"/>
            <ac:spMk id="38" creationId="{669426A3-6D8D-43E7-8FBB-56A46CE3CE54}"/>
          </ac:spMkLst>
        </pc:spChg>
        <pc:spChg chg="add mod">
          <ac:chgData name="Иннокентий Солнцев" userId="c345689b-ecfc-4a4f-b91d-b2cd3ac6c4a0" providerId="ADAL" clId="{FC3B154E-6B14-44CE-AADF-920E25F6C049}" dt="2018-03-19T20:37:08.984" v="1829" actId="20577"/>
          <ac:spMkLst>
            <pc:docMk/>
            <pc:sldMk cId="647608554" sldId="281"/>
            <ac:spMk id="39" creationId="{E16222C5-FE1F-44E1-BC92-9FC128DC3BCC}"/>
          </ac:spMkLst>
        </pc:spChg>
        <pc:spChg chg="add del mod">
          <ac:chgData name="Иннокентий Солнцев" userId="c345689b-ecfc-4a4f-b91d-b2cd3ac6c4a0" providerId="ADAL" clId="{FC3B154E-6B14-44CE-AADF-920E25F6C049}" dt="2018-03-19T20:27:32.761" v="1623" actId="478"/>
          <ac:spMkLst>
            <pc:docMk/>
            <pc:sldMk cId="647608554" sldId="281"/>
            <ac:spMk id="40" creationId="{9412E16F-FCA1-4513-88A7-5007CD093DB8}"/>
          </ac:spMkLst>
        </pc:spChg>
        <pc:spChg chg="add del mod">
          <ac:chgData name="Иннокентий Солнцев" userId="c345689b-ecfc-4a4f-b91d-b2cd3ac6c4a0" providerId="ADAL" clId="{FC3B154E-6B14-44CE-AADF-920E25F6C049}" dt="2018-03-19T20:35:44.562" v="1798" actId="478"/>
          <ac:spMkLst>
            <pc:docMk/>
            <pc:sldMk cId="647608554" sldId="281"/>
            <ac:spMk id="41" creationId="{96F847D4-ED95-4202-9E76-3F859926F48A}"/>
          </ac:spMkLst>
        </pc:spChg>
        <pc:spChg chg="add mod">
          <ac:chgData name="Иннокентий Солнцев" userId="c345689b-ecfc-4a4f-b91d-b2cd3ac6c4a0" providerId="ADAL" clId="{FC3B154E-6B14-44CE-AADF-920E25F6C049}" dt="2018-03-19T20:36:28.108" v="1812" actId="1076"/>
          <ac:spMkLst>
            <pc:docMk/>
            <pc:sldMk cId="647608554" sldId="281"/>
            <ac:spMk id="42" creationId="{4D53C06C-7164-40AA-B4F3-63462F0CDE14}"/>
          </ac:spMkLst>
        </pc:spChg>
        <pc:spChg chg="add mod">
          <ac:chgData name="Иннокентий Солнцев" userId="c345689b-ecfc-4a4f-b91d-b2cd3ac6c4a0" providerId="ADAL" clId="{FC3B154E-6B14-44CE-AADF-920E25F6C049}" dt="2018-03-19T20:36:51.216" v="1822" actId="1076"/>
          <ac:spMkLst>
            <pc:docMk/>
            <pc:sldMk cId="647608554" sldId="281"/>
            <ac:spMk id="43" creationId="{29873825-D38F-48E9-A739-1D3CA2877B9A}"/>
          </ac:spMkLst>
        </pc:spChg>
        <pc:spChg chg="add mod">
          <ac:chgData name="Иннокентий Солнцев" userId="c345689b-ecfc-4a4f-b91d-b2cd3ac6c4a0" providerId="ADAL" clId="{FC3B154E-6B14-44CE-AADF-920E25F6C049}" dt="2018-03-19T20:37:03.370" v="1828" actId="1035"/>
          <ac:spMkLst>
            <pc:docMk/>
            <pc:sldMk cId="647608554" sldId="281"/>
            <ac:spMk id="63" creationId="{5F357789-6E1A-4795-A25E-6DA9FBB7DD6E}"/>
          </ac:spMkLst>
        </pc:spChg>
        <pc:cxnChg chg="add mod">
          <ac:chgData name="Иннокентий Солнцев" userId="c345689b-ecfc-4a4f-b91d-b2cd3ac6c4a0" providerId="ADAL" clId="{FC3B154E-6B14-44CE-AADF-920E25F6C049}" dt="2018-03-19T20:20:27.728" v="1421" actId="13822"/>
          <ac:cxnSpMkLst>
            <pc:docMk/>
            <pc:sldMk cId="647608554" sldId="281"/>
            <ac:cxnSpMk id="10" creationId="{C21BED3E-E8EA-4C23-BFB0-7ED1D88635C2}"/>
          </ac:cxnSpMkLst>
        </pc:cxnChg>
        <pc:cxnChg chg="add mod">
          <ac:chgData name="Иннокентий Солнцев" userId="c345689b-ecfc-4a4f-b91d-b2cd3ac6c4a0" providerId="ADAL" clId="{FC3B154E-6B14-44CE-AADF-920E25F6C049}" dt="2018-03-19T20:34:37.045" v="1784" actId="14100"/>
          <ac:cxnSpMkLst>
            <pc:docMk/>
            <pc:sldMk cId="647608554" sldId="281"/>
            <ac:cxnSpMk id="12" creationId="{201A4CE3-0914-4BA8-8801-737F14A83DE2}"/>
          </ac:cxnSpMkLst>
        </pc:cxnChg>
        <pc:cxnChg chg="add mod">
          <ac:chgData name="Иннокентий Солнцев" userId="c345689b-ecfc-4a4f-b91d-b2cd3ac6c4a0" providerId="ADAL" clId="{FC3B154E-6B14-44CE-AADF-920E25F6C049}" dt="2018-03-19T20:34:26.410" v="1781" actId="14100"/>
          <ac:cxnSpMkLst>
            <pc:docMk/>
            <pc:sldMk cId="647608554" sldId="281"/>
            <ac:cxnSpMk id="16" creationId="{5891D615-D922-48A0-94F1-236E04780A32}"/>
          </ac:cxnSpMkLst>
        </pc:cxnChg>
        <pc:cxnChg chg="add mod">
          <ac:chgData name="Иннокентий Солнцев" userId="c345689b-ecfc-4a4f-b91d-b2cd3ac6c4a0" providerId="ADAL" clId="{FC3B154E-6B14-44CE-AADF-920E25F6C049}" dt="2018-03-19T20:34:28.697" v="1782" actId="14100"/>
          <ac:cxnSpMkLst>
            <pc:docMk/>
            <pc:sldMk cId="647608554" sldId="281"/>
            <ac:cxnSpMk id="19" creationId="{B50EA6D5-AEB0-49E6-9C14-619A963AD2B8}"/>
          </ac:cxnSpMkLst>
        </pc:cxnChg>
        <pc:cxnChg chg="add mod">
          <ac:chgData name="Иннокентий Солнцев" userId="c345689b-ecfc-4a4f-b91d-b2cd3ac6c4a0" providerId="ADAL" clId="{FC3B154E-6B14-44CE-AADF-920E25F6C049}" dt="2018-03-19T20:20:27.728" v="1421" actId="13822"/>
          <ac:cxnSpMkLst>
            <pc:docMk/>
            <pc:sldMk cId="647608554" sldId="281"/>
            <ac:cxnSpMk id="28" creationId="{63E0E42D-F21A-4F82-9EBD-547545CA0A36}"/>
          </ac:cxnSpMkLst>
        </pc:cxnChg>
        <pc:cxnChg chg="add mod">
          <ac:chgData name="Иннокентий Солнцев" userId="c345689b-ecfc-4a4f-b91d-b2cd3ac6c4a0" providerId="ADAL" clId="{FC3B154E-6B14-44CE-AADF-920E25F6C049}" dt="2018-03-19T20:35:04.525" v="1789" actId="14100"/>
          <ac:cxnSpMkLst>
            <pc:docMk/>
            <pc:sldMk cId="647608554" sldId="281"/>
            <ac:cxnSpMk id="30" creationId="{0F0CEFF7-0766-4D5F-98DC-4222F4FB0157}"/>
          </ac:cxnSpMkLst>
        </pc:cxnChg>
        <pc:cxnChg chg="add mod">
          <ac:chgData name="Иннокентий Солнцев" userId="c345689b-ecfc-4a4f-b91d-b2cd3ac6c4a0" providerId="ADAL" clId="{FC3B154E-6B14-44CE-AADF-920E25F6C049}" dt="2018-03-19T20:35:17.670" v="1791" actId="14100"/>
          <ac:cxnSpMkLst>
            <pc:docMk/>
            <pc:sldMk cId="647608554" sldId="281"/>
            <ac:cxnSpMk id="32" creationId="{AA430DB5-2384-4162-9944-3C0DB37178F3}"/>
          </ac:cxnSpMkLst>
        </pc:cxnChg>
        <pc:cxnChg chg="add mod">
          <ac:chgData name="Иннокентий Солнцев" userId="c345689b-ecfc-4a4f-b91d-b2cd3ac6c4a0" providerId="ADAL" clId="{FC3B154E-6B14-44CE-AADF-920E25F6C049}" dt="2018-03-19T20:35:30.872" v="1794" actId="1076"/>
          <ac:cxnSpMkLst>
            <pc:docMk/>
            <pc:sldMk cId="647608554" sldId="281"/>
            <ac:cxnSpMk id="34" creationId="{96322C6F-04D2-4DB7-83CC-709686EEE54D}"/>
          </ac:cxnSpMkLst>
        </pc:cxnChg>
      </pc:sldChg>
      <pc:sldChg chg="delSp modSp add">
        <pc:chgData name="Иннокентий Солнцев" userId="c345689b-ecfc-4a4f-b91d-b2cd3ac6c4a0" providerId="ADAL" clId="{FC3B154E-6B14-44CE-AADF-920E25F6C049}" dt="2018-03-19T22:31:50.929" v="5469" actId="12385"/>
        <pc:sldMkLst>
          <pc:docMk/>
          <pc:sldMk cId="219069372" sldId="282"/>
        </pc:sldMkLst>
        <pc:spChg chg="mod">
          <ac:chgData name="Иннокентий Солнцев" userId="c345689b-ecfc-4a4f-b91d-b2cd3ac6c4a0" providerId="ADAL" clId="{FC3B154E-6B14-44CE-AADF-920E25F6C049}" dt="2018-03-19T20:40:41.555" v="1970" actId="20577"/>
          <ac:spMkLst>
            <pc:docMk/>
            <pc:sldMk cId="219069372" sldId="282"/>
            <ac:spMk id="5" creationId="{30B96972-69B3-4178-8271-F4EC79306B74}"/>
          </ac:spMkLst>
        </pc:spChg>
        <pc:spChg chg="mod">
          <ac:chgData name="Иннокентий Солнцев" userId="c345689b-ecfc-4a4f-b91d-b2cd3ac6c4a0" providerId="ADAL" clId="{FC3B154E-6B14-44CE-AADF-920E25F6C049}" dt="2018-03-19T20:59:37.422" v="2363" actId="12385"/>
          <ac:spMkLst>
            <pc:docMk/>
            <pc:sldMk cId="219069372" sldId="282"/>
            <ac:spMk id="6" creationId="{12A896B0-9CD8-4E5C-9935-2D80DD8769B5}"/>
          </ac:spMkLst>
        </pc:spChg>
        <pc:spChg chg="del">
          <ac:chgData name="Иннокентий Солнцев" userId="c345689b-ecfc-4a4f-b91d-b2cd3ac6c4a0" providerId="ADAL" clId="{FC3B154E-6B14-44CE-AADF-920E25F6C049}" dt="2018-03-19T20:40:31.503" v="1964" actId="478"/>
          <ac:spMkLst>
            <pc:docMk/>
            <pc:sldMk cId="219069372" sldId="282"/>
            <ac:spMk id="8" creationId="{7BF8B0B1-B110-4BB5-9F2F-35E0FB074BFF}"/>
          </ac:spMkLst>
        </pc:spChg>
        <pc:graphicFrameChg chg="mod modGraphic">
          <ac:chgData name="Иннокентий Солнцев" userId="c345689b-ecfc-4a4f-b91d-b2cd3ac6c4a0" providerId="ADAL" clId="{FC3B154E-6B14-44CE-AADF-920E25F6C049}" dt="2018-03-19T22:31:50.929" v="5469" actId="12385"/>
          <ac:graphicFrameMkLst>
            <pc:docMk/>
            <pc:sldMk cId="219069372" sldId="282"/>
            <ac:graphicFrameMk id="7" creationId="{F3B6F80B-3644-46B0-9EFA-7FCEC77497A9}"/>
          </ac:graphicFrameMkLst>
        </pc:graphicFrameChg>
      </pc:sldChg>
      <pc:sldChg chg="modSp add">
        <pc:chgData name="Иннокентий Солнцев" userId="c345689b-ecfc-4a4f-b91d-b2cd3ac6c4a0" providerId="ADAL" clId="{FC3B154E-6B14-44CE-AADF-920E25F6C049}" dt="2018-03-19T22:01:25.444" v="4916" actId="20577"/>
        <pc:sldMkLst>
          <pc:docMk/>
          <pc:sldMk cId="415856922" sldId="283"/>
        </pc:sldMkLst>
        <pc:spChg chg="mod">
          <ac:chgData name="Иннокентий Солнцев" userId="c345689b-ecfc-4a4f-b91d-b2cd3ac6c4a0" providerId="ADAL" clId="{FC3B154E-6B14-44CE-AADF-920E25F6C049}" dt="2018-03-19T22:01:25.444" v="4916" actId="20577"/>
          <ac:spMkLst>
            <pc:docMk/>
            <pc:sldMk cId="415856922" sldId="283"/>
            <ac:spMk id="2" creationId="{B62BC466-B25C-435C-B2A5-86998E946C2B}"/>
          </ac:spMkLst>
        </pc:spChg>
        <pc:spChg chg="mod">
          <ac:chgData name="Иннокентий Солнцев" userId="c345689b-ecfc-4a4f-b91d-b2cd3ac6c4a0" providerId="ADAL" clId="{FC3B154E-6B14-44CE-AADF-920E25F6C049}" dt="2018-03-19T21:14:24.707" v="3042" actId="20577"/>
          <ac:spMkLst>
            <pc:docMk/>
            <pc:sldMk cId="415856922" sldId="283"/>
            <ac:spMk id="3" creationId="{85BEDB1D-9B42-4BB2-A205-B5F1E7441C9E}"/>
          </ac:spMkLst>
        </pc:spChg>
      </pc:sldChg>
      <pc:sldChg chg="addSp modSp add">
        <pc:chgData name="Иннокентий Солнцев" userId="c345689b-ecfc-4a4f-b91d-b2cd3ac6c4a0" providerId="ADAL" clId="{FC3B154E-6B14-44CE-AADF-920E25F6C049}" dt="2018-03-19T21:39:46.901" v="4083" actId="1076"/>
        <pc:sldMkLst>
          <pc:docMk/>
          <pc:sldMk cId="3070587771" sldId="284"/>
        </pc:sldMkLst>
        <pc:spChg chg="mod">
          <ac:chgData name="Иннокентий Солнцев" userId="c345689b-ecfc-4a4f-b91d-b2cd3ac6c4a0" providerId="ADAL" clId="{FC3B154E-6B14-44CE-AADF-920E25F6C049}" dt="2018-03-19T21:20:23.937" v="3300" actId="20577"/>
          <ac:spMkLst>
            <pc:docMk/>
            <pc:sldMk cId="3070587771" sldId="284"/>
            <ac:spMk id="2" creationId="{F6CCE645-5844-4A20-AC7F-46A04F788471}"/>
          </ac:spMkLst>
        </pc:spChg>
        <pc:spChg chg="mod">
          <ac:chgData name="Иннокентий Солнцев" userId="c345689b-ecfc-4a4f-b91d-b2cd3ac6c4a0" providerId="ADAL" clId="{FC3B154E-6B14-44CE-AADF-920E25F6C049}" dt="2018-03-19T21:19:04.206" v="3285" actId="20577"/>
          <ac:spMkLst>
            <pc:docMk/>
            <pc:sldMk cId="3070587771" sldId="284"/>
            <ac:spMk id="3" creationId="{2EEFFA51-0E45-499E-B065-9E7CB5C64616}"/>
          </ac:spMkLst>
        </pc:spChg>
        <pc:spChg chg="add mod">
          <ac:chgData name="Иннокентий Солнцев" userId="c345689b-ecfc-4a4f-b91d-b2cd3ac6c4a0" providerId="ADAL" clId="{FC3B154E-6B14-44CE-AADF-920E25F6C049}" dt="2018-03-19T21:39:46.901" v="4083" actId="1076"/>
          <ac:spMkLst>
            <pc:docMk/>
            <pc:sldMk cId="3070587771" sldId="284"/>
            <ac:spMk id="4" creationId="{5EEB7702-F583-4E28-83D6-0F99798FB570}"/>
          </ac:spMkLst>
        </pc:spChg>
        <pc:spChg chg="add mod">
          <ac:chgData name="Иннокентий Солнцев" userId="c345689b-ecfc-4a4f-b91d-b2cd3ac6c4a0" providerId="ADAL" clId="{FC3B154E-6B14-44CE-AADF-920E25F6C049}" dt="2018-03-19T21:39:46.901" v="4083" actId="1076"/>
          <ac:spMkLst>
            <pc:docMk/>
            <pc:sldMk cId="3070587771" sldId="284"/>
            <ac:spMk id="5" creationId="{47F1151E-E1FD-4A76-8DF7-03C1DFD2D6D4}"/>
          </ac:spMkLst>
        </pc:spChg>
        <pc:spChg chg="add mod">
          <ac:chgData name="Иннокентий Солнцев" userId="c345689b-ecfc-4a4f-b91d-b2cd3ac6c4a0" providerId="ADAL" clId="{FC3B154E-6B14-44CE-AADF-920E25F6C049}" dt="2018-03-19T21:39:46.901" v="4083" actId="1076"/>
          <ac:spMkLst>
            <pc:docMk/>
            <pc:sldMk cId="3070587771" sldId="284"/>
            <ac:spMk id="6" creationId="{B9312479-2E4C-434A-9050-51451AE04B68}"/>
          </ac:spMkLst>
        </pc:spChg>
        <pc:spChg chg="add mod">
          <ac:chgData name="Иннокентий Солнцев" userId="c345689b-ecfc-4a4f-b91d-b2cd3ac6c4a0" providerId="ADAL" clId="{FC3B154E-6B14-44CE-AADF-920E25F6C049}" dt="2018-03-19T21:39:46.901" v="4083" actId="1076"/>
          <ac:spMkLst>
            <pc:docMk/>
            <pc:sldMk cId="3070587771" sldId="284"/>
            <ac:spMk id="7" creationId="{42C7BAD8-D3F8-477E-913C-63977B0C009F}"/>
          </ac:spMkLst>
        </pc:spChg>
        <pc:spChg chg="add mod">
          <ac:chgData name="Иннокентий Солнцев" userId="c345689b-ecfc-4a4f-b91d-b2cd3ac6c4a0" providerId="ADAL" clId="{FC3B154E-6B14-44CE-AADF-920E25F6C049}" dt="2018-03-19T21:39:46.901" v="4083" actId="1076"/>
          <ac:spMkLst>
            <pc:docMk/>
            <pc:sldMk cId="3070587771" sldId="284"/>
            <ac:spMk id="8" creationId="{A81632DA-98AE-4EA7-A002-47B2AC389C91}"/>
          </ac:spMkLst>
        </pc:spChg>
        <pc:spChg chg="add mod">
          <ac:chgData name="Иннокентий Солнцев" userId="c345689b-ecfc-4a4f-b91d-b2cd3ac6c4a0" providerId="ADAL" clId="{FC3B154E-6B14-44CE-AADF-920E25F6C049}" dt="2018-03-19T21:39:46.901" v="4083" actId="1076"/>
          <ac:spMkLst>
            <pc:docMk/>
            <pc:sldMk cId="3070587771" sldId="284"/>
            <ac:spMk id="25" creationId="{CE0D5CA4-A24B-4235-B0C8-2BF240B1E2D6}"/>
          </ac:spMkLst>
        </pc:spChg>
        <pc:cxnChg chg="add mod">
          <ac:chgData name="Иннокентий Солнцев" userId="c345689b-ecfc-4a4f-b91d-b2cd3ac6c4a0" providerId="ADAL" clId="{FC3B154E-6B14-44CE-AADF-920E25F6C049}" dt="2018-03-19T21:39:46.901" v="4083" actId="1076"/>
          <ac:cxnSpMkLst>
            <pc:docMk/>
            <pc:sldMk cId="3070587771" sldId="284"/>
            <ac:cxnSpMk id="9" creationId="{5AB4272A-CE2B-4127-81EA-6B319F414D46}"/>
          </ac:cxnSpMkLst>
        </pc:cxnChg>
        <pc:cxnChg chg="add mod">
          <ac:chgData name="Иннокентий Солнцев" userId="c345689b-ecfc-4a4f-b91d-b2cd3ac6c4a0" providerId="ADAL" clId="{FC3B154E-6B14-44CE-AADF-920E25F6C049}" dt="2018-03-19T21:39:46.901" v="4083" actId="1076"/>
          <ac:cxnSpMkLst>
            <pc:docMk/>
            <pc:sldMk cId="3070587771" sldId="284"/>
            <ac:cxnSpMk id="10" creationId="{66AD999B-C897-4B37-9418-F542765651B4}"/>
          </ac:cxnSpMkLst>
        </pc:cxnChg>
        <pc:cxnChg chg="add mod">
          <ac:chgData name="Иннокентий Солнцев" userId="c345689b-ecfc-4a4f-b91d-b2cd3ac6c4a0" providerId="ADAL" clId="{FC3B154E-6B14-44CE-AADF-920E25F6C049}" dt="2018-03-19T21:39:46.901" v="4083" actId="1076"/>
          <ac:cxnSpMkLst>
            <pc:docMk/>
            <pc:sldMk cId="3070587771" sldId="284"/>
            <ac:cxnSpMk id="19" creationId="{40D87168-285E-46B5-B540-9CF7203F3DB6}"/>
          </ac:cxnSpMkLst>
        </pc:cxnChg>
        <pc:cxnChg chg="add mod">
          <ac:chgData name="Иннокентий Солнцев" userId="c345689b-ecfc-4a4f-b91d-b2cd3ac6c4a0" providerId="ADAL" clId="{FC3B154E-6B14-44CE-AADF-920E25F6C049}" dt="2018-03-19T21:39:46.901" v="4083" actId="1076"/>
          <ac:cxnSpMkLst>
            <pc:docMk/>
            <pc:sldMk cId="3070587771" sldId="284"/>
            <ac:cxnSpMk id="22" creationId="{C224E079-8B54-4419-BF67-E0E85B6AEF0C}"/>
          </ac:cxnSpMkLst>
        </pc:cxnChg>
      </pc:sldChg>
      <pc:sldChg chg="addSp delSp modSp add">
        <pc:chgData name="Иннокентий Солнцев" userId="c345689b-ecfc-4a4f-b91d-b2cd3ac6c4a0" providerId="ADAL" clId="{FC3B154E-6B14-44CE-AADF-920E25F6C049}" dt="2018-03-19T22:12:50.523" v="5177" actId="20577"/>
        <pc:sldMkLst>
          <pc:docMk/>
          <pc:sldMk cId="2471946453" sldId="285"/>
        </pc:sldMkLst>
        <pc:spChg chg="mod">
          <ac:chgData name="Иннокентий Солнцев" userId="c345689b-ecfc-4a4f-b91d-b2cd3ac6c4a0" providerId="ADAL" clId="{FC3B154E-6B14-44CE-AADF-920E25F6C049}" dt="2018-03-19T22:12:50.523" v="5177" actId="20577"/>
          <ac:spMkLst>
            <pc:docMk/>
            <pc:sldMk cId="2471946453" sldId="285"/>
            <ac:spMk id="2" creationId="{19CED249-79A8-4061-8732-153E1BB6D1B3}"/>
          </ac:spMkLst>
        </pc:spChg>
        <pc:spChg chg="mod">
          <ac:chgData name="Иннокентий Солнцев" userId="c345689b-ecfc-4a4f-b91d-b2cd3ac6c4a0" providerId="ADAL" clId="{FC3B154E-6B14-44CE-AADF-920E25F6C049}" dt="2018-03-19T21:45:42.384" v="4477" actId="20577"/>
          <ac:spMkLst>
            <pc:docMk/>
            <pc:sldMk cId="2471946453" sldId="285"/>
            <ac:spMk id="3" creationId="{34C88F32-8631-4D58-9EF3-BA11E997CFA7}"/>
          </ac:spMkLst>
        </pc:spChg>
        <pc:graphicFrameChg chg="add del mod modGraphic">
          <ac:chgData name="Иннокентий Солнцев" userId="c345689b-ecfc-4a4f-b91d-b2cd3ac6c4a0" providerId="ADAL" clId="{FC3B154E-6B14-44CE-AADF-920E25F6C049}" dt="2018-03-19T22:11:24.704" v="5163" actId="20577"/>
          <ac:graphicFrameMkLst>
            <pc:docMk/>
            <pc:sldMk cId="2471946453" sldId="285"/>
            <ac:graphicFrameMk id="4" creationId="{6B5A327F-C987-4C28-9F1F-2ADD7421EB7B}"/>
          </ac:graphicFrameMkLst>
        </pc:graphicFrameChg>
      </pc:sldChg>
      <pc:sldChg chg="addSp modSp add ord">
        <pc:chgData name="Иннокентий Солнцев" userId="c345689b-ecfc-4a4f-b91d-b2cd3ac6c4a0" providerId="ADAL" clId="{FC3B154E-6B14-44CE-AADF-920E25F6C049}" dt="2018-03-19T23:38:10.399" v="8368" actId="20577"/>
        <pc:sldMkLst>
          <pc:docMk/>
          <pc:sldMk cId="2960185911" sldId="286"/>
        </pc:sldMkLst>
        <pc:spChg chg="mod">
          <ac:chgData name="Иннокентий Солнцев" userId="c345689b-ecfc-4a4f-b91d-b2cd3ac6c4a0" providerId="ADAL" clId="{FC3B154E-6B14-44CE-AADF-920E25F6C049}" dt="2018-03-19T23:38:10.399" v="8368" actId="20577"/>
          <ac:spMkLst>
            <pc:docMk/>
            <pc:sldMk cId="2960185911" sldId="286"/>
            <ac:spMk id="2" creationId="{A486591A-590A-4810-99B6-105C8D9FCA28}"/>
          </ac:spMkLst>
        </pc:spChg>
        <pc:spChg chg="mod">
          <ac:chgData name="Иннокентий Солнцев" userId="c345689b-ecfc-4a4f-b91d-b2cd3ac6c4a0" providerId="ADAL" clId="{FC3B154E-6B14-44CE-AADF-920E25F6C049}" dt="2018-03-19T22:17:05.344" v="5287" actId="20577"/>
          <ac:spMkLst>
            <pc:docMk/>
            <pc:sldMk cId="2960185911" sldId="286"/>
            <ac:spMk id="3" creationId="{01FF4F4D-DC8C-41CD-90B7-8FA0B63354ED}"/>
          </ac:spMkLst>
        </pc:spChg>
        <pc:spChg chg="add mod">
          <ac:chgData name="Иннокентий Солнцев" userId="c345689b-ecfc-4a4f-b91d-b2cd3ac6c4a0" providerId="ADAL" clId="{FC3B154E-6B14-44CE-AADF-920E25F6C049}" dt="2018-03-19T22:53:56.699" v="6800" actId="20577"/>
          <ac:spMkLst>
            <pc:docMk/>
            <pc:sldMk cId="2960185911" sldId="286"/>
            <ac:spMk id="4" creationId="{028F861B-8852-42EB-AEDC-91637075AA61}"/>
          </ac:spMkLst>
        </pc:spChg>
        <pc:spChg chg="add mod">
          <ac:chgData name="Иннокентий Солнцев" userId="c345689b-ecfc-4a4f-b91d-b2cd3ac6c4a0" providerId="ADAL" clId="{FC3B154E-6B14-44CE-AADF-920E25F6C049}" dt="2018-03-19T22:53:53.819" v="6792" actId="20577"/>
          <ac:spMkLst>
            <pc:docMk/>
            <pc:sldMk cId="2960185911" sldId="286"/>
            <ac:spMk id="5" creationId="{07D244CA-E76B-4D23-85AA-F06438518A61}"/>
          </ac:spMkLst>
        </pc:spChg>
        <pc:cxnChg chg="add">
          <ac:chgData name="Иннокентий Солнцев" userId="c345689b-ecfc-4a4f-b91d-b2cd3ac6c4a0" providerId="ADAL" clId="{FC3B154E-6B14-44CE-AADF-920E25F6C049}" dt="2018-03-19T22:53:49.982" v="6791" actId="20577"/>
          <ac:cxnSpMkLst>
            <pc:docMk/>
            <pc:sldMk cId="2960185911" sldId="286"/>
            <ac:cxnSpMk id="6" creationId="{B43407BE-5D9B-4FB1-AE7A-4592D46F014D}"/>
          </ac:cxnSpMkLst>
        </pc:cxnChg>
      </pc:sldChg>
      <pc:sldChg chg="modSp add">
        <pc:chgData name="Иннокентий Солнцев" userId="c345689b-ecfc-4a4f-b91d-b2cd3ac6c4a0" providerId="ADAL" clId="{FC3B154E-6B14-44CE-AADF-920E25F6C049}" dt="2018-03-19T22:47:18.655" v="6409" actId="20577"/>
        <pc:sldMkLst>
          <pc:docMk/>
          <pc:sldMk cId="1934182834" sldId="287"/>
        </pc:sldMkLst>
        <pc:spChg chg="mod">
          <ac:chgData name="Иннокентий Солнцев" userId="c345689b-ecfc-4a4f-b91d-b2cd3ac6c4a0" providerId="ADAL" clId="{FC3B154E-6B14-44CE-AADF-920E25F6C049}" dt="2018-03-19T22:28:23.093" v="5449" actId="20577"/>
          <ac:spMkLst>
            <pc:docMk/>
            <pc:sldMk cId="1934182834" sldId="287"/>
            <ac:spMk id="5" creationId="{30B96972-69B3-4178-8271-F4EC79306B74}"/>
          </ac:spMkLst>
        </pc:spChg>
        <pc:spChg chg="mod">
          <ac:chgData name="Иннокентий Солнцев" userId="c345689b-ecfc-4a4f-b91d-b2cd3ac6c4a0" providerId="ADAL" clId="{FC3B154E-6B14-44CE-AADF-920E25F6C049}" dt="2018-03-19T22:47:18.655" v="6409" actId="20577"/>
          <ac:spMkLst>
            <pc:docMk/>
            <pc:sldMk cId="1934182834" sldId="287"/>
            <ac:spMk id="6" creationId="{12A896B0-9CD8-4E5C-9935-2D80DD8769B5}"/>
          </ac:spMkLst>
        </pc:spChg>
        <pc:graphicFrameChg chg="mod modGraphic">
          <ac:chgData name="Иннокентий Солнцев" userId="c345689b-ecfc-4a4f-b91d-b2cd3ac6c4a0" providerId="ADAL" clId="{FC3B154E-6B14-44CE-AADF-920E25F6C049}" dt="2018-03-19T22:46:15.119" v="6325" actId="1035"/>
          <ac:graphicFrameMkLst>
            <pc:docMk/>
            <pc:sldMk cId="1934182834" sldId="287"/>
            <ac:graphicFrameMk id="7" creationId="{F3B6F80B-3644-46B0-9EFA-7FCEC77497A9}"/>
          </ac:graphicFrameMkLst>
        </pc:graphicFrameChg>
      </pc:sldChg>
      <pc:sldChg chg="addSp modSp add ord">
        <pc:chgData name="Иннокентий Солнцев" userId="c345689b-ecfc-4a4f-b91d-b2cd3ac6c4a0" providerId="ADAL" clId="{FC3B154E-6B14-44CE-AADF-920E25F6C049}" dt="2018-03-20T11:41:38.560" v="9198" actId="1076"/>
        <pc:sldMkLst>
          <pc:docMk/>
          <pc:sldMk cId="1821094576" sldId="288"/>
        </pc:sldMkLst>
        <pc:spChg chg="mod">
          <ac:chgData name="Иннокентий Солнцев" userId="c345689b-ecfc-4a4f-b91d-b2cd3ac6c4a0" providerId="ADAL" clId="{FC3B154E-6B14-44CE-AADF-920E25F6C049}" dt="2018-03-19T23:28:46.451" v="8155" actId="20577"/>
          <ac:spMkLst>
            <pc:docMk/>
            <pc:sldMk cId="1821094576" sldId="288"/>
            <ac:spMk id="2" creationId="{81932E60-BE39-4792-A69C-0EAE7FAC1FE9}"/>
          </ac:spMkLst>
        </pc:spChg>
        <pc:spChg chg="mod">
          <ac:chgData name="Иннокентий Солнцев" userId="c345689b-ecfc-4a4f-b91d-b2cd3ac6c4a0" providerId="ADAL" clId="{FC3B154E-6B14-44CE-AADF-920E25F6C049}" dt="2018-03-19T22:58:20.713" v="7006" actId="20577"/>
          <ac:spMkLst>
            <pc:docMk/>
            <pc:sldMk cId="1821094576" sldId="288"/>
            <ac:spMk id="3" creationId="{661C68CB-0BEA-42B1-B123-7F7061D1838A}"/>
          </ac:spMkLst>
        </pc:spChg>
        <pc:spChg chg="add mod">
          <ac:chgData name="Иннокентий Солнцев" userId="c345689b-ecfc-4a4f-b91d-b2cd3ac6c4a0" providerId="ADAL" clId="{FC3B154E-6B14-44CE-AADF-920E25F6C049}" dt="2018-03-20T11:41:38.560" v="9198" actId="1076"/>
          <ac:spMkLst>
            <pc:docMk/>
            <pc:sldMk cId="1821094576" sldId="288"/>
            <ac:spMk id="4" creationId="{C435E451-5DFE-4716-8ECE-E5D7AC3B2145}"/>
          </ac:spMkLst>
        </pc:spChg>
        <pc:spChg chg="add mod">
          <ac:chgData name="Иннокентий Солнцев" userId="c345689b-ecfc-4a4f-b91d-b2cd3ac6c4a0" providerId="ADAL" clId="{FC3B154E-6B14-44CE-AADF-920E25F6C049}" dt="2018-03-20T11:41:38.560" v="9198" actId="1076"/>
          <ac:spMkLst>
            <pc:docMk/>
            <pc:sldMk cId="1821094576" sldId="288"/>
            <ac:spMk id="5" creationId="{5B0FC036-B551-4427-BFD8-02BC453530BB}"/>
          </ac:spMkLst>
        </pc:spChg>
        <pc:cxnChg chg="add mod">
          <ac:chgData name="Иннокентий Солнцев" userId="c345689b-ecfc-4a4f-b91d-b2cd3ac6c4a0" providerId="ADAL" clId="{FC3B154E-6B14-44CE-AADF-920E25F6C049}" dt="2018-03-20T11:41:38.560" v="9198" actId="1076"/>
          <ac:cxnSpMkLst>
            <pc:docMk/>
            <pc:sldMk cId="1821094576" sldId="288"/>
            <ac:cxnSpMk id="6" creationId="{A1C3B26D-4156-4AAC-9D1D-C7608F7882AF}"/>
          </ac:cxnSpMkLst>
        </pc:cxnChg>
        <pc:cxnChg chg="add mod">
          <ac:chgData name="Иннокентий Солнцев" userId="c345689b-ecfc-4a4f-b91d-b2cd3ac6c4a0" providerId="ADAL" clId="{FC3B154E-6B14-44CE-AADF-920E25F6C049}" dt="2018-03-20T11:41:38.560" v="9198" actId="1076"/>
          <ac:cxnSpMkLst>
            <pc:docMk/>
            <pc:sldMk cId="1821094576" sldId="288"/>
            <ac:cxnSpMk id="7" creationId="{EF9A5C77-018F-4619-AF68-053B2F938B67}"/>
          </ac:cxnSpMkLst>
        </pc:cxnChg>
      </pc:sldChg>
      <pc:sldChg chg="addSp modSp add">
        <pc:chgData name="Иннокентий Солнцев" userId="c345689b-ecfc-4a4f-b91d-b2cd3ac6c4a0" providerId="ADAL" clId="{FC3B154E-6B14-44CE-AADF-920E25F6C049}" dt="2018-03-20T11:14:53.183" v="8895" actId="20577"/>
        <pc:sldMkLst>
          <pc:docMk/>
          <pc:sldMk cId="1447654811" sldId="289"/>
        </pc:sldMkLst>
        <pc:spChg chg="mod">
          <ac:chgData name="Иннокентий Солнцев" userId="c345689b-ecfc-4a4f-b91d-b2cd3ac6c4a0" providerId="ADAL" clId="{FC3B154E-6B14-44CE-AADF-920E25F6C049}" dt="2018-03-20T11:06:11.137" v="8535" actId="14100"/>
          <ac:spMkLst>
            <pc:docMk/>
            <pc:sldMk cId="1447654811" sldId="289"/>
            <ac:spMk id="2" creationId="{74C67387-DA50-4421-A0BC-A0266C636E68}"/>
          </ac:spMkLst>
        </pc:spChg>
        <pc:spChg chg="mod">
          <ac:chgData name="Иннокентий Солнцев" userId="c345689b-ecfc-4a4f-b91d-b2cd3ac6c4a0" providerId="ADAL" clId="{FC3B154E-6B14-44CE-AADF-920E25F6C049}" dt="2018-03-19T23:27:02.791" v="7903" actId="20577"/>
          <ac:spMkLst>
            <pc:docMk/>
            <pc:sldMk cId="1447654811" sldId="289"/>
            <ac:spMk id="3" creationId="{61EF5EC0-A1D2-417A-AEC0-A7D7D48947AE}"/>
          </ac:spMkLst>
        </pc:spChg>
        <pc:spChg chg="add mod">
          <ac:chgData name="Иннокентий Солнцев" userId="c345689b-ecfc-4a4f-b91d-b2cd3ac6c4a0" providerId="ADAL" clId="{FC3B154E-6B14-44CE-AADF-920E25F6C049}" dt="2018-03-20T11:14:53.183" v="8895" actId="20577"/>
          <ac:spMkLst>
            <pc:docMk/>
            <pc:sldMk cId="1447654811" sldId="289"/>
            <ac:spMk id="5" creationId="{2D8341DA-793F-4821-A24C-1DCF6B75BD10}"/>
          </ac:spMkLst>
        </pc:spChg>
        <pc:graphicFrameChg chg="add modGraphic">
          <ac:chgData name="Иннокентий Солнцев" userId="c345689b-ecfc-4a4f-b91d-b2cd3ac6c4a0" providerId="ADAL" clId="{FC3B154E-6B14-44CE-AADF-920E25F6C049}" dt="2018-03-20T11:03:56.234" v="8446" actId="20577"/>
          <ac:graphicFrameMkLst>
            <pc:docMk/>
            <pc:sldMk cId="1447654811" sldId="289"/>
            <ac:graphicFrameMk id="4" creationId="{D96B15B3-0CA7-4AAE-937C-E414A0B27373}"/>
          </ac:graphicFrameMkLst>
        </pc:graphicFrameChg>
      </pc:sldChg>
      <pc:sldChg chg="addSp modSp add">
        <pc:chgData name="Иннокентий Солнцев" userId="c345689b-ecfc-4a4f-b91d-b2cd3ac6c4a0" providerId="ADAL" clId="{FC3B154E-6B14-44CE-AADF-920E25F6C049}" dt="2018-03-20T11:43:55.204" v="9310" actId="15"/>
        <pc:sldMkLst>
          <pc:docMk/>
          <pc:sldMk cId="2255473231" sldId="290"/>
        </pc:sldMkLst>
        <pc:spChg chg="mod">
          <ac:chgData name="Иннокентий Солнцев" userId="c345689b-ecfc-4a4f-b91d-b2cd3ac6c4a0" providerId="ADAL" clId="{FC3B154E-6B14-44CE-AADF-920E25F6C049}" dt="2018-03-20T11:43:55.204" v="9310" actId="15"/>
          <ac:spMkLst>
            <pc:docMk/>
            <pc:sldMk cId="2255473231" sldId="290"/>
            <ac:spMk id="2" creationId="{65964DB0-8CCE-4547-8A12-44CDBDF7862D}"/>
          </ac:spMkLst>
        </pc:spChg>
        <pc:spChg chg="mod">
          <ac:chgData name="Иннокентий Солнцев" userId="c345689b-ecfc-4a4f-b91d-b2cd3ac6c4a0" providerId="ADAL" clId="{FC3B154E-6B14-44CE-AADF-920E25F6C049}" dt="2018-03-20T11:36:42.196" v="8904" actId="20577"/>
          <ac:spMkLst>
            <pc:docMk/>
            <pc:sldMk cId="2255473231" sldId="290"/>
            <ac:spMk id="3" creationId="{580F56CD-8636-4CCB-8756-E47ACF6908C1}"/>
          </ac:spMkLst>
        </pc:spChg>
        <pc:spChg chg="add mod">
          <ac:chgData name="Иннокентий Солнцев" userId="c345689b-ecfc-4a4f-b91d-b2cd3ac6c4a0" providerId="ADAL" clId="{FC3B154E-6B14-44CE-AADF-920E25F6C049}" dt="2018-03-20T11:37:58.946" v="8932" actId="1076"/>
          <ac:spMkLst>
            <pc:docMk/>
            <pc:sldMk cId="2255473231" sldId="290"/>
            <ac:spMk id="4" creationId="{D50E5A8F-F688-40F4-A243-C4DB90C6DC87}"/>
          </ac:spMkLst>
        </pc:spChg>
        <pc:spChg chg="add mod">
          <ac:chgData name="Иннокентий Солнцев" userId="c345689b-ecfc-4a4f-b91d-b2cd3ac6c4a0" providerId="ADAL" clId="{FC3B154E-6B14-44CE-AADF-920E25F6C049}" dt="2018-03-20T11:37:58.946" v="8932" actId="1076"/>
          <ac:spMkLst>
            <pc:docMk/>
            <pc:sldMk cId="2255473231" sldId="290"/>
            <ac:spMk id="5" creationId="{30F42B51-0068-484B-B370-3130FFCFE226}"/>
          </ac:spMkLst>
        </pc:spChg>
        <pc:spChg chg="add mod">
          <ac:chgData name="Иннокентий Солнцев" userId="c345689b-ecfc-4a4f-b91d-b2cd3ac6c4a0" providerId="ADAL" clId="{FC3B154E-6B14-44CE-AADF-920E25F6C049}" dt="2018-03-20T11:37:58.946" v="8932" actId="1076"/>
          <ac:spMkLst>
            <pc:docMk/>
            <pc:sldMk cId="2255473231" sldId="290"/>
            <ac:spMk id="7" creationId="{583DE03B-1D5C-44A2-928F-5D14E134F7A9}"/>
          </ac:spMkLst>
        </pc:spChg>
        <pc:spChg chg="add mod">
          <ac:chgData name="Иннокентий Солнцев" userId="c345689b-ecfc-4a4f-b91d-b2cd3ac6c4a0" providerId="ADAL" clId="{FC3B154E-6B14-44CE-AADF-920E25F6C049}" dt="2018-03-20T11:43:36.706" v="9305" actId="1035"/>
          <ac:spMkLst>
            <pc:docMk/>
            <pc:sldMk cId="2255473231" sldId="290"/>
            <ac:spMk id="13" creationId="{CCAE37FD-165D-437D-91AA-43968FF1531E}"/>
          </ac:spMkLst>
        </pc:spChg>
        <pc:spChg chg="add mod">
          <ac:chgData name="Иннокентий Солнцев" userId="c345689b-ecfc-4a4f-b91d-b2cd3ac6c4a0" providerId="ADAL" clId="{FC3B154E-6B14-44CE-AADF-920E25F6C049}" dt="2018-03-20T11:43:36.706" v="9305" actId="1035"/>
          <ac:spMkLst>
            <pc:docMk/>
            <pc:sldMk cId="2255473231" sldId="290"/>
            <ac:spMk id="16" creationId="{FAB95852-EF26-4231-AA6F-B3A4EF896248}"/>
          </ac:spMkLst>
        </pc:spChg>
        <pc:spChg chg="add mod">
          <ac:chgData name="Иннокентий Солнцев" userId="c345689b-ecfc-4a4f-b91d-b2cd3ac6c4a0" providerId="ADAL" clId="{FC3B154E-6B14-44CE-AADF-920E25F6C049}" dt="2018-03-20T11:43:36.706" v="9305" actId="1035"/>
          <ac:spMkLst>
            <pc:docMk/>
            <pc:sldMk cId="2255473231" sldId="290"/>
            <ac:spMk id="17" creationId="{70D17EA9-A0E5-4B87-957E-AED657AD9D79}"/>
          </ac:spMkLst>
        </pc:spChg>
        <pc:cxnChg chg="add mod">
          <ac:chgData name="Иннокентий Солнцев" userId="c345689b-ecfc-4a4f-b91d-b2cd3ac6c4a0" providerId="ADAL" clId="{FC3B154E-6B14-44CE-AADF-920E25F6C049}" dt="2018-03-20T11:37:58.946" v="8932" actId="1076"/>
          <ac:cxnSpMkLst>
            <pc:docMk/>
            <pc:sldMk cId="2255473231" sldId="290"/>
            <ac:cxnSpMk id="6" creationId="{840F5509-1680-445C-97E9-AD86886E9BE4}"/>
          </ac:cxnSpMkLst>
        </pc:cxnChg>
        <pc:cxnChg chg="add mod">
          <ac:chgData name="Иннокентий Солнцев" userId="c345689b-ecfc-4a4f-b91d-b2cd3ac6c4a0" providerId="ADAL" clId="{FC3B154E-6B14-44CE-AADF-920E25F6C049}" dt="2018-03-20T11:37:58.946" v="8932" actId="1076"/>
          <ac:cxnSpMkLst>
            <pc:docMk/>
            <pc:sldMk cId="2255473231" sldId="290"/>
            <ac:cxnSpMk id="8" creationId="{432F30ED-A5C9-4B35-B122-E067F1170EF7}"/>
          </ac:cxnSpMkLst>
        </pc:cxnChg>
        <pc:cxnChg chg="add mod">
          <ac:chgData name="Иннокентий Солнцев" userId="c345689b-ecfc-4a4f-b91d-b2cd3ac6c4a0" providerId="ADAL" clId="{FC3B154E-6B14-44CE-AADF-920E25F6C049}" dt="2018-03-20T11:43:36.706" v="9305" actId="1035"/>
          <ac:cxnSpMkLst>
            <pc:docMk/>
            <pc:sldMk cId="2255473231" sldId="290"/>
            <ac:cxnSpMk id="14" creationId="{3A9849D9-29C7-4A5C-8D65-44935BAAE887}"/>
          </ac:cxnSpMkLst>
        </pc:cxnChg>
        <pc:cxnChg chg="add mod">
          <ac:chgData name="Иннокентий Солнцев" userId="c345689b-ecfc-4a4f-b91d-b2cd3ac6c4a0" providerId="ADAL" clId="{FC3B154E-6B14-44CE-AADF-920E25F6C049}" dt="2018-03-20T11:43:36.706" v="9305" actId="1035"/>
          <ac:cxnSpMkLst>
            <pc:docMk/>
            <pc:sldMk cId="2255473231" sldId="290"/>
            <ac:cxnSpMk id="15" creationId="{57643B32-0E28-49A1-BE75-A6BAE563D509}"/>
          </ac:cxnSpMkLst>
        </pc:cxnChg>
        <pc:cxnChg chg="add mod">
          <ac:chgData name="Иннокентий Солнцев" userId="c345689b-ecfc-4a4f-b91d-b2cd3ac6c4a0" providerId="ADAL" clId="{FC3B154E-6B14-44CE-AADF-920E25F6C049}" dt="2018-03-20T11:43:36.706" v="9305" actId="1035"/>
          <ac:cxnSpMkLst>
            <pc:docMk/>
            <pc:sldMk cId="2255473231" sldId="290"/>
            <ac:cxnSpMk id="18" creationId="{8C9309F7-D448-43DD-8EB8-73FC23DFE87C}"/>
          </ac:cxnSpMkLst>
        </pc:cxnChg>
      </pc:sldChg>
    </pc:docChg>
  </pc:docChgLst>
  <pc:docChgLst>
    <pc:chgData name="Иннокентий Солнцев" userId="c345689b-ecfc-4a4f-b91d-b2cd3ac6c4a0" providerId="ADAL" clId="{09521334-267B-45C3-ABAD-540EBEB17287}"/>
    <pc:docChg chg="undo redo custSel addSld delSld modSld sldOrd">
      <pc:chgData name="Иннокентий Солнцев" userId="c345689b-ecfc-4a4f-b91d-b2cd3ac6c4a0" providerId="ADAL" clId="{09521334-267B-45C3-ABAD-540EBEB17287}" dt="2018-03-19T15:56:14.609" v="6575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3C74-0535-41B5-AB3D-86BDBB47DF8F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4ABD-412B-45A7-88FD-566EEA6098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615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5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4EBED-5E77-4186-AF7E-82289D8F76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CC22E6-710E-445D-B833-511651EF2FF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2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Link State Database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E428C807-4929-4457-9793-C18E5FECA3A5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CD6C71-4802-418A-A031-A7323031E4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68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3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4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Link State Database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22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4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5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1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State Database</a:t>
            </a:r>
            <a:endParaRPr lang="ru-RU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CCIE Enterprise Bootcamp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D432F-034A-40B1-9CB8-BA73FD108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579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FC0856-782A-4F74-92E0-EA477356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состояние </a:t>
            </a:r>
            <a:r>
              <a:rPr lang="en-US"/>
              <a:t>ExStart </a:t>
            </a:r>
            <a:r>
              <a:rPr lang="ru-RU"/>
              <a:t>из </a:t>
            </a:r>
            <a:r>
              <a:rPr lang="en-US"/>
              <a:t>2-Way </a:t>
            </a:r>
            <a:r>
              <a:rPr lang="ru-RU"/>
              <a:t>соседи переходят, если:</a:t>
            </a:r>
          </a:p>
          <a:p>
            <a:pPr lvl="1"/>
            <a:r>
              <a:rPr lang="ru-RU"/>
              <a:t>В канальной среде не выбираются </a:t>
            </a:r>
            <a:r>
              <a:rPr lang="en-US"/>
              <a:t>DR/BDR</a:t>
            </a:r>
          </a:p>
          <a:p>
            <a:pPr lvl="2"/>
            <a:r>
              <a:rPr lang="en-US"/>
              <a:t>Point-to-point</a:t>
            </a:r>
          </a:p>
          <a:p>
            <a:pPr lvl="2"/>
            <a:r>
              <a:rPr lang="en-US"/>
              <a:t>Point-to-multipoint</a:t>
            </a:r>
          </a:p>
          <a:p>
            <a:pPr lvl="2"/>
            <a:r>
              <a:rPr lang="en-US"/>
              <a:t>OSPF Virtual Link</a:t>
            </a:r>
          </a:p>
          <a:p>
            <a:pPr lvl="1"/>
            <a:r>
              <a:rPr lang="ru-RU"/>
              <a:t>В канале выбираются </a:t>
            </a:r>
            <a:r>
              <a:rPr lang="en-US"/>
              <a:t>DR/BDR</a:t>
            </a:r>
            <a:r>
              <a:rPr lang="ru-RU"/>
              <a:t>,</a:t>
            </a:r>
            <a:r>
              <a:rPr lang="en-US"/>
              <a:t> </a:t>
            </a:r>
            <a:r>
              <a:rPr lang="ru-RU"/>
              <a:t>и кто-то из соседей выбран </a:t>
            </a:r>
            <a:r>
              <a:rPr lang="en-US"/>
              <a:t>DR </a:t>
            </a:r>
            <a:r>
              <a:rPr lang="ru-RU"/>
              <a:t>или </a:t>
            </a:r>
            <a:r>
              <a:rPr lang="en-US"/>
              <a:t>BDR</a:t>
            </a:r>
          </a:p>
          <a:p>
            <a:pPr lvl="2"/>
            <a:r>
              <a:rPr lang="en-US"/>
              <a:t>DROTHER'</a:t>
            </a:r>
            <a:r>
              <a:rPr lang="ru-RU"/>
              <a:t>ы между собой напрямую </a:t>
            </a:r>
            <a:r>
              <a:rPr lang="en-US"/>
              <a:t>LSDB </a:t>
            </a:r>
            <a:r>
              <a:rPr lang="ru-RU"/>
              <a:t>не реплицируют и остаются в </a:t>
            </a:r>
            <a:r>
              <a:rPr lang="en-US"/>
              <a:t>2-Way</a:t>
            </a:r>
          </a:p>
          <a:p>
            <a:r>
              <a:rPr lang="ru-RU"/>
              <a:t>В </a:t>
            </a:r>
            <a:r>
              <a:rPr lang="en-US"/>
              <a:t>ExStart </a:t>
            </a:r>
            <a:r>
              <a:rPr lang="ru-RU"/>
              <a:t>соседи принимают решение о порядке обмена </a:t>
            </a:r>
            <a:r>
              <a:rPr lang="en-US"/>
              <a:t>DBD</a:t>
            </a:r>
          </a:p>
          <a:p>
            <a:pPr lvl="1"/>
            <a:r>
              <a:rPr lang="ru-RU"/>
              <a:t>Определяются роли </a:t>
            </a:r>
            <a:r>
              <a:rPr lang="en-US"/>
              <a:t>Master/Slave </a:t>
            </a:r>
            <a:r>
              <a:rPr lang="ru-RU"/>
              <a:t>и проверяется совпадение </a:t>
            </a:r>
            <a:r>
              <a:rPr lang="en-US"/>
              <a:t>MTU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9CA69A-9DB4-4DA2-AC85-9D6CFBEC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Первичная синхронизация </a:t>
            </a:r>
            <a:r>
              <a:rPr lang="en-US"/>
              <a:t>LSDB</a:t>
            </a:r>
            <a:endParaRPr lang="en-I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F058F6-B5E2-4DEF-ABF2-2CF4FC29DCC1}"/>
              </a:ext>
            </a:extLst>
          </p:cNvPr>
          <p:cNvSpPr/>
          <p:nvPr/>
        </p:nvSpPr>
        <p:spPr>
          <a:xfrm>
            <a:off x="6417073" y="4974095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lt1"/>
                </a:solidFill>
              </a:rPr>
              <a:t>ExStart</a:t>
            </a:r>
            <a:endParaRPr lang="en-IE" sz="1600" dirty="0">
              <a:solidFill>
                <a:schemeClr val="lt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801752-AC3A-48C1-A29C-24BD04F8CA24}"/>
              </a:ext>
            </a:extLst>
          </p:cNvPr>
          <p:cNvSpPr/>
          <p:nvPr/>
        </p:nvSpPr>
        <p:spPr>
          <a:xfrm>
            <a:off x="4598448" y="4974095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2-Way</a:t>
            </a:r>
            <a:endParaRPr lang="en-IE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C1A920-D29E-40B6-9DBC-3B609409A328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5752130" y="5550936"/>
            <a:ext cx="664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465CC1-3BB1-479C-B2A0-5C3716E1F3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FFF7BB-4C27-4B86-A953-9E5846C9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1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96B0-9CD8-4E5C-9935-2D80DD8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Формат пакета </a:t>
            </a:r>
            <a:r>
              <a:rPr lang="en-US" dirty="0"/>
              <a:t>DBD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Interface MTU</a:t>
            </a:r>
            <a:r>
              <a:rPr lang="ru-RU" dirty="0"/>
              <a:t> для </a:t>
            </a:r>
            <a:r>
              <a:rPr lang="en-US" dirty="0"/>
              <a:t>Virtual Link</a:t>
            </a:r>
            <a:r>
              <a:rPr lang="ru-RU" dirty="0"/>
              <a:t> указывается равным 0</a:t>
            </a:r>
          </a:p>
          <a:p>
            <a:pPr lvl="1"/>
            <a:r>
              <a:rPr lang="ru-RU" dirty="0"/>
              <a:t>Нужно выполнить </a:t>
            </a:r>
            <a:r>
              <a:rPr lang="en-US" dirty="0"/>
              <a:t>Path MTU Discovery </a:t>
            </a:r>
            <a:r>
              <a:rPr lang="ru-RU" dirty="0"/>
              <a:t>или ограничить пакеты 576 байтами</a:t>
            </a:r>
          </a:p>
          <a:p>
            <a:r>
              <a:rPr lang="en-US" dirty="0"/>
              <a:t>Sequence Number </a:t>
            </a:r>
            <a:r>
              <a:rPr lang="ru-RU" dirty="0"/>
              <a:t>увеличивается на 1 с каждым пакетом (как в </a:t>
            </a:r>
            <a:r>
              <a:rPr lang="en-US" dirty="0"/>
              <a:t>EIGRP)</a:t>
            </a:r>
          </a:p>
          <a:p>
            <a:pPr lvl="1"/>
            <a:r>
              <a:rPr lang="ru-RU" dirty="0"/>
              <a:t>Стартовое значение случайное, как в </a:t>
            </a:r>
            <a:r>
              <a:rPr lang="en-US" dirty="0"/>
              <a:t>TCP</a:t>
            </a:r>
            <a:endParaRPr lang="ru-RU" dirty="0"/>
          </a:p>
          <a:p>
            <a:r>
              <a:rPr lang="ru-RU" dirty="0"/>
              <a:t>Флаги:</a:t>
            </a:r>
          </a:p>
          <a:p>
            <a:pPr lvl="1"/>
            <a:r>
              <a:rPr lang="en-US" dirty="0"/>
              <a:t>I </a:t>
            </a:r>
            <a:r>
              <a:rPr lang="ru-RU" dirty="0"/>
              <a:t>(</a:t>
            </a:r>
            <a:r>
              <a:rPr lang="en-US" dirty="0" err="1"/>
              <a:t>Init</a:t>
            </a:r>
            <a:r>
              <a:rPr lang="en-US" dirty="0"/>
              <a:t>) </a:t>
            </a:r>
            <a:r>
              <a:rPr lang="ru-RU" dirty="0"/>
              <a:t>обозначает инициализацию </a:t>
            </a:r>
            <a:r>
              <a:rPr lang="en-US" dirty="0"/>
              <a:t>Sequence Number (</a:t>
            </a:r>
            <a:r>
              <a:rPr lang="ru-RU" dirty="0"/>
              <a:t>аналог </a:t>
            </a:r>
            <a:r>
              <a:rPr lang="en-US" dirty="0"/>
              <a:t>SYN </a:t>
            </a:r>
            <a:r>
              <a:rPr lang="ru-RU" dirty="0"/>
              <a:t>в </a:t>
            </a:r>
            <a:r>
              <a:rPr lang="en-US" dirty="0"/>
              <a:t>TCP)</a:t>
            </a:r>
            <a:endParaRPr lang="ru-RU" dirty="0"/>
          </a:p>
          <a:p>
            <a:pPr lvl="1"/>
            <a:r>
              <a:rPr lang="en-US" dirty="0"/>
              <a:t>M (More) </a:t>
            </a:r>
            <a:r>
              <a:rPr lang="ru-RU" dirty="0"/>
              <a:t>указывает на то, что фаза </a:t>
            </a:r>
            <a:r>
              <a:rPr lang="en-US" dirty="0"/>
              <a:t>Exchange </a:t>
            </a:r>
            <a:r>
              <a:rPr lang="ru-RU" dirty="0"/>
              <a:t>не закончена</a:t>
            </a:r>
          </a:p>
          <a:p>
            <a:pPr lvl="1"/>
            <a:r>
              <a:rPr lang="en-US" dirty="0"/>
              <a:t>MS (Master/Slave) </a:t>
            </a:r>
            <a:r>
              <a:rPr lang="ru-RU" dirty="0"/>
              <a:t>указывает на роль мастера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96972-69B3-4178-8271-F4EC793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Description</a:t>
            </a:r>
            <a:endParaRPr lang="en-IE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3B6F80B-3644-46B0-9EFA-7FCEC7749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172545"/>
              </p:ext>
            </p:extLst>
          </p:nvPr>
        </p:nvGraphicFramePr>
        <p:xfrm>
          <a:off x="609599" y="1595618"/>
          <a:ext cx="10972800" cy="1405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Interface MTU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39055025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DD Sequence Number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177"/>
                  </a:ext>
                </a:extLst>
              </a:tr>
              <a:tr h="72000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LSA Headers List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4477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812C3-48AE-421B-9C9F-099DAC4B01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7D97B9-7472-4763-95C3-6ADD9A32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8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86591A-590A-4810-99B6-105C8D9FC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Мастером выбирается маршрутизатор с большим </a:t>
            </a:r>
            <a:r>
              <a:rPr lang="en-US"/>
              <a:t>RID (</a:t>
            </a:r>
            <a:r>
              <a:rPr lang="ru-RU"/>
              <a:t>без </a:t>
            </a:r>
            <a:r>
              <a:rPr lang="en-US"/>
              <a:t>priority)</a:t>
            </a:r>
          </a:p>
          <a:p>
            <a:r>
              <a:rPr lang="ru-RU"/>
              <a:t>В </a:t>
            </a:r>
            <a:r>
              <a:rPr lang="en-US"/>
              <a:t>ExStart </a:t>
            </a:r>
            <a:r>
              <a:rPr lang="ru-RU"/>
              <a:t>оба соседа отправляют </a:t>
            </a:r>
            <a:r>
              <a:rPr lang="en-US"/>
              <a:t>DBD </a:t>
            </a:r>
            <a:r>
              <a:rPr lang="ru-RU"/>
              <a:t>с </a:t>
            </a:r>
            <a:r>
              <a:rPr lang="en-US"/>
              <a:t>I=1, M=1 </a:t>
            </a:r>
            <a:r>
              <a:rPr lang="ru-RU"/>
              <a:t>и </a:t>
            </a:r>
            <a:r>
              <a:rPr lang="en-US"/>
              <a:t>MS=1</a:t>
            </a:r>
            <a:endParaRPr lang="ru-RU"/>
          </a:p>
          <a:p>
            <a:pPr lvl="1"/>
            <a:r>
              <a:rPr lang="ru-RU"/>
              <a:t>Один должен сдаться и отправить ответное </a:t>
            </a:r>
            <a:r>
              <a:rPr lang="en-US"/>
              <a:t>DBD </a:t>
            </a:r>
            <a:r>
              <a:rPr lang="ru-RU"/>
              <a:t>с </a:t>
            </a:r>
            <a:r>
              <a:rPr lang="en-US"/>
              <a:t>I=0</a:t>
            </a:r>
            <a:r>
              <a:rPr lang="ru-RU"/>
              <a:t>, </a:t>
            </a:r>
            <a:r>
              <a:rPr lang="en-US"/>
              <a:t>M=1 </a:t>
            </a:r>
            <a:r>
              <a:rPr lang="ru-RU"/>
              <a:t>и </a:t>
            </a:r>
            <a:r>
              <a:rPr lang="en-US"/>
              <a:t>MS=0</a:t>
            </a:r>
            <a:endParaRPr lang="ru-RU"/>
          </a:p>
          <a:p>
            <a:pPr lvl="2"/>
            <a:r>
              <a:rPr lang="ru-RU"/>
              <a:t>Формально это сообщение уже относится к фазе </a:t>
            </a:r>
            <a:r>
              <a:rPr lang="en-US"/>
              <a:t>Exchange </a:t>
            </a:r>
            <a:r>
              <a:rPr lang="ru-RU"/>
              <a:t>на обоих роутерах, в нем начинают передаваться заголовки </a:t>
            </a:r>
            <a:r>
              <a:rPr lang="en-US"/>
              <a:t>LSA</a:t>
            </a:r>
          </a:p>
          <a:p>
            <a:r>
              <a:rPr lang="ru-RU"/>
              <a:t>Маршрутизатор, получивший </a:t>
            </a:r>
            <a:r>
              <a:rPr lang="en-US"/>
              <a:t>DBD </a:t>
            </a:r>
            <a:r>
              <a:rPr lang="ru-RU"/>
              <a:t>с </a:t>
            </a:r>
            <a:r>
              <a:rPr lang="en-US"/>
              <a:t>Interface MTU, </a:t>
            </a:r>
            <a:r>
              <a:rPr lang="ru-RU"/>
              <a:t>превышающим его собственный, должен проигнорировать такой пакет</a:t>
            </a:r>
          </a:p>
          <a:p>
            <a:pPr lvl="1"/>
            <a:r>
              <a:rPr lang="ru-RU"/>
              <a:t>Сосед останется висеть в </a:t>
            </a:r>
            <a:r>
              <a:rPr lang="en-US"/>
              <a:t>ExStart </a:t>
            </a:r>
            <a:r>
              <a:rPr lang="ru-RU"/>
              <a:t>и не перейдет в </a:t>
            </a:r>
            <a:r>
              <a:rPr lang="en-US"/>
              <a:t>Exchange (</a:t>
            </a:r>
            <a:r>
              <a:rPr lang="ru-RU"/>
              <a:t>классика!)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F4F4D-DC8C-41CD-90B7-8FA0B633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</a:t>
            </a:r>
            <a:r>
              <a:rPr lang="en-US"/>
              <a:t>Master/Slave</a:t>
            </a:r>
            <a:endParaRPr lang="en-I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8F861B-8852-42EB-AEDC-91637075AA61}"/>
              </a:ext>
            </a:extLst>
          </p:cNvPr>
          <p:cNvSpPr/>
          <p:nvPr/>
        </p:nvSpPr>
        <p:spPr>
          <a:xfrm>
            <a:off x="6417073" y="4974095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Exchange</a:t>
            </a:r>
            <a:endParaRPr lang="en-IE" sz="1600" dirty="0">
              <a:solidFill>
                <a:schemeClr val="lt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D244CA-E76B-4D23-85AA-F06438518A61}"/>
              </a:ext>
            </a:extLst>
          </p:cNvPr>
          <p:cNvSpPr/>
          <p:nvPr/>
        </p:nvSpPr>
        <p:spPr>
          <a:xfrm>
            <a:off x="4598448" y="4974095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ExStart</a:t>
            </a:r>
            <a:endParaRPr lang="en-IE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3407BE-5D9B-4FB1-AE7A-4592D46F014D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5752130" y="5550936"/>
            <a:ext cx="664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92DAB12-56B2-45F3-9983-1378EEC069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6247D9-6FA6-4D5D-A61B-91D11552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932E60-BE39-4792-A69C-0EAE7FAC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DBD </a:t>
            </a:r>
            <a:r>
              <a:rPr lang="ru-RU"/>
              <a:t>всегда отправляются парой </a:t>
            </a:r>
            <a:r>
              <a:rPr lang="en-US"/>
              <a:t>Master&gt;Slave; Slave&gt;Master</a:t>
            </a:r>
          </a:p>
          <a:p>
            <a:pPr lvl="1"/>
            <a:r>
              <a:rPr lang="ru-RU"/>
              <a:t>Флаг </a:t>
            </a:r>
            <a:r>
              <a:rPr lang="en-US"/>
              <a:t>M </a:t>
            </a:r>
            <a:r>
              <a:rPr lang="ru-RU"/>
              <a:t>указывает на необходимость продолжения процесса</a:t>
            </a:r>
          </a:p>
          <a:p>
            <a:pPr lvl="1"/>
            <a:r>
              <a:rPr lang="en-US"/>
              <a:t>Master </a:t>
            </a:r>
            <a:r>
              <a:rPr lang="ru-RU"/>
              <a:t>будет отправлять </a:t>
            </a:r>
            <a:r>
              <a:rPr lang="en-US"/>
              <a:t>DBD</a:t>
            </a:r>
            <a:r>
              <a:rPr lang="ru-RU"/>
              <a:t>, если </a:t>
            </a:r>
            <a:r>
              <a:rPr lang="en-US"/>
              <a:t>Slave </a:t>
            </a:r>
            <a:r>
              <a:rPr lang="ru-RU"/>
              <a:t>отправляет </a:t>
            </a:r>
            <a:r>
              <a:rPr lang="en-US"/>
              <a:t>M=1</a:t>
            </a:r>
          </a:p>
          <a:p>
            <a:pPr lvl="1"/>
            <a:r>
              <a:rPr lang="ru-RU"/>
              <a:t>Роутер может отправить пустой </a:t>
            </a:r>
            <a:r>
              <a:rPr lang="en-US"/>
              <a:t>DBD</a:t>
            </a:r>
            <a:r>
              <a:rPr lang="ru-RU"/>
              <a:t>, если больше отправлять нечего</a:t>
            </a:r>
            <a:endParaRPr lang="en-US"/>
          </a:p>
          <a:p>
            <a:pPr lvl="1"/>
            <a:r>
              <a:rPr lang="ru-RU"/>
              <a:t>Если подтверждение не получено – будет ретрансмит</a:t>
            </a:r>
            <a:endParaRPr lang="en-US"/>
          </a:p>
          <a:p>
            <a:r>
              <a:rPr lang="ru-RU"/>
              <a:t>Хитрая схема подтверждения доставки</a:t>
            </a:r>
          </a:p>
          <a:p>
            <a:pPr lvl="1"/>
            <a:r>
              <a:rPr lang="en-US"/>
              <a:t>Slave</a:t>
            </a:r>
            <a:r>
              <a:rPr lang="ru-RU"/>
              <a:t>,</a:t>
            </a:r>
            <a:r>
              <a:rPr lang="en-US"/>
              <a:t> </a:t>
            </a:r>
            <a:r>
              <a:rPr lang="ru-RU"/>
              <a:t>подтверждая предыдущий пакет, отправляет пакет с </a:t>
            </a:r>
            <a:r>
              <a:rPr lang="en-US"/>
              <a:t>SN=X</a:t>
            </a:r>
            <a:endParaRPr lang="ru-RU"/>
          </a:p>
          <a:p>
            <a:pPr lvl="1"/>
            <a:r>
              <a:rPr lang="en-US"/>
              <a:t>Master, </a:t>
            </a:r>
            <a:r>
              <a:rPr lang="ru-RU"/>
              <a:t>подтверждая предыдущий пакет, отправляет пакет с </a:t>
            </a:r>
            <a:r>
              <a:rPr lang="en-US"/>
              <a:t>SN=X+1</a:t>
            </a:r>
          </a:p>
          <a:p>
            <a:pPr lvl="1"/>
            <a:r>
              <a:rPr lang="en-US"/>
              <a:t>Slave </a:t>
            </a:r>
            <a:r>
              <a:rPr lang="ru-RU"/>
              <a:t>не ждет подтверждения на пакет, когда оба соседа отправили М=0</a:t>
            </a:r>
          </a:p>
          <a:p>
            <a:pPr lvl="2"/>
            <a:r>
              <a:rPr lang="ru-RU"/>
              <a:t>Это не страшно, т.к. </a:t>
            </a:r>
            <a:r>
              <a:rPr lang="en-US"/>
              <a:t>Master </a:t>
            </a:r>
            <a:r>
              <a:rPr lang="ru-RU"/>
              <a:t>не получит подтверждения на свой пакет и переотправит его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C68CB-0BEA-42B1-B123-7F7061D1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Обмен пакетами </a:t>
            </a:r>
            <a:r>
              <a:rPr lang="en-US"/>
              <a:t>DBD</a:t>
            </a:r>
            <a:endParaRPr lang="en-IE" dirty="0"/>
          </a:p>
        </p:txBody>
      </p:sp>
      <p:sp>
        <p:nvSpPr>
          <p:cNvPr id="4" name="Прямоугольник 13">
            <a:extLst>
              <a:ext uri="{FF2B5EF4-FFF2-40B4-BE49-F238E27FC236}">
                <a16:creationId xmlns:a16="http://schemas.microsoft.com/office/drawing/2014/main" id="{C435E451-5DFE-4716-8ECE-E5D7AC3B2145}"/>
              </a:ext>
            </a:extLst>
          </p:cNvPr>
          <p:cNvSpPr/>
          <p:nvPr/>
        </p:nvSpPr>
        <p:spPr>
          <a:xfrm>
            <a:off x="4296000" y="5478355"/>
            <a:ext cx="792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14">
            <a:extLst>
              <a:ext uri="{FF2B5EF4-FFF2-40B4-BE49-F238E27FC236}">
                <a16:creationId xmlns:a16="http://schemas.microsoft.com/office/drawing/2014/main" id="{5B0FC036-B551-4427-BFD8-02BC453530BB}"/>
              </a:ext>
            </a:extLst>
          </p:cNvPr>
          <p:cNvSpPr/>
          <p:nvPr/>
        </p:nvSpPr>
        <p:spPr>
          <a:xfrm>
            <a:off x="7129372" y="5481248"/>
            <a:ext cx="792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16">
            <a:extLst>
              <a:ext uri="{FF2B5EF4-FFF2-40B4-BE49-F238E27FC236}">
                <a16:creationId xmlns:a16="http://schemas.microsoft.com/office/drawing/2014/main" id="{A1C3B26D-4156-4AAC-9D1D-C7608F7882AF}"/>
              </a:ext>
            </a:extLst>
          </p:cNvPr>
          <p:cNvCxnSpPr/>
          <p:nvPr/>
        </p:nvCxnSpPr>
        <p:spPr>
          <a:xfrm>
            <a:off x="5232000" y="5613955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Прямая со стрелкой 17">
            <a:extLst>
              <a:ext uri="{FF2B5EF4-FFF2-40B4-BE49-F238E27FC236}">
                <a16:creationId xmlns:a16="http://schemas.microsoft.com/office/drawing/2014/main" id="{EF9A5C77-018F-4619-AF68-053B2F938B67}"/>
              </a:ext>
            </a:extLst>
          </p:cNvPr>
          <p:cNvCxnSpPr/>
          <p:nvPr/>
        </p:nvCxnSpPr>
        <p:spPr>
          <a:xfrm flipH="1">
            <a:off x="5227800" y="5766355"/>
            <a:ext cx="180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AE8CB-608F-488C-8F41-B01E1A94C3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6EFE3E-1C55-4AD4-A5EE-FC2773AB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9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C67387-DA50-4421-A0BC-A0266C63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Маршрутизаторы синхронизируют заголовки </a:t>
            </a:r>
            <a:r>
              <a:rPr lang="en-US"/>
              <a:t>LSA</a:t>
            </a:r>
            <a:r>
              <a:rPr lang="ru-RU"/>
              <a:t> из </a:t>
            </a:r>
            <a:r>
              <a:rPr lang="en-US"/>
              <a:t>LSDB</a:t>
            </a:r>
            <a:endParaRPr lang="ru-RU"/>
          </a:p>
          <a:p>
            <a:pPr lvl="1"/>
            <a:endParaRPr lang="en-US"/>
          </a:p>
          <a:p>
            <a:pPr lvl="1"/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F5EC0-A1D2-417A-AEC0-A7D7D489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</a:t>
            </a:r>
            <a:endParaRPr lang="en-IE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D96B15B3-0CA7-4AAE-937C-E414A0B273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115445"/>
              </p:ext>
            </p:extLst>
          </p:nvPr>
        </p:nvGraphicFramePr>
        <p:xfrm>
          <a:off x="609599" y="1726250"/>
          <a:ext cx="109728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 Age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 Type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43506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 ID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82236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Advertising Router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177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 Sequence Number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44777"/>
                  </a:ext>
                </a:extLst>
              </a:tr>
              <a:tr h="23755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 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06141"/>
                  </a:ext>
                </a:extLst>
              </a:tr>
            </a:tbl>
          </a:graphicData>
        </a:graphic>
      </p:graphicFrame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D8341DA-793F-4821-A24C-1DCF6B75BD10}"/>
              </a:ext>
            </a:extLst>
          </p:cNvPr>
          <p:cNvSpPr txBox="1">
            <a:spLocks/>
          </p:cNvSpPr>
          <p:nvPr/>
        </p:nvSpPr>
        <p:spPr>
          <a:xfrm>
            <a:off x="609599" y="3478885"/>
            <a:ext cx="10972800" cy="267799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‐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LS Age – </a:t>
            </a:r>
            <a:r>
              <a:rPr lang="ru-RU" dirty="0"/>
              <a:t>время в секундах, прошедшее с выпуска </a:t>
            </a:r>
            <a:r>
              <a:rPr lang="en-US" dirty="0"/>
              <a:t>LSA</a:t>
            </a:r>
            <a:endParaRPr lang="ru-RU" dirty="0"/>
          </a:p>
          <a:p>
            <a:r>
              <a:rPr lang="en-US" dirty="0"/>
              <a:t>LS ID – </a:t>
            </a:r>
            <a:r>
              <a:rPr lang="ru-RU" dirty="0"/>
              <a:t>идентификатор </a:t>
            </a:r>
            <a:r>
              <a:rPr lang="en-US" dirty="0"/>
              <a:t>LSA</a:t>
            </a:r>
          </a:p>
          <a:p>
            <a:r>
              <a:rPr lang="en-US" dirty="0"/>
              <a:t>Advertising Router – RID </a:t>
            </a:r>
            <a:r>
              <a:rPr lang="ru-RU" dirty="0"/>
              <a:t>выпустившего </a:t>
            </a:r>
            <a:r>
              <a:rPr lang="ru-RU" dirty="0" err="1"/>
              <a:t>маршуризатора</a:t>
            </a:r>
            <a:endParaRPr lang="ru-RU" dirty="0"/>
          </a:p>
          <a:p>
            <a:r>
              <a:rPr lang="en-US" dirty="0"/>
              <a:t>LS Sequence Number – </a:t>
            </a:r>
            <a:r>
              <a:rPr lang="ru-RU" dirty="0"/>
              <a:t>версия </a:t>
            </a:r>
            <a:r>
              <a:rPr lang="en-US" dirty="0"/>
              <a:t>LSA</a:t>
            </a:r>
            <a:endParaRPr lang="ru-RU" dirty="0"/>
          </a:p>
          <a:p>
            <a:r>
              <a:rPr lang="en-US" dirty="0"/>
              <a:t>LS Checksum – </a:t>
            </a:r>
            <a:r>
              <a:rPr lang="ru-RU" dirty="0"/>
              <a:t>алгоритм </a:t>
            </a:r>
            <a:r>
              <a:rPr lang="ru-RU" dirty="0" err="1"/>
              <a:t>Флетчера</a:t>
            </a:r>
            <a:r>
              <a:rPr lang="ru-RU" dirty="0"/>
              <a:t>, не </a:t>
            </a:r>
            <a:r>
              <a:rPr lang="en-US" dirty="0"/>
              <a:t>Internet Checksum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33074-26A9-4AAF-B9BE-56181179A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47E52-4EF3-42EE-B5C7-5AA6727B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5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964DB0-8CCE-4547-8A12-44CDBDF7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фазе </a:t>
            </a:r>
            <a:r>
              <a:rPr lang="en-US"/>
              <a:t>Loading </a:t>
            </a:r>
            <a:r>
              <a:rPr lang="ru-RU"/>
              <a:t>маршрутизатор запрашивает нужные </a:t>
            </a:r>
            <a:r>
              <a:rPr lang="en-US"/>
              <a:t>LSA </a:t>
            </a:r>
            <a:r>
              <a:rPr lang="ru-RU"/>
              <a:t>у соседа</a:t>
            </a:r>
          </a:p>
          <a:p>
            <a:pPr lvl="1"/>
            <a:r>
              <a:rPr lang="ru-RU"/>
              <a:t>Отправляется запрос </a:t>
            </a:r>
            <a:r>
              <a:rPr lang="en-US"/>
              <a:t>LS Request</a:t>
            </a:r>
            <a:r>
              <a:rPr lang="en-IE"/>
              <a:t> </a:t>
            </a:r>
            <a:r>
              <a:rPr lang="ru-RU"/>
              <a:t>с заголовками нужных </a:t>
            </a:r>
            <a:r>
              <a:rPr lang="en-US"/>
              <a:t>LSA</a:t>
            </a:r>
          </a:p>
          <a:p>
            <a:pPr lvl="1"/>
            <a:r>
              <a:rPr lang="ru-RU"/>
              <a:t>Принимается </a:t>
            </a:r>
            <a:r>
              <a:rPr lang="en-US"/>
              <a:t>LS Update </a:t>
            </a:r>
            <a:r>
              <a:rPr lang="ru-RU"/>
              <a:t>с запрошенным содержимым</a:t>
            </a:r>
          </a:p>
          <a:p>
            <a:pPr lvl="1"/>
            <a:r>
              <a:rPr lang="ru-RU"/>
              <a:t>Получение подтверждается пакетом </a:t>
            </a:r>
            <a:r>
              <a:rPr lang="en-US"/>
              <a:t>LS Acknowledge </a:t>
            </a:r>
            <a:r>
              <a:rPr lang="ru-RU"/>
              <a:t>с заголовками </a:t>
            </a:r>
            <a:r>
              <a:rPr lang="en-US"/>
              <a:t>LSA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r>
              <a:rPr lang="ru-RU"/>
              <a:t>После получения всех запрошенных </a:t>
            </a:r>
            <a:r>
              <a:rPr lang="en-US"/>
              <a:t>LSA </a:t>
            </a:r>
            <a:r>
              <a:rPr lang="ru-RU"/>
              <a:t>сосед переводится в </a:t>
            </a:r>
            <a:r>
              <a:rPr lang="en-US"/>
              <a:t>Full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F56CD-8636-4CCB-8756-E47ACF69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</a:t>
            </a:r>
            <a:endParaRPr lang="en-I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E5A8F-F688-40F4-A243-C4DB90C6DC87}"/>
              </a:ext>
            </a:extLst>
          </p:cNvPr>
          <p:cNvSpPr/>
          <p:nvPr/>
        </p:nvSpPr>
        <p:spPr>
          <a:xfrm>
            <a:off x="5513559" y="4974095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Loading</a:t>
            </a:r>
            <a:endParaRPr lang="en-IE" sz="1600" dirty="0">
              <a:solidFill>
                <a:schemeClr val="lt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F42B51-0068-484B-B370-3130FFCFE226}"/>
              </a:ext>
            </a:extLst>
          </p:cNvPr>
          <p:cNvSpPr/>
          <p:nvPr/>
        </p:nvSpPr>
        <p:spPr>
          <a:xfrm>
            <a:off x="3694934" y="4974095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Exchange</a:t>
            </a:r>
            <a:endParaRPr lang="en-IE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0F5509-1680-445C-97E9-AD86886E9BE4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4848616" y="5550936"/>
            <a:ext cx="664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83DE03B-1D5C-44A2-928F-5D14E134F7A9}"/>
              </a:ext>
            </a:extLst>
          </p:cNvPr>
          <p:cNvSpPr/>
          <p:nvPr/>
        </p:nvSpPr>
        <p:spPr>
          <a:xfrm>
            <a:off x="7332184" y="4974095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Full</a:t>
            </a:r>
            <a:endParaRPr lang="en-IE" sz="1600" dirty="0">
              <a:solidFill>
                <a:schemeClr val="l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2F30ED-A5C9-4B35-B122-E067F1170EF7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6667241" y="5550936"/>
            <a:ext cx="664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25">
            <a:extLst>
              <a:ext uri="{FF2B5EF4-FFF2-40B4-BE49-F238E27FC236}">
                <a16:creationId xmlns:a16="http://schemas.microsoft.com/office/drawing/2014/main" id="{CCAE37FD-165D-437D-91AA-43968FF1531E}"/>
              </a:ext>
            </a:extLst>
          </p:cNvPr>
          <p:cNvSpPr/>
          <p:nvPr/>
        </p:nvSpPr>
        <p:spPr>
          <a:xfrm>
            <a:off x="4296000" y="3069539"/>
            <a:ext cx="792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27">
            <a:extLst>
              <a:ext uri="{FF2B5EF4-FFF2-40B4-BE49-F238E27FC236}">
                <a16:creationId xmlns:a16="http://schemas.microsoft.com/office/drawing/2014/main" id="{3A9849D9-29C7-4A5C-8D65-44935BAAE887}"/>
              </a:ext>
            </a:extLst>
          </p:cNvPr>
          <p:cNvCxnSpPr/>
          <p:nvPr/>
        </p:nvCxnSpPr>
        <p:spPr>
          <a:xfrm>
            <a:off x="5160000" y="3263767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Прямая со стрелкой 28">
            <a:extLst>
              <a:ext uri="{FF2B5EF4-FFF2-40B4-BE49-F238E27FC236}">
                <a16:creationId xmlns:a16="http://schemas.microsoft.com/office/drawing/2014/main" id="{57643B32-0E28-49A1-BE75-A6BAE563D509}"/>
              </a:ext>
            </a:extLst>
          </p:cNvPr>
          <p:cNvCxnSpPr/>
          <p:nvPr/>
        </p:nvCxnSpPr>
        <p:spPr>
          <a:xfrm flipH="1">
            <a:off x="5151600" y="3595311"/>
            <a:ext cx="180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Прямоугольник 29">
            <a:extLst>
              <a:ext uri="{FF2B5EF4-FFF2-40B4-BE49-F238E27FC236}">
                <a16:creationId xmlns:a16="http://schemas.microsoft.com/office/drawing/2014/main" id="{FAB95852-EF26-4231-AA6F-B3A4EF896248}"/>
              </a:ext>
            </a:extLst>
          </p:cNvPr>
          <p:cNvSpPr/>
          <p:nvPr/>
        </p:nvSpPr>
        <p:spPr>
          <a:xfrm>
            <a:off x="7071020" y="3429539"/>
            <a:ext cx="792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30">
            <a:extLst>
              <a:ext uri="{FF2B5EF4-FFF2-40B4-BE49-F238E27FC236}">
                <a16:creationId xmlns:a16="http://schemas.microsoft.com/office/drawing/2014/main" id="{70D17EA9-A0E5-4B87-957E-AED657AD9D79}"/>
              </a:ext>
            </a:extLst>
          </p:cNvPr>
          <p:cNvSpPr/>
          <p:nvPr/>
        </p:nvSpPr>
        <p:spPr>
          <a:xfrm>
            <a:off x="4276667" y="3789539"/>
            <a:ext cx="792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LSAck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31">
            <a:extLst>
              <a:ext uri="{FF2B5EF4-FFF2-40B4-BE49-F238E27FC236}">
                <a16:creationId xmlns:a16="http://schemas.microsoft.com/office/drawing/2014/main" id="{8C9309F7-D448-43DD-8EB8-73FC23DFE87C}"/>
              </a:ext>
            </a:extLst>
          </p:cNvPr>
          <p:cNvCxnSpPr/>
          <p:nvPr/>
        </p:nvCxnSpPr>
        <p:spPr>
          <a:xfrm>
            <a:off x="5160000" y="3955311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EA5698F-ADA0-4E25-B3F5-A08C054A86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A5C492A-AE02-48A3-9B8A-4D888859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7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DA0C7B-7221-466D-A9C3-69458CD5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LS Sequence Number – </a:t>
            </a:r>
            <a:r>
              <a:rPr lang="ru-RU"/>
              <a:t>номер версии </a:t>
            </a:r>
            <a:r>
              <a:rPr lang="en-US"/>
              <a:t>LSA (signed int32)</a:t>
            </a:r>
          </a:p>
          <a:p>
            <a:pPr lvl="1"/>
            <a:r>
              <a:rPr lang="ru-RU"/>
              <a:t>Увеличивается на 1 при внесении изменений</a:t>
            </a:r>
            <a:r>
              <a:rPr lang="en-US"/>
              <a:t> </a:t>
            </a:r>
            <a:r>
              <a:rPr lang="ru-RU"/>
              <a:t>в </a:t>
            </a:r>
            <a:r>
              <a:rPr lang="en-US"/>
              <a:t>LSA</a:t>
            </a:r>
            <a:endParaRPr lang="ru-RU"/>
          </a:p>
          <a:p>
            <a:pPr lvl="1"/>
            <a:r>
              <a:rPr lang="en-US"/>
              <a:t>LSA </a:t>
            </a:r>
            <a:r>
              <a:rPr lang="ru-RU"/>
              <a:t>создается с </a:t>
            </a:r>
            <a:r>
              <a:rPr lang="en-US"/>
              <a:t>SN=</a:t>
            </a:r>
            <a:r>
              <a:rPr lang="en-IE"/>
              <a:t>0x80000001</a:t>
            </a:r>
            <a:r>
              <a:rPr lang="en-US"/>
              <a:t>, </a:t>
            </a:r>
            <a:r>
              <a:rPr lang="ru-RU"/>
              <a:t>при достижении </a:t>
            </a:r>
            <a:r>
              <a:rPr lang="en-US"/>
              <a:t>0x7FFFFFFF </a:t>
            </a:r>
            <a:r>
              <a:rPr lang="ru-RU"/>
              <a:t>флашится</a:t>
            </a:r>
          </a:p>
          <a:p>
            <a:r>
              <a:rPr lang="en-US"/>
              <a:t>LS Age – </a:t>
            </a:r>
            <a:r>
              <a:rPr lang="ru-RU"/>
              <a:t>время в секундах, прошедшее с выпуска </a:t>
            </a:r>
            <a:r>
              <a:rPr lang="en-US"/>
              <a:t>LSA</a:t>
            </a:r>
            <a:endParaRPr lang="ru-RU"/>
          </a:p>
          <a:p>
            <a:pPr lvl="1"/>
            <a:r>
              <a:rPr lang="ru-RU"/>
              <a:t>Если </a:t>
            </a:r>
            <a:r>
              <a:rPr lang="en-US"/>
              <a:t>LS</a:t>
            </a:r>
            <a:r>
              <a:rPr lang="ru-RU"/>
              <a:t> </a:t>
            </a:r>
            <a:r>
              <a:rPr lang="en-US"/>
              <a:t>Age</a:t>
            </a:r>
            <a:r>
              <a:rPr lang="ru-RU"/>
              <a:t> больше 1800 (30 минут), </a:t>
            </a:r>
            <a:r>
              <a:rPr lang="en-US"/>
              <a:t>LSA </a:t>
            </a:r>
            <a:r>
              <a:rPr lang="ru-RU"/>
              <a:t>перевыпускается</a:t>
            </a:r>
            <a:endParaRPr lang="en-US"/>
          </a:p>
          <a:p>
            <a:pPr lvl="1"/>
            <a:r>
              <a:rPr lang="ru-RU"/>
              <a:t>Если </a:t>
            </a:r>
            <a:r>
              <a:rPr lang="en-US"/>
              <a:t>LS</a:t>
            </a:r>
            <a:r>
              <a:rPr lang="ru-RU"/>
              <a:t> </a:t>
            </a:r>
            <a:r>
              <a:rPr lang="en-US"/>
              <a:t>Age</a:t>
            </a:r>
            <a:r>
              <a:rPr lang="ru-RU"/>
              <a:t> больше 3600 (1 час), </a:t>
            </a:r>
            <a:r>
              <a:rPr lang="en-US"/>
              <a:t>LSA </a:t>
            </a:r>
            <a:r>
              <a:rPr lang="ru-RU"/>
              <a:t>исключается из топологии и флашится</a:t>
            </a:r>
          </a:p>
          <a:p>
            <a:pPr lvl="2"/>
            <a:r>
              <a:rPr lang="ru-RU"/>
              <a:t>Распространение </a:t>
            </a:r>
            <a:r>
              <a:rPr lang="en-US"/>
              <a:t>LSA </a:t>
            </a:r>
            <a:r>
              <a:rPr lang="ru-RU"/>
              <a:t>с </a:t>
            </a:r>
            <a:r>
              <a:rPr lang="en-US"/>
              <a:t>MaxAge </a:t>
            </a:r>
            <a:r>
              <a:rPr lang="ru-RU"/>
              <a:t>эффективно убирает ее из </a:t>
            </a:r>
            <a:r>
              <a:rPr lang="en-US"/>
              <a:t>LSDB </a:t>
            </a:r>
            <a:r>
              <a:rPr lang="ru-RU"/>
              <a:t>на всех роутерах</a:t>
            </a:r>
          </a:p>
          <a:p>
            <a:pPr lvl="1"/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2FDF42-F26C-4D50-847D-BECE2A3B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Жизненный цикл </a:t>
            </a:r>
            <a:r>
              <a:rPr lang="en-US"/>
              <a:t>LSA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2798D-5B20-47BA-8AFD-7F63E4A4E1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959FB-3278-4E37-855D-B13A91D3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3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1E4F4-DCEB-4BC3-9DB7-F169839D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 обновлении </a:t>
            </a:r>
            <a:r>
              <a:rPr lang="en-US"/>
              <a:t>LSDB </a:t>
            </a:r>
            <a:r>
              <a:rPr lang="ru-RU"/>
              <a:t>роутер раздает новые </a:t>
            </a:r>
            <a:r>
              <a:rPr lang="en-US"/>
              <a:t>LSA </a:t>
            </a:r>
            <a:r>
              <a:rPr lang="ru-RU"/>
              <a:t>соседям</a:t>
            </a:r>
            <a:endParaRPr lang="en-US"/>
          </a:p>
          <a:p>
            <a:pPr lvl="1"/>
            <a:r>
              <a:rPr lang="ru-RU"/>
              <a:t>Отправляет </a:t>
            </a:r>
            <a:r>
              <a:rPr lang="en-US"/>
              <a:t>LSU </a:t>
            </a:r>
            <a:r>
              <a:rPr lang="ru-RU"/>
              <a:t>с новыми </a:t>
            </a:r>
            <a:r>
              <a:rPr lang="en-US"/>
              <a:t>LSA</a:t>
            </a:r>
          </a:p>
          <a:p>
            <a:pPr lvl="1"/>
            <a:r>
              <a:rPr lang="ru-RU"/>
              <a:t>Ждет подтверждения с идентичными заголовками (</a:t>
            </a:r>
            <a:r>
              <a:rPr lang="en-US"/>
              <a:t>LSU </a:t>
            </a:r>
            <a:r>
              <a:rPr lang="ru-RU"/>
              <a:t>или </a:t>
            </a:r>
            <a:r>
              <a:rPr lang="en-US"/>
              <a:t>LSAck)</a:t>
            </a:r>
          </a:p>
          <a:p>
            <a:r>
              <a:rPr lang="ru-RU"/>
              <a:t>В среде без </a:t>
            </a:r>
            <a:r>
              <a:rPr lang="en-US"/>
              <a:t>DR </a:t>
            </a:r>
            <a:r>
              <a:rPr lang="ru-RU"/>
              <a:t>каждому соседу в канале отправляется </a:t>
            </a:r>
            <a:r>
              <a:rPr lang="en-US"/>
              <a:t>LSU</a:t>
            </a:r>
            <a:r>
              <a:rPr lang="ru-RU"/>
              <a:t>:</a:t>
            </a:r>
            <a:endParaRPr lang="en-US"/>
          </a:p>
          <a:p>
            <a:pPr lvl="1"/>
            <a:r>
              <a:rPr lang="en-US"/>
              <a:t>point-to-point: multicast </a:t>
            </a:r>
            <a:r>
              <a:rPr lang="ru-RU"/>
              <a:t>на </a:t>
            </a:r>
            <a:r>
              <a:rPr lang="en-US"/>
              <a:t>224.0.0.5</a:t>
            </a:r>
            <a:endParaRPr lang="ru-RU"/>
          </a:p>
          <a:p>
            <a:pPr lvl="1"/>
            <a:r>
              <a:rPr lang="en-US"/>
              <a:t>point-to-multipoint: unicast </a:t>
            </a:r>
            <a:r>
              <a:rPr lang="ru-RU"/>
              <a:t>на адрес соседа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3391F-5AEC-4FF7-A961-1F4848F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Обновление </a:t>
            </a:r>
            <a:r>
              <a:rPr lang="en-US"/>
              <a:t>LSA </a:t>
            </a:r>
            <a:r>
              <a:rPr lang="ru-RU"/>
              <a:t>в среде без </a:t>
            </a:r>
            <a:r>
              <a:rPr lang="en-US"/>
              <a:t>DR</a:t>
            </a:r>
            <a:endParaRPr lang="en-IE" dirty="0"/>
          </a:p>
        </p:txBody>
      </p:sp>
      <p:sp>
        <p:nvSpPr>
          <p:cNvPr id="4" name="Прямоугольник 25">
            <a:extLst>
              <a:ext uri="{FF2B5EF4-FFF2-40B4-BE49-F238E27FC236}">
                <a16:creationId xmlns:a16="http://schemas.microsoft.com/office/drawing/2014/main" id="{010D4A55-9511-4E0E-B4ED-751288E5FD5C}"/>
              </a:ext>
            </a:extLst>
          </p:cNvPr>
          <p:cNvSpPr/>
          <p:nvPr/>
        </p:nvSpPr>
        <p:spPr>
          <a:xfrm>
            <a:off x="4296000" y="4257413"/>
            <a:ext cx="792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LSU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27">
            <a:extLst>
              <a:ext uri="{FF2B5EF4-FFF2-40B4-BE49-F238E27FC236}">
                <a16:creationId xmlns:a16="http://schemas.microsoft.com/office/drawing/2014/main" id="{4DFB3AFE-213D-46E3-B0A7-989B9A3848B3}"/>
              </a:ext>
            </a:extLst>
          </p:cNvPr>
          <p:cNvCxnSpPr/>
          <p:nvPr/>
        </p:nvCxnSpPr>
        <p:spPr>
          <a:xfrm>
            <a:off x="5160000" y="4451641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Прямая со стрелкой 28">
            <a:extLst>
              <a:ext uri="{FF2B5EF4-FFF2-40B4-BE49-F238E27FC236}">
                <a16:creationId xmlns:a16="http://schemas.microsoft.com/office/drawing/2014/main" id="{C1F53337-BC36-435E-9FB3-ED36C4FFF59A}"/>
              </a:ext>
            </a:extLst>
          </p:cNvPr>
          <p:cNvCxnSpPr/>
          <p:nvPr/>
        </p:nvCxnSpPr>
        <p:spPr>
          <a:xfrm flipH="1">
            <a:off x="5151600" y="4783185"/>
            <a:ext cx="180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Прямоугольник 29">
            <a:extLst>
              <a:ext uri="{FF2B5EF4-FFF2-40B4-BE49-F238E27FC236}">
                <a16:creationId xmlns:a16="http://schemas.microsoft.com/office/drawing/2014/main" id="{87D6EFA5-796E-4DC2-873D-87D0C4C69BD4}"/>
              </a:ext>
            </a:extLst>
          </p:cNvPr>
          <p:cNvSpPr/>
          <p:nvPr/>
        </p:nvSpPr>
        <p:spPr>
          <a:xfrm>
            <a:off x="7071020" y="4617413"/>
            <a:ext cx="792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LSAck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3B64AC3E-CCEE-481D-9410-100D94E3A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899543" y="4297766"/>
            <a:ext cx="1080000" cy="6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7405DBBD-467C-41DC-BA73-AC5D963BC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132057" y="4297766"/>
            <a:ext cx="1080000" cy="6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427F1D0-1C33-4ECB-93C7-CF8324F93A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3634C9-FB85-4427-9E09-A9DAE9C3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4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1E4F4-DCEB-4BC3-9DB7-F169839D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среде с </a:t>
            </a:r>
            <a:r>
              <a:rPr lang="en-US"/>
              <a:t>DR </a:t>
            </a:r>
            <a:r>
              <a:rPr lang="ru-RU"/>
              <a:t>отправлять </a:t>
            </a:r>
            <a:r>
              <a:rPr lang="en-US"/>
              <a:t>LSU</a:t>
            </a:r>
            <a:r>
              <a:rPr lang="ru-RU"/>
              <a:t> каждому роутеру в канале накладно</a:t>
            </a:r>
          </a:p>
          <a:p>
            <a:r>
              <a:rPr lang="ru-RU"/>
              <a:t>При обновлении </a:t>
            </a:r>
            <a:r>
              <a:rPr lang="en-US"/>
              <a:t>LSDB </a:t>
            </a:r>
            <a:r>
              <a:rPr lang="ru-RU"/>
              <a:t>на </a:t>
            </a:r>
            <a:r>
              <a:rPr lang="en-US"/>
              <a:t>DROTHER </a:t>
            </a:r>
            <a:r>
              <a:rPr lang="ru-RU"/>
              <a:t>сначала уведомляется </a:t>
            </a:r>
            <a:r>
              <a:rPr lang="en-US"/>
              <a:t>DR</a:t>
            </a:r>
            <a:r>
              <a:rPr lang="ru-RU"/>
              <a:t>:</a:t>
            </a:r>
            <a:endParaRPr lang="en-US"/>
          </a:p>
          <a:p>
            <a:pPr lvl="1"/>
            <a:r>
              <a:rPr lang="en-US"/>
              <a:t>multicast </a:t>
            </a:r>
            <a:r>
              <a:rPr lang="ru-RU"/>
              <a:t>на </a:t>
            </a:r>
            <a:r>
              <a:rPr lang="en-US"/>
              <a:t>224.0.0.6 (AllDRouters)</a:t>
            </a:r>
          </a:p>
          <a:p>
            <a:r>
              <a:rPr lang="en-US"/>
              <a:t>DR </a:t>
            </a:r>
            <a:r>
              <a:rPr lang="ru-RU"/>
              <a:t>уведомляет остальных участников (подтверждая полученную </a:t>
            </a:r>
            <a:r>
              <a:rPr lang="en-US"/>
              <a:t>LSA)</a:t>
            </a:r>
          </a:p>
          <a:p>
            <a:pPr lvl="1"/>
            <a:r>
              <a:rPr lang="en-US"/>
              <a:t>multicast </a:t>
            </a:r>
            <a:r>
              <a:rPr lang="ru-RU"/>
              <a:t>на </a:t>
            </a:r>
            <a:r>
              <a:rPr lang="en-US"/>
              <a:t>224.0.0.</a:t>
            </a:r>
            <a:r>
              <a:rPr lang="ru-RU"/>
              <a:t>5</a:t>
            </a:r>
            <a:r>
              <a:rPr lang="en-US"/>
              <a:t> (AllSPFRouters)</a:t>
            </a:r>
          </a:p>
          <a:p>
            <a:r>
              <a:rPr lang="ru-RU"/>
              <a:t>Ответные юникастовые </a:t>
            </a:r>
            <a:r>
              <a:rPr lang="en-US"/>
              <a:t>LSAck </a:t>
            </a:r>
            <a:r>
              <a:rPr lang="ru-RU"/>
              <a:t>подтверждают полученную </a:t>
            </a:r>
            <a:r>
              <a:rPr lang="en-US"/>
              <a:t>LSA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3391F-5AEC-4FF7-A961-1F4848F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Обновление </a:t>
            </a:r>
            <a:r>
              <a:rPr lang="en-US"/>
              <a:t>LSA </a:t>
            </a:r>
            <a:r>
              <a:rPr lang="ru-RU"/>
              <a:t>в среде с </a:t>
            </a:r>
            <a:r>
              <a:rPr lang="en-US"/>
              <a:t>DR</a:t>
            </a:r>
            <a:endParaRPr lang="en-IE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2AC66BB-880D-4733-A31C-BFA683E8B0AE}"/>
              </a:ext>
            </a:extLst>
          </p:cNvPr>
          <p:cNvGrpSpPr/>
          <p:nvPr/>
        </p:nvGrpSpPr>
        <p:grpSpPr>
          <a:xfrm>
            <a:off x="2856000" y="4169650"/>
            <a:ext cx="6480000" cy="2271299"/>
            <a:chOff x="2520000" y="4019994"/>
            <a:chExt cx="6480000" cy="2271299"/>
          </a:xfrm>
        </p:grpSpPr>
        <p:sp>
          <p:nvSpPr>
            <p:cNvPr id="4" name="Прямоугольник 25">
              <a:extLst>
                <a:ext uri="{FF2B5EF4-FFF2-40B4-BE49-F238E27FC236}">
                  <a16:creationId xmlns:a16="http://schemas.microsoft.com/office/drawing/2014/main" id="{010D4A55-9511-4E0E-B4ED-751288E5FD5C}"/>
                </a:ext>
              </a:extLst>
            </p:cNvPr>
            <p:cNvSpPr/>
            <p:nvPr/>
          </p:nvSpPr>
          <p:spPr>
            <a:xfrm>
              <a:off x="6840000" y="4019994"/>
              <a:ext cx="1613743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LSU</a:t>
              </a:r>
              <a:r>
                <a:rPr lang="ru-RU" dirty="0">
                  <a:solidFill>
                    <a:schemeClr val="tx1"/>
                  </a:solidFill>
                </a:rPr>
                <a:t> 224.0.0.6</a:t>
              </a:r>
            </a:p>
          </p:txBody>
        </p:sp>
        <p:sp>
          <p:nvSpPr>
            <p:cNvPr id="7" name="Прямоугольник 29">
              <a:extLst>
                <a:ext uri="{FF2B5EF4-FFF2-40B4-BE49-F238E27FC236}">
                  <a16:creationId xmlns:a16="http://schemas.microsoft.com/office/drawing/2014/main" id="{87D6EFA5-796E-4DC2-873D-87D0C4C69BD4}"/>
                </a:ext>
              </a:extLst>
            </p:cNvPr>
            <p:cNvSpPr/>
            <p:nvPr/>
          </p:nvSpPr>
          <p:spPr>
            <a:xfrm>
              <a:off x="3066256" y="4735874"/>
              <a:ext cx="1613743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LSAck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Unicast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48">
              <a:extLst>
                <a:ext uri="{FF2B5EF4-FFF2-40B4-BE49-F238E27FC236}">
                  <a16:creationId xmlns:a16="http://schemas.microsoft.com/office/drawing/2014/main" id="{926254BC-5D80-4FEF-8DEF-F14AC466B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60000" y="5256000"/>
              <a:ext cx="0" cy="927576"/>
            </a:xfrm>
            <a:prstGeom prst="line">
              <a:avLst/>
            </a:prstGeom>
            <a:noFill/>
            <a:ln w="50800" cap="rnd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48">
              <a:extLst>
                <a:ext uri="{FF2B5EF4-FFF2-40B4-BE49-F238E27FC236}">
                  <a16:creationId xmlns:a16="http://schemas.microsoft.com/office/drawing/2014/main" id="{55344FAC-89B3-4A32-90AF-D9026D139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80000" y="5256000"/>
              <a:ext cx="0" cy="927576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48">
              <a:extLst>
                <a:ext uri="{FF2B5EF4-FFF2-40B4-BE49-F238E27FC236}">
                  <a16:creationId xmlns:a16="http://schemas.microsoft.com/office/drawing/2014/main" id="{347A9962-31ED-4588-B79B-7A7309FD1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0000" y="5256000"/>
              <a:ext cx="0" cy="927576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75453836-6A14-4D04-A368-F0E66B3BDF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0000" y="5256000"/>
              <a:ext cx="0" cy="927576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FB8975F2-E445-45D1-841E-F8049F990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000" y="5256000"/>
              <a:ext cx="0" cy="927576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88F41346-B651-4CF5-925D-DD91BDD48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0000" y="5256000"/>
              <a:ext cx="0" cy="927576"/>
            </a:xfrm>
            <a:prstGeom prst="line">
              <a:avLst/>
            </a:prstGeom>
            <a:noFill/>
            <a:ln w="50800" cap="rnd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8">
              <a:extLst>
                <a:ext uri="{FF2B5EF4-FFF2-40B4-BE49-F238E27FC236}">
                  <a16:creationId xmlns:a16="http://schemas.microsoft.com/office/drawing/2014/main" id="{C253ED71-765D-4351-9AA9-258030322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0001" y="5233779"/>
              <a:ext cx="5400000" cy="0"/>
            </a:xfrm>
            <a:prstGeom prst="line">
              <a:avLst/>
            </a:prstGeom>
            <a:noFill/>
            <a:ln w="50800" cap="rnd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Прямоугольник 25">
              <a:extLst>
                <a:ext uri="{FF2B5EF4-FFF2-40B4-BE49-F238E27FC236}">
                  <a16:creationId xmlns:a16="http://schemas.microsoft.com/office/drawing/2014/main" id="{18CF94B0-7C40-4D1C-B39A-4E9B47CCA58D}"/>
                </a:ext>
              </a:extLst>
            </p:cNvPr>
            <p:cNvSpPr/>
            <p:nvPr/>
          </p:nvSpPr>
          <p:spPr>
            <a:xfrm>
              <a:off x="4953128" y="4379752"/>
              <a:ext cx="1613743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LSU</a:t>
              </a:r>
              <a:r>
                <a:rPr lang="ru-RU" dirty="0">
                  <a:solidFill>
                    <a:schemeClr val="tx1"/>
                  </a:solidFill>
                </a:rPr>
                <a:t> 224.0.0.5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953081A-F6F2-4AAB-9A94-5528AF7C5AE7}"/>
                </a:ext>
              </a:extLst>
            </p:cNvPr>
            <p:cNvCxnSpPr>
              <a:endCxn id="4" idx="3"/>
            </p:cNvCxnSpPr>
            <p:nvPr/>
          </p:nvCxnSpPr>
          <p:spPr>
            <a:xfrm rot="16200000" flipV="1">
              <a:off x="7817055" y="4836683"/>
              <a:ext cx="1452005" cy="17862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3261098-AEA7-4724-A84A-A2F9E9169B05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2871000" y="4559752"/>
              <a:ext cx="2082128" cy="1131692"/>
            </a:xfrm>
            <a:prstGeom prst="bentConnector3">
              <a:avLst>
                <a:gd name="adj1" fmla="val -19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4B7F873-521E-469C-8EE1-B6A750F120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940863" y="5425016"/>
              <a:ext cx="703550" cy="32955"/>
            </a:xfrm>
            <a:prstGeom prst="bentConnector3">
              <a:avLst>
                <a:gd name="adj1" fmla="val -4154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1D21E7EC-E81E-407E-AB52-9DC10D3F66B3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rot="16200000" flipV="1">
              <a:off x="4630697" y="4965176"/>
              <a:ext cx="775572" cy="67696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CB002951-F6EF-4CE9-A03D-7E2416E5C977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rot="10800000">
              <a:off x="4679999" y="4915875"/>
              <a:ext cx="1736894" cy="877395"/>
            </a:xfrm>
            <a:prstGeom prst="bentConnector3">
              <a:avLst>
                <a:gd name="adj1" fmla="val -766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0F8B982A-93F0-439B-A140-E6E74E11CBCB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rot="10800000">
              <a:off x="4680000" y="4915874"/>
              <a:ext cx="2901365" cy="922300"/>
            </a:xfrm>
            <a:prstGeom prst="bentConnector3">
              <a:avLst>
                <a:gd name="adj1" fmla="val 2351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30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39EBCA2E-FA20-47B0-A758-4EEDD7849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920000" y="5651999"/>
              <a:ext cx="1080000" cy="639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F79680F7-FD5C-4B45-ABBD-054389A5CB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760000" y="5651999"/>
              <a:ext cx="1080000" cy="639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C2C555E-2F44-4E0D-ABA6-6B45B9BF858A}"/>
                </a:ext>
              </a:extLst>
            </p:cNvPr>
            <p:cNvSpPr txBox="1"/>
            <p:nvPr/>
          </p:nvSpPr>
          <p:spPr>
            <a:xfrm>
              <a:off x="5760000" y="5940000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DROTHER</a:t>
              </a:r>
              <a:endParaRPr lang="ru-RU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35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75D6C40F-8094-450C-B900-BB4988BFBB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2520000" y="5651999"/>
              <a:ext cx="1080000" cy="639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E20D13-F888-4010-A0C0-F6B21513E434}"/>
                </a:ext>
              </a:extLst>
            </p:cNvPr>
            <p:cNvSpPr txBox="1"/>
            <p:nvPr/>
          </p:nvSpPr>
          <p:spPr>
            <a:xfrm>
              <a:off x="2520000" y="5939999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DR</a:t>
              </a:r>
              <a:endParaRPr lang="ru-RU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34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24C998B9-BACA-4ABF-871E-1BEFC51A44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3600000" y="5651999"/>
              <a:ext cx="1080000" cy="639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8FBC57D-A6D7-44C6-9BE0-BD5765B9D45D}"/>
                </a:ext>
              </a:extLst>
            </p:cNvPr>
            <p:cNvSpPr txBox="1"/>
            <p:nvPr/>
          </p:nvSpPr>
          <p:spPr>
            <a:xfrm>
              <a:off x="3600000" y="5940000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BDR</a:t>
              </a:r>
              <a:endParaRPr lang="ru-RU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33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6625205B-F932-422E-A3DC-BCAA9C27EF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680000" y="5651999"/>
              <a:ext cx="1080000" cy="639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DB3CC2-DAEC-407B-B169-4B1EBC5DFFBD}"/>
                </a:ext>
              </a:extLst>
            </p:cNvPr>
            <p:cNvSpPr txBox="1"/>
            <p:nvPr/>
          </p:nvSpPr>
          <p:spPr>
            <a:xfrm>
              <a:off x="4680000" y="5940000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DROTHER</a:t>
              </a:r>
              <a:endParaRPr lang="ru-RU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29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7E5E2E42-19DD-4D84-9BB5-E29ABF9AE3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840000" y="5651999"/>
              <a:ext cx="1080000" cy="639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C9B35-3766-4F89-BCF7-1915371CB825}"/>
                </a:ext>
              </a:extLst>
            </p:cNvPr>
            <p:cNvSpPr txBox="1"/>
            <p:nvPr/>
          </p:nvSpPr>
          <p:spPr>
            <a:xfrm>
              <a:off x="6840000" y="5940000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DROTHER</a:t>
              </a:r>
              <a:endParaRPr lang="ru-RU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232586-C3FE-4F61-AE07-A3A8FDFFAD01}"/>
                </a:ext>
              </a:extLst>
            </p:cNvPr>
            <p:cNvSpPr txBox="1"/>
            <p:nvPr/>
          </p:nvSpPr>
          <p:spPr>
            <a:xfrm>
              <a:off x="7920000" y="5940000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DROTHER</a:t>
              </a:r>
              <a:endParaRPr lang="ru-RU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4FFCC-349C-4C8A-9C89-F7B8C7CAB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A91C6-003A-4D8C-ADD6-9156A79D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8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96B0-9CD8-4E5C-9935-2D80DD8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Заголовок </a:t>
            </a:r>
            <a:r>
              <a:rPr lang="en-US"/>
              <a:t>OSPFv2 </a:t>
            </a:r>
            <a:r>
              <a:rPr lang="ru-RU"/>
              <a:t>содержит поля для аутентификации пакетов:</a:t>
            </a:r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96972-69B3-4178-8271-F4EC793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Аутентификация</a:t>
            </a:r>
            <a:endParaRPr lang="en-IE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3B6F80B-3644-46B0-9EFA-7FCEC7749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810091"/>
              </p:ext>
            </p:extLst>
          </p:nvPr>
        </p:nvGraphicFramePr>
        <p:xfrm>
          <a:off x="609599" y="1726250"/>
          <a:ext cx="10972800" cy="1225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Checksum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AuType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177"/>
                  </a:ext>
                </a:extLst>
              </a:tr>
              <a:tr h="54000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Authentication</a:t>
                      </a:r>
                      <a:r>
                        <a:rPr lang="ru-RU" sz="1400" dirty="0"/>
                        <a:t> (8 байт)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44777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Authentication</a:t>
                      </a:r>
                      <a:r>
                        <a:rPr lang="ru-RU" sz="1400" dirty="0"/>
                        <a:t> </a:t>
                      </a:r>
                      <a:r>
                        <a:rPr lang="en-US" sz="1400" dirty="0"/>
                        <a:t>Data (</a:t>
                      </a:r>
                      <a:r>
                        <a:rPr lang="ru-RU" sz="1400" dirty="0"/>
                        <a:t>опционально)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06141"/>
                  </a:ext>
                </a:extLst>
              </a:tr>
            </a:tbl>
          </a:graphicData>
        </a:graphic>
      </p:graphicFrame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F8B0B1-B110-4BB5-9F2F-35E0FB074BFF}"/>
              </a:ext>
            </a:extLst>
          </p:cNvPr>
          <p:cNvSpPr txBox="1">
            <a:spLocks/>
          </p:cNvSpPr>
          <p:nvPr/>
        </p:nvSpPr>
        <p:spPr>
          <a:xfrm>
            <a:off x="609599" y="2945456"/>
            <a:ext cx="10972800" cy="166408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‐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AuType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тип аутентификации</a:t>
            </a:r>
          </a:p>
          <a:p>
            <a:pPr lvl="1"/>
            <a:r>
              <a:rPr lang="ru-RU" dirty="0"/>
              <a:t>0 – нет аутентификации</a:t>
            </a:r>
            <a:r>
              <a:rPr lang="en-US" dirty="0"/>
              <a:t>; </a:t>
            </a:r>
            <a:r>
              <a:rPr lang="ru-RU" dirty="0"/>
              <a:t>в </a:t>
            </a:r>
            <a:r>
              <a:rPr lang="en-US" dirty="0"/>
              <a:t>Authentication </a:t>
            </a:r>
            <a:r>
              <a:rPr lang="ru-RU" dirty="0"/>
              <a:t>нули</a:t>
            </a:r>
            <a:r>
              <a:rPr lang="en-US" dirty="0"/>
              <a:t>, Authentication Data </a:t>
            </a:r>
            <a:r>
              <a:rPr lang="ru-RU" dirty="0"/>
              <a:t>отсутствует</a:t>
            </a:r>
          </a:p>
          <a:p>
            <a:pPr lvl="1"/>
            <a:r>
              <a:rPr lang="ru-RU" dirty="0"/>
              <a:t>1 – открытый пароль</a:t>
            </a:r>
            <a:r>
              <a:rPr lang="en-US" dirty="0"/>
              <a:t>; </a:t>
            </a:r>
            <a:r>
              <a:rPr lang="ru-RU" dirty="0"/>
              <a:t>в </a:t>
            </a:r>
            <a:r>
              <a:rPr lang="en-US" dirty="0"/>
              <a:t>Authentication </a:t>
            </a:r>
            <a:r>
              <a:rPr lang="ru-RU" dirty="0"/>
              <a:t>первые 8 символов пароля, </a:t>
            </a:r>
            <a:r>
              <a:rPr lang="en-US" dirty="0"/>
              <a:t>Data </a:t>
            </a:r>
            <a:r>
              <a:rPr lang="ru-RU" dirty="0"/>
              <a:t>отсутствует</a:t>
            </a:r>
            <a:endParaRPr lang="en-US" dirty="0"/>
          </a:p>
          <a:p>
            <a:pPr lvl="1"/>
            <a:r>
              <a:rPr lang="en-US" dirty="0"/>
              <a:t>2 – </a:t>
            </a:r>
            <a:r>
              <a:rPr lang="ru-RU" dirty="0"/>
              <a:t>криптографическая аутентификация с использованием цифровой подписи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F6EDCD28-7206-46DE-BE8E-0576736275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674060"/>
              </p:ext>
            </p:extLst>
          </p:nvPr>
        </p:nvGraphicFramePr>
        <p:xfrm>
          <a:off x="609599" y="4516231"/>
          <a:ext cx="10972800" cy="1710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Checksum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0х0002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177"/>
                  </a:ext>
                </a:extLst>
              </a:tr>
              <a:tr h="237550">
                <a:tc gridSpan="16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0х0000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Auth</a:t>
                      </a:r>
                      <a:r>
                        <a:rPr lang="en-US" sz="1400" dirty="0"/>
                        <a:t> Data Len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64330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Cryptographic Sequence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44777"/>
                  </a:ext>
                </a:extLst>
              </a:tr>
              <a:tr h="72000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Authentication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061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8CC607F-8537-4DB2-A848-5EF35A28CE9C}"/>
              </a:ext>
            </a:extLst>
          </p:cNvPr>
          <p:cNvSpPr txBox="1"/>
          <p:nvPr/>
        </p:nvSpPr>
        <p:spPr>
          <a:xfrm>
            <a:off x="5445596" y="5043903"/>
            <a:ext cx="1300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alpha val="34000"/>
                  </a:schemeClr>
                </a:solidFill>
              </a:rPr>
              <a:t>Authentication</a:t>
            </a:r>
            <a:endParaRPr lang="en-IE" sz="1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7AD9F0F-F806-4C21-93A8-EE5B41A881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0F64D1-4AF1-483D-871D-2F04E032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96B0-9CD8-4E5C-9935-2D80DD8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Каждый пакет </a:t>
            </a:r>
            <a:r>
              <a:rPr lang="en-US"/>
              <a:t>OSPFv2 </a:t>
            </a:r>
            <a:r>
              <a:rPr lang="ru-RU"/>
              <a:t>имеет следующий формат заголовка:</a:t>
            </a:r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96972-69B3-4178-8271-F4EC793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Формат пакета</a:t>
            </a:r>
            <a:endParaRPr lang="en-IE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3B6F80B-3644-46B0-9EFA-7FCEC7749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48556"/>
              </p:ext>
            </p:extLst>
          </p:nvPr>
        </p:nvGraphicFramePr>
        <p:xfrm>
          <a:off x="609599" y="1726250"/>
          <a:ext cx="10972800" cy="1905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Packet Length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55025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Router ID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43506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Area ID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82236"/>
                  </a:ext>
                </a:extLst>
              </a:tr>
              <a:tr h="23755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Checksum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AuType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177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Authentication</a:t>
                      </a:r>
                      <a:r>
                        <a:rPr lang="ru-RU" sz="1400" dirty="0"/>
                        <a:t> (8 байт)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44777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Authentication</a:t>
                      </a:r>
                      <a:r>
                        <a:rPr lang="ru-RU" sz="1400" dirty="0"/>
                        <a:t> </a:t>
                      </a:r>
                      <a:r>
                        <a:rPr lang="en-US" sz="1400" dirty="0"/>
                        <a:t>Data (</a:t>
                      </a:r>
                      <a:r>
                        <a:rPr lang="ru-RU" sz="1400" dirty="0"/>
                        <a:t>опционально)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06141"/>
                  </a:ext>
                </a:extLst>
              </a:tr>
            </a:tbl>
          </a:graphicData>
        </a:graphic>
      </p:graphicFrame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F8B0B1-B110-4BB5-9F2F-35E0FB074BFF}"/>
              </a:ext>
            </a:extLst>
          </p:cNvPr>
          <p:cNvSpPr txBox="1">
            <a:spLocks/>
          </p:cNvSpPr>
          <p:nvPr/>
        </p:nvSpPr>
        <p:spPr>
          <a:xfrm>
            <a:off x="609599" y="3810014"/>
            <a:ext cx="10972800" cy="2677999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‐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Version = 2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1 – Hello</a:t>
            </a:r>
          </a:p>
          <a:p>
            <a:pPr lvl="1"/>
            <a:r>
              <a:rPr lang="en-US" dirty="0"/>
              <a:t>2 – DBD</a:t>
            </a:r>
          </a:p>
          <a:p>
            <a:pPr lvl="1"/>
            <a:r>
              <a:rPr lang="en-US" dirty="0"/>
              <a:t>3 – LS Request</a:t>
            </a:r>
          </a:p>
          <a:p>
            <a:pPr lvl="1"/>
            <a:r>
              <a:rPr lang="en-US" dirty="0"/>
              <a:t>4 – LS Update</a:t>
            </a:r>
          </a:p>
          <a:p>
            <a:pPr lvl="1"/>
            <a:r>
              <a:rPr lang="en-US" dirty="0"/>
              <a:t>5 – LS Acknowledgment</a:t>
            </a:r>
          </a:p>
          <a:p>
            <a:r>
              <a:rPr lang="en-US" dirty="0"/>
              <a:t>Router ID – </a:t>
            </a:r>
            <a:r>
              <a:rPr lang="ru-RU" dirty="0"/>
              <a:t>уникальный в </a:t>
            </a:r>
            <a:r>
              <a:rPr lang="en-US" dirty="0"/>
              <a:t>AS ID</a:t>
            </a:r>
          </a:p>
          <a:p>
            <a:r>
              <a:rPr lang="en-US" dirty="0"/>
              <a:t>Checksum – Internet Checksum</a:t>
            </a:r>
          </a:p>
          <a:p>
            <a:pPr lvl="1"/>
            <a:r>
              <a:rPr lang="ru-RU" dirty="0"/>
              <a:t>От всего пакета, кроме </a:t>
            </a:r>
            <a:r>
              <a:rPr lang="en-US" dirty="0"/>
              <a:t>Authentication</a:t>
            </a:r>
          </a:p>
          <a:p>
            <a:r>
              <a:rPr lang="en-US" dirty="0" err="1"/>
              <a:t>AuType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тип аутентификации</a:t>
            </a:r>
          </a:p>
          <a:p>
            <a:pPr lvl="1"/>
            <a:r>
              <a:rPr lang="ru-RU" dirty="0"/>
              <a:t>0 – аутентификация не используется</a:t>
            </a:r>
          </a:p>
          <a:p>
            <a:pPr lvl="1"/>
            <a:r>
              <a:rPr lang="ru-RU" dirty="0"/>
              <a:t>1 – открытый пароль</a:t>
            </a:r>
            <a:endParaRPr lang="en-US" dirty="0"/>
          </a:p>
          <a:p>
            <a:pPr lvl="1"/>
            <a:r>
              <a:rPr lang="en-US" dirty="0"/>
              <a:t>2 – </a:t>
            </a:r>
            <a:r>
              <a:rPr lang="ru-RU" dirty="0"/>
              <a:t>криптографическая аутентификация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2D76C-6A6D-4480-81FA-BD531B874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E8480-B60F-4D8A-A467-7EC5A5FD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32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85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8C25E-AEDA-46F3-B61A-8D7DE50C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OSPFv2 </a:t>
            </a:r>
            <a:r>
              <a:rPr lang="ru-RU"/>
              <a:t>использует следующие типы пакетов</a:t>
            </a:r>
            <a:endParaRPr lang="en-US"/>
          </a:p>
          <a:p>
            <a:pPr lvl="1"/>
            <a:r>
              <a:rPr lang="en-US"/>
              <a:t>Hello</a:t>
            </a:r>
            <a:endParaRPr lang="ru-RU"/>
          </a:p>
          <a:p>
            <a:pPr lvl="2"/>
            <a:r>
              <a:rPr lang="ru-RU"/>
              <a:t>Для установления соседства и обнаружения отказа соседа</a:t>
            </a:r>
            <a:endParaRPr lang="en-US"/>
          </a:p>
          <a:p>
            <a:pPr lvl="1"/>
            <a:r>
              <a:rPr lang="en-US"/>
              <a:t>Database Description (DBD)</a:t>
            </a:r>
          </a:p>
          <a:p>
            <a:pPr lvl="2"/>
            <a:r>
              <a:rPr lang="ru-RU"/>
              <a:t>Для первичной синхронизации </a:t>
            </a:r>
            <a:r>
              <a:rPr lang="en-US"/>
              <a:t>LSDB</a:t>
            </a:r>
          </a:p>
          <a:p>
            <a:pPr lvl="1"/>
            <a:r>
              <a:rPr lang="en-US"/>
              <a:t>LS Request</a:t>
            </a:r>
            <a:endParaRPr lang="ru-RU"/>
          </a:p>
          <a:p>
            <a:pPr lvl="2"/>
            <a:r>
              <a:rPr lang="ru-RU"/>
              <a:t>Для первичной синхронизации </a:t>
            </a:r>
            <a:r>
              <a:rPr lang="en-US"/>
              <a:t>LSDB</a:t>
            </a:r>
          </a:p>
          <a:p>
            <a:pPr lvl="1"/>
            <a:r>
              <a:rPr lang="en-US"/>
              <a:t>LS Update</a:t>
            </a:r>
            <a:endParaRPr lang="ru-RU"/>
          </a:p>
          <a:p>
            <a:pPr lvl="2"/>
            <a:r>
              <a:rPr lang="ru-RU"/>
              <a:t>Для синхронизации </a:t>
            </a:r>
            <a:r>
              <a:rPr lang="en-US"/>
              <a:t>LSDB</a:t>
            </a:r>
          </a:p>
          <a:p>
            <a:pPr lvl="1"/>
            <a:r>
              <a:rPr lang="en-US"/>
              <a:t>LS Acknowledgment</a:t>
            </a:r>
          </a:p>
          <a:p>
            <a:pPr lvl="2"/>
            <a:r>
              <a:rPr lang="ru-RU"/>
              <a:t>Для подтверждения полученных данных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DC90F9-84FC-4DD1-A1AF-2D3C084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Типы пакетов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CE50A-30FB-4104-80F2-91D0B3C81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470F-B6A1-4AA7-A0F2-2FD7CE24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0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CED249-79A8-4061-8732-153E1BB6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OSPF </a:t>
            </a:r>
            <a:r>
              <a:rPr lang="ru-RU"/>
              <a:t>ведет себя по-разному в разных канальных средах</a:t>
            </a:r>
          </a:p>
          <a:p>
            <a:r>
              <a:rPr lang="ru-RU"/>
              <a:t>Выделяются следующие канальные среды (по </a:t>
            </a:r>
            <a:r>
              <a:rPr lang="en-US"/>
              <a:t>RFC 2328)</a:t>
            </a:r>
            <a:r>
              <a:rPr lang="ru-RU"/>
              <a:t>:</a:t>
            </a:r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r>
              <a:rPr lang="ru-RU"/>
              <a:t>Совпадение типа среды не проверяется при установлении соседства</a:t>
            </a:r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88F32-8631-4D58-9EF3-BA11E997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Типы канальных сред</a:t>
            </a:r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2F492F-B41E-47AC-A83A-0FE4D3784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40816"/>
              </p:ext>
            </p:extLst>
          </p:nvPr>
        </p:nvGraphicFramePr>
        <p:xfrm>
          <a:off x="609600" y="2316480"/>
          <a:ext cx="1097279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4196">
                  <a:extLst>
                    <a:ext uri="{9D8B030D-6E8A-4147-A177-3AD203B41FA5}">
                      <a16:colId xmlns:a16="http://schemas.microsoft.com/office/drawing/2014/main" val="3511932791"/>
                    </a:ext>
                  </a:extLst>
                </a:gridCol>
                <a:gridCol w="1429767">
                  <a:extLst>
                    <a:ext uri="{9D8B030D-6E8A-4147-A177-3AD203B41FA5}">
                      <a16:colId xmlns:a16="http://schemas.microsoft.com/office/drawing/2014/main" val="1681979017"/>
                    </a:ext>
                  </a:extLst>
                </a:gridCol>
                <a:gridCol w="1429767">
                  <a:extLst>
                    <a:ext uri="{9D8B030D-6E8A-4147-A177-3AD203B41FA5}">
                      <a16:colId xmlns:a16="http://schemas.microsoft.com/office/drawing/2014/main" val="1065036315"/>
                    </a:ext>
                  </a:extLst>
                </a:gridCol>
                <a:gridCol w="1429767">
                  <a:extLst>
                    <a:ext uri="{9D8B030D-6E8A-4147-A177-3AD203B41FA5}">
                      <a16:colId xmlns:a16="http://schemas.microsoft.com/office/drawing/2014/main" val="687416233"/>
                    </a:ext>
                  </a:extLst>
                </a:gridCol>
                <a:gridCol w="1429767">
                  <a:extLst>
                    <a:ext uri="{9D8B030D-6E8A-4147-A177-3AD203B41FA5}">
                      <a16:colId xmlns:a16="http://schemas.microsoft.com/office/drawing/2014/main" val="3612855301"/>
                    </a:ext>
                  </a:extLst>
                </a:gridCol>
                <a:gridCol w="1429767">
                  <a:extLst>
                    <a:ext uri="{9D8B030D-6E8A-4147-A177-3AD203B41FA5}">
                      <a16:colId xmlns:a16="http://schemas.microsoft.com/office/drawing/2014/main" val="3211626859"/>
                    </a:ext>
                  </a:extLst>
                </a:gridCol>
                <a:gridCol w="1429767">
                  <a:extLst>
                    <a:ext uri="{9D8B030D-6E8A-4147-A177-3AD203B41FA5}">
                      <a16:colId xmlns:a16="http://schemas.microsoft.com/office/drawing/2014/main" val="8621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Multicast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mesh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Соседство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DR/BDR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Таймеры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Анонс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0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Broadcast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авто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10/40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сеть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1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Point-to-point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авто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10/40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сеть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9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Point-to-multipoint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авто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30/120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хост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Nonbroadcast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статика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30/120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сеть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7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OSPF Virtual Link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статика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1315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E02AFC-A882-4FA5-9A14-AF5A834C5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723297-7BC8-4516-A3E0-6B1C8467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5AA052-FECB-4BEB-9D45-61EEB9D8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таблице соседств каждый сосед находится в одном из состояний:</a:t>
            </a:r>
          </a:p>
          <a:p>
            <a:pPr lvl="1"/>
            <a:r>
              <a:rPr lang="en-US"/>
              <a:t>Down</a:t>
            </a:r>
          </a:p>
          <a:p>
            <a:pPr lvl="1"/>
            <a:r>
              <a:rPr lang="en-US"/>
              <a:t>Attempt</a:t>
            </a:r>
          </a:p>
          <a:p>
            <a:pPr lvl="1"/>
            <a:r>
              <a:rPr lang="en-US"/>
              <a:t>Init</a:t>
            </a:r>
          </a:p>
          <a:p>
            <a:pPr lvl="1"/>
            <a:r>
              <a:rPr lang="en-US"/>
              <a:t>2-Way</a:t>
            </a:r>
          </a:p>
          <a:p>
            <a:pPr lvl="1"/>
            <a:r>
              <a:rPr lang="en-US"/>
              <a:t>ExStart</a:t>
            </a:r>
          </a:p>
          <a:p>
            <a:pPr lvl="1"/>
            <a:r>
              <a:rPr lang="en-US"/>
              <a:t>Exchange</a:t>
            </a:r>
          </a:p>
          <a:p>
            <a:pPr lvl="1"/>
            <a:r>
              <a:rPr lang="en-US"/>
              <a:t>Loading</a:t>
            </a:r>
          </a:p>
          <a:p>
            <a:pPr lvl="1"/>
            <a:r>
              <a:rPr lang="en-US"/>
              <a:t>Full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78B06-6513-417F-9A88-76DCA398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Машина состояний соседств</a:t>
            </a:r>
            <a:endParaRPr lang="en-I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8F173F-AE5D-4C61-B5DE-6BB78B3AA7E4}"/>
              </a:ext>
            </a:extLst>
          </p:cNvPr>
          <p:cNvSpPr/>
          <p:nvPr/>
        </p:nvSpPr>
        <p:spPr>
          <a:xfrm>
            <a:off x="8119187" y="1844890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Exstart</a:t>
            </a:r>
            <a:endParaRPr lang="en-IE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BB5650-E302-4175-A435-C8B02E55F204}"/>
              </a:ext>
            </a:extLst>
          </p:cNvPr>
          <p:cNvSpPr/>
          <p:nvPr/>
        </p:nvSpPr>
        <p:spPr>
          <a:xfrm>
            <a:off x="4443916" y="4799924"/>
            <a:ext cx="1153682" cy="115368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Down</a:t>
            </a:r>
            <a:endParaRPr lang="en-IE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DFAC72-F93F-4397-BC06-30A641A5E261}"/>
              </a:ext>
            </a:extLst>
          </p:cNvPr>
          <p:cNvSpPr/>
          <p:nvPr/>
        </p:nvSpPr>
        <p:spPr>
          <a:xfrm>
            <a:off x="6262541" y="4799924"/>
            <a:ext cx="1153682" cy="115368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Attempt</a:t>
            </a:r>
            <a:endParaRPr lang="en-I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2BE4D6-CC0D-404B-9FB5-DE4E2F4D5B66}"/>
              </a:ext>
            </a:extLst>
          </p:cNvPr>
          <p:cNvSpPr/>
          <p:nvPr/>
        </p:nvSpPr>
        <p:spPr>
          <a:xfrm>
            <a:off x="6257443" y="3322407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Init</a:t>
            </a:r>
            <a:endParaRPr lang="en-I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B0AD72-114F-4202-88D3-D23FD50E9E8C}"/>
              </a:ext>
            </a:extLst>
          </p:cNvPr>
          <p:cNvSpPr/>
          <p:nvPr/>
        </p:nvSpPr>
        <p:spPr>
          <a:xfrm>
            <a:off x="6257443" y="1844890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2-Way</a:t>
            </a:r>
            <a:endParaRPr lang="en-IE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1BED3E-E8EA-4C23-BFB0-7ED1D88635C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597598" y="5376765"/>
            <a:ext cx="664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1A4CE3-0914-4BA8-8801-737F14A83DE2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5428645" y="4307136"/>
            <a:ext cx="997751" cy="6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91D615-D922-48A0-94F1-236E04780A32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6834284" y="4476089"/>
            <a:ext cx="5098" cy="32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0EA6D5-AEB0-49E6-9C14-619A963AD2B8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6834284" y="2998572"/>
            <a:ext cx="0" cy="32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B15A14F-738B-4F03-80DD-B42C275C3E93}"/>
              </a:ext>
            </a:extLst>
          </p:cNvPr>
          <p:cNvSpPr/>
          <p:nvPr/>
        </p:nvSpPr>
        <p:spPr>
          <a:xfrm>
            <a:off x="9979580" y="3322407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Loading</a:t>
            </a:r>
            <a:endParaRPr lang="en-I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0B7348-32A8-487C-8BFC-5106768B6077}"/>
              </a:ext>
            </a:extLst>
          </p:cNvPr>
          <p:cNvSpPr/>
          <p:nvPr/>
        </p:nvSpPr>
        <p:spPr>
          <a:xfrm>
            <a:off x="9979580" y="1842355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Exchange</a:t>
            </a:r>
            <a:endParaRPr lang="en-IE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061111E-6C29-4FB7-95D2-857AAB932489}"/>
              </a:ext>
            </a:extLst>
          </p:cNvPr>
          <p:cNvSpPr/>
          <p:nvPr/>
        </p:nvSpPr>
        <p:spPr>
          <a:xfrm>
            <a:off x="9979580" y="4799924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Full</a:t>
            </a:r>
            <a:endParaRPr lang="en-IE" sz="1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E0E42D-F21A-4F82-9EBD-547545CA0A36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7411125" y="2421731"/>
            <a:ext cx="708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0CEFF7-0766-4D5F-98DC-4222F4FB0157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9272869" y="2419196"/>
            <a:ext cx="706711" cy="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430DB5-2384-4162-9944-3C0DB37178F3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>
            <a:off x="10556421" y="2996037"/>
            <a:ext cx="0" cy="32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2C6F-04D2-4DB7-83CC-709686EEE54D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10556421" y="4476089"/>
            <a:ext cx="0" cy="32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1B1C43-0B96-407F-9F8F-EDF2ECBF156A}"/>
              </a:ext>
            </a:extLst>
          </p:cNvPr>
          <p:cNvSpPr txBox="1"/>
          <p:nvPr/>
        </p:nvSpPr>
        <p:spPr>
          <a:xfrm rot="2573325">
            <a:off x="5336006" y="5120693"/>
            <a:ext cx="1077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отправлено</a:t>
            </a:r>
            <a:endParaRPr lang="en-US" sz="1400" dirty="0"/>
          </a:p>
          <a:p>
            <a:pPr algn="ctr"/>
            <a:r>
              <a:rPr lang="en-US" sz="1400" dirty="0"/>
              <a:t>Hello</a:t>
            </a:r>
            <a:endParaRPr lang="en-IE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5A1766-DCEE-4F5D-BED5-6E8E6BEBC594}"/>
              </a:ext>
            </a:extLst>
          </p:cNvPr>
          <p:cNvSpPr txBox="1"/>
          <p:nvPr/>
        </p:nvSpPr>
        <p:spPr>
          <a:xfrm>
            <a:off x="4739087" y="4393527"/>
            <a:ext cx="2111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получено валидное </a:t>
            </a:r>
            <a:r>
              <a:rPr lang="en-US" sz="1400" dirty="0"/>
              <a:t>Hello</a:t>
            </a:r>
            <a:endParaRPr lang="en-I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9426A3-6D8D-43E7-8FBB-56A46CE3CE54}"/>
              </a:ext>
            </a:extLst>
          </p:cNvPr>
          <p:cNvSpPr txBox="1"/>
          <p:nvPr/>
        </p:nvSpPr>
        <p:spPr>
          <a:xfrm>
            <a:off x="4624340" y="2866683"/>
            <a:ext cx="207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получено </a:t>
            </a:r>
            <a:r>
              <a:rPr lang="en-US" sz="1400" dirty="0"/>
              <a:t>Hello</a:t>
            </a:r>
            <a:r>
              <a:rPr lang="ru-RU" sz="1400" dirty="0"/>
              <a:t> с нашим </a:t>
            </a:r>
            <a:r>
              <a:rPr lang="en-US" sz="1400" dirty="0"/>
              <a:t>Router ID </a:t>
            </a:r>
            <a:r>
              <a:rPr lang="ru-RU" sz="1400" dirty="0"/>
              <a:t>в </a:t>
            </a:r>
            <a:r>
              <a:rPr lang="en-US" sz="1400" dirty="0"/>
              <a:t>Neighbor List</a:t>
            </a:r>
            <a:endParaRPr lang="en-IE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6222C5-FE1F-44E1-BC92-9FC128DC3BCC}"/>
              </a:ext>
            </a:extLst>
          </p:cNvPr>
          <p:cNvSpPr txBox="1"/>
          <p:nvPr/>
        </p:nvSpPr>
        <p:spPr>
          <a:xfrm rot="2573325">
            <a:off x="7116809" y="1975073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нужна</a:t>
            </a:r>
          </a:p>
          <a:p>
            <a:pPr algn="ctr"/>
            <a:r>
              <a:rPr lang="ru-RU" sz="1400" dirty="0"/>
              <a:t>синхронизация</a:t>
            </a:r>
            <a:endParaRPr lang="en-I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3C06C-7164-40AA-B4F3-63462F0CDE14}"/>
              </a:ext>
            </a:extLst>
          </p:cNvPr>
          <p:cNvSpPr txBox="1"/>
          <p:nvPr/>
        </p:nvSpPr>
        <p:spPr>
          <a:xfrm>
            <a:off x="8609638" y="2976135"/>
            <a:ext cx="207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завершен обмен </a:t>
            </a:r>
            <a:r>
              <a:rPr lang="en-US" sz="1400" dirty="0"/>
              <a:t>DBD</a:t>
            </a:r>
            <a:endParaRPr lang="en-I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873825-D38F-48E9-A739-1D3CA2877B9A}"/>
              </a:ext>
            </a:extLst>
          </p:cNvPr>
          <p:cNvSpPr txBox="1"/>
          <p:nvPr/>
        </p:nvSpPr>
        <p:spPr>
          <a:xfrm>
            <a:off x="8870786" y="4285805"/>
            <a:ext cx="1552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получены все</a:t>
            </a:r>
            <a:endParaRPr lang="en-US" sz="1400" dirty="0"/>
          </a:p>
          <a:p>
            <a:pPr algn="ctr"/>
            <a:r>
              <a:rPr lang="ru-RU" sz="1400" dirty="0"/>
              <a:t>запрошенные </a:t>
            </a:r>
            <a:r>
              <a:rPr lang="en-US" sz="1400" dirty="0"/>
              <a:t>LSA</a:t>
            </a:r>
            <a:endParaRPr lang="en-IE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357789-6E1A-4795-A25E-6DA9FBB7DD6E}"/>
              </a:ext>
            </a:extLst>
          </p:cNvPr>
          <p:cNvSpPr txBox="1"/>
          <p:nvPr/>
        </p:nvSpPr>
        <p:spPr>
          <a:xfrm rot="2573325">
            <a:off x="9029559" y="1912918"/>
            <a:ext cx="117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выбраны</a:t>
            </a:r>
          </a:p>
          <a:p>
            <a:pPr algn="ctr"/>
            <a:r>
              <a:rPr lang="en-US" sz="1400" dirty="0"/>
              <a:t>Master/Slave</a:t>
            </a:r>
            <a:endParaRPr lang="en-IE" sz="14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4531FA9-4084-40A2-8FB5-F403615248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E271696-A56E-420F-857D-02806CAB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0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96B0-9CD8-4E5C-9935-2D80DD8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Формат пакета </a:t>
            </a:r>
            <a:r>
              <a:rPr lang="en-US"/>
              <a:t>Hello</a:t>
            </a:r>
            <a:r>
              <a:rPr lang="ru-RU"/>
              <a:t>: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ru-RU"/>
              <a:t>Использование </a:t>
            </a:r>
            <a:r>
              <a:rPr lang="en-US"/>
              <a:t>Hello </a:t>
            </a:r>
            <a:r>
              <a:rPr lang="ru-RU"/>
              <a:t>позволяет:</a:t>
            </a:r>
          </a:p>
          <a:p>
            <a:pPr lvl="1"/>
            <a:r>
              <a:rPr lang="ru-RU"/>
              <a:t>Убедиться в двусторонней связности между соседними роутерами</a:t>
            </a:r>
          </a:p>
          <a:p>
            <a:pPr lvl="1"/>
            <a:r>
              <a:rPr lang="ru-RU"/>
              <a:t>Убедиться в непротиворечивости конфигурации</a:t>
            </a:r>
            <a:r>
              <a:rPr lang="en-US"/>
              <a:t> </a:t>
            </a:r>
            <a:r>
              <a:rPr lang="ru-RU"/>
              <a:t>соседних роутеров</a:t>
            </a:r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96972-69B3-4178-8271-F4EC793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</a:t>
            </a:r>
            <a:endParaRPr lang="en-IE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3B6F80B-3644-46B0-9EFA-7FCEC7749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340612"/>
              </p:ext>
            </p:extLst>
          </p:nvPr>
        </p:nvGraphicFramePr>
        <p:xfrm>
          <a:off x="609599" y="1726250"/>
          <a:ext cx="10972800" cy="1905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 Mask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55025"/>
                  </a:ext>
                </a:extLst>
              </a:tr>
              <a:tr h="23755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Hello Interval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Priority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43506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Dead Interval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82236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177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BDR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44777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Neighbor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0614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78837-271C-476A-877D-5FD05F5FD9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2C584A-B21C-4D1B-82AE-623C534E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9669FA-75EA-499F-B8BA-C8C4D1990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Пакеты </a:t>
            </a:r>
            <a:r>
              <a:rPr lang="en-US"/>
              <a:t>Hello </a:t>
            </a:r>
            <a:r>
              <a:rPr lang="ru-RU"/>
              <a:t>отправляются в сторону соседа (соседей)</a:t>
            </a:r>
          </a:p>
          <a:p>
            <a:pPr lvl="1"/>
            <a:r>
              <a:rPr lang="ru-RU"/>
              <a:t>На </a:t>
            </a:r>
            <a:r>
              <a:rPr lang="en-US"/>
              <a:t>broadcast </a:t>
            </a:r>
            <a:r>
              <a:rPr lang="ru-RU"/>
              <a:t>и </a:t>
            </a:r>
            <a:r>
              <a:rPr lang="en-US"/>
              <a:t>point-to-point </a:t>
            </a:r>
            <a:r>
              <a:rPr lang="ru-RU"/>
              <a:t>каналах</a:t>
            </a:r>
          </a:p>
          <a:p>
            <a:pPr lvl="2"/>
            <a:r>
              <a:rPr lang="en-US"/>
              <a:t>IP-</a:t>
            </a:r>
            <a:r>
              <a:rPr lang="ru-RU"/>
              <a:t>адрес получателя: 224.0.0.5 (</a:t>
            </a:r>
            <a:r>
              <a:rPr lang="en-US"/>
              <a:t>All SPF Routers)</a:t>
            </a:r>
            <a:endParaRPr lang="ru-RU"/>
          </a:p>
          <a:p>
            <a:pPr lvl="2"/>
            <a:r>
              <a:rPr lang="ru-RU"/>
              <a:t>Один пакет раз в </a:t>
            </a:r>
            <a:r>
              <a:rPr lang="en-US"/>
              <a:t>Hello Interval</a:t>
            </a:r>
          </a:p>
          <a:p>
            <a:pPr lvl="1"/>
            <a:r>
              <a:rPr lang="ru-RU"/>
              <a:t>На</a:t>
            </a:r>
            <a:r>
              <a:rPr lang="en-US"/>
              <a:t> OSPF Virtual</a:t>
            </a:r>
            <a:r>
              <a:rPr lang="ru-RU"/>
              <a:t> </a:t>
            </a:r>
            <a:r>
              <a:rPr lang="en-US"/>
              <a:t>Link </a:t>
            </a:r>
            <a:r>
              <a:rPr lang="ru-RU"/>
              <a:t>и </a:t>
            </a:r>
            <a:r>
              <a:rPr lang="en-US"/>
              <a:t>NBMA </a:t>
            </a:r>
            <a:r>
              <a:rPr lang="ru-RU"/>
              <a:t>каналах</a:t>
            </a:r>
          </a:p>
          <a:p>
            <a:pPr lvl="2"/>
            <a:r>
              <a:rPr lang="en-US"/>
              <a:t>IP-</a:t>
            </a:r>
            <a:r>
              <a:rPr lang="ru-RU"/>
              <a:t>адрес получателя: юникастовый адрес соседа</a:t>
            </a:r>
            <a:endParaRPr lang="en-US"/>
          </a:p>
          <a:p>
            <a:pPr lvl="2"/>
            <a:r>
              <a:rPr lang="ru-RU"/>
              <a:t>Один пакет раз в </a:t>
            </a:r>
            <a:r>
              <a:rPr lang="en-US"/>
              <a:t>Hello Interval </a:t>
            </a:r>
            <a:r>
              <a:rPr lang="ru-RU"/>
              <a:t>каждому соседу независимо</a:t>
            </a:r>
            <a:endParaRPr lang="en-US"/>
          </a:p>
          <a:p>
            <a:r>
              <a:rPr lang="en-US"/>
              <a:t>Hello </a:t>
            </a:r>
            <a:r>
              <a:rPr lang="ru-RU"/>
              <a:t>не требуют подтверждения</a:t>
            </a:r>
          </a:p>
          <a:p>
            <a:r>
              <a:rPr lang="en-US"/>
              <a:t>Immediate Hello – </a:t>
            </a:r>
            <a:r>
              <a:rPr lang="ru-RU"/>
              <a:t>расширение </a:t>
            </a:r>
            <a:r>
              <a:rPr lang="en-US"/>
              <a:t>OSPF</a:t>
            </a:r>
          </a:p>
          <a:p>
            <a:pPr lvl="1"/>
            <a:r>
              <a:rPr lang="ru-RU"/>
              <a:t>На </a:t>
            </a:r>
            <a:r>
              <a:rPr lang="en-US"/>
              <a:t>Hello </a:t>
            </a:r>
            <a:r>
              <a:rPr lang="ru-RU"/>
              <a:t>от нового соседа немедленно отправляется юникастовый ответ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C00EE0-46A6-4221-AA51-198FBA5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protocol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4192-D6DA-4254-BCE6-1AFE77C8CF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9D622-E5DA-4078-BDEC-54BA4352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9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CCE645-5844-4A20-AC7F-46A04F78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Состояния </a:t>
            </a:r>
            <a:r>
              <a:rPr lang="en-US"/>
              <a:t>Hello Protocol:</a:t>
            </a:r>
          </a:p>
          <a:p>
            <a:pPr lvl="1"/>
            <a:r>
              <a:rPr lang="en-US"/>
              <a:t>Down: IP-</a:t>
            </a:r>
            <a:r>
              <a:rPr lang="ru-RU"/>
              <a:t>адрес соседа известен, канальный адрес неизвестен</a:t>
            </a:r>
            <a:endParaRPr lang="en-US"/>
          </a:p>
          <a:p>
            <a:pPr lvl="1"/>
            <a:r>
              <a:rPr lang="en-US"/>
              <a:t>Attempt: IP </a:t>
            </a:r>
            <a:r>
              <a:rPr lang="ru-RU"/>
              <a:t>и канальный адреса известны, соседу отправлено </a:t>
            </a:r>
            <a:r>
              <a:rPr lang="en-US"/>
              <a:t>Hello</a:t>
            </a:r>
          </a:p>
          <a:p>
            <a:pPr lvl="1"/>
            <a:r>
              <a:rPr lang="en-US"/>
              <a:t>Init: </a:t>
            </a:r>
            <a:r>
              <a:rPr lang="ru-RU"/>
              <a:t>от соседа получено </a:t>
            </a:r>
            <a:r>
              <a:rPr lang="en-US"/>
              <a:t>Hello </a:t>
            </a:r>
            <a:r>
              <a:rPr lang="ru-RU"/>
              <a:t>без нашего </a:t>
            </a:r>
            <a:r>
              <a:rPr lang="en-US"/>
              <a:t>RID </a:t>
            </a:r>
            <a:r>
              <a:rPr lang="ru-RU"/>
              <a:t>в </a:t>
            </a:r>
            <a:r>
              <a:rPr lang="en-US"/>
              <a:t>Neighbor List</a:t>
            </a:r>
          </a:p>
          <a:p>
            <a:pPr lvl="1"/>
            <a:r>
              <a:rPr lang="en-US"/>
              <a:t>2-Way: </a:t>
            </a:r>
            <a:r>
              <a:rPr lang="ru-RU"/>
              <a:t>от соседа получено </a:t>
            </a:r>
            <a:r>
              <a:rPr lang="en-US"/>
              <a:t>Hello </a:t>
            </a:r>
            <a:r>
              <a:rPr lang="ru-RU"/>
              <a:t>с нашим </a:t>
            </a:r>
            <a:r>
              <a:rPr lang="en-US"/>
              <a:t>RID </a:t>
            </a:r>
            <a:r>
              <a:rPr lang="ru-RU"/>
              <a:t>в </a:t>
            </a:r>
            <a:r>
              <a:rPr lang="en-US"/>
              <a:t>Neighbor List</a:t>
            </a:r>
          </a:p>
          <a:p>
            <a:r>
              <a:rPr lang="ru-RU"/>
              <a:t>При переводе соседа в </a:t>
            </a:r>
            <a:r>
              <a:rPr lang="en-US"/>
              <a:t>2-Way </a:t>
            </a:r>
            <a:r>
              <a:rPr lang="ru-RU"/>
              <a:t>маршрутизатор должен:</a:t>
            </a:r>
          </a:p>
          <a:p>
            <a:pPr lvl="1"/>
            <a:r>
              <a:rPr lang="ru-RU"/>
              <a:t>Определить </a:t>
            </a:r>
            <a:r>
              <a:rPr lang="en-US"/>
              <a:t>IP-</a:t>
            </a:r>
            <a:r>
              <a:rPr lang="ru-RU"/>
              <a:t>адреса </a:t>
            </a:r>
            <a:r>
              <a:rPr lang="en-US"/>
              <a:t>DR </a:t>
            </a:r>
            <a:r>
              <a:rPr lang="ru-RU"/>
              <a:t>и </a:t>
            </a:r>
            <a:r>
              <a:rPr lang="en-US"/>
              <a:t>BDR </a:t>
            </a:r>
            <a:r>
              <a:rPr lang="ru-RU"/>
              <a:t>в канале</a:t>
            </a:r>
          </a:p>
          <a:p>
            <a:pPr lvl="1"/>
            <a:r>
              <a:rPr lang="ru-RU"/>
              <a:t>Определить необходимость дальнейшей синхронизации </a:t>
            </a:r>
            <a:r>
              <a:rPr lang="en-US"/>
              <a:t>LSDB </a:t>
            </a:r>
            <a:r>
              <a:rPr lang="ru-RU"/>
              <a:t>с соседом</a:t>
            </a:r>
          </a:p>
          <a:p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EFFA51-0E45-499E-B065-9E7CB5C6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Состояния </a:t>
            </a:r>
            <a:r>
              <a:rPr lang="en-US"/>
              <a:t>Hello Protocol</a:t>
            </a:r>
            <a:endParaRPr lang="en-I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EB7702-F583-4E28-83D6-0F99798FB570}"/>
              </a:ext>
            </a:extLst>
          </p:cNvPr>
          <p:cNvSpPr/>
          <p:nvPr/>
        </p:nvSpPr>
        <p:spPr>
          <a:xfrm>
            <a:off x="9116730" y="4974095"/>
            <a:ext cx="1153682" cy="115368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/>
              <a:t>?</a:t>
            </a:r>
            <a:endParaRPr lang="en-IE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F1151E-E1FD-4A76-8DF7-03C1DFD2D6D4}"/>
              </a:ext>
            </a:extLst>
          </p:cNvPr>
          <p:cNvSpPr/>
          <p:nvPr/>
        </p:nvSpPr>
        <p:spPr>
          <a:xfrm>
            <a:off x="1842230" y="4974095"/>
            <a:ext cx="1153682" cy="115368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Down</a:t>
            </a:r>
            <a:endParaRPr lang="en-IE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12479-2E4C-434A-9050-51451AE04B68}"/>
              </a:ext>
            </a:extLst>
          </p:cNvPr>
          <p:cNvSpPr/>
          <p:nvPr/>
        </p:nvSpPr>
        <p:spPr>
          <a:xfrm>
            <a:off x="3660855" y="4974095"/>
            <a:ext cx="1153682" cy="115368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Attempt</a:t>
            </a:r>
            <a:endParaRPr lang="en-I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C7BAD8-D3F8-477E-913C-63977B0C009F}"/>
              </a:ext>
            </a:extLst>
          </p:cNvPr>
          <p:cNvSpPr/>
          <p:nvPr/>
        </p:nvSpPr>
        <p:spPr>
          <a:xfrm>
            <a:off x="5479480" y="4974095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Init</a:t>
            </a:r>
            <a:endParaRPr lang="en-I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1632DA-98AE-4EA7-A002-47B2AC389C91}"/>
              </a:ext>
            </a:extLst>
          </p:cNvPr>
          <p:cNvSpPr/>
          <p:nvPr/>
        </p:nvSpPr>
        <p:spPr>
          <a:xfrm>
            <a:off x="7298105" y="4974095"/>
            <a:ext cx="1153682" cy="11536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2-Way</a:t>
            </a:r>
            <a:endParaRPr lang="en-IE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B4272A-CE2B-4127-81EA-6B319F414D4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95912" y="5550936"/>
            <a:ext cx="664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AD999B-C897-4B37-9418-F542765651B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814537" y="5550936"/>
            <a:ext cx="664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D87168-285E-46B5-B540-9CF7203F3DB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633162" y="5550936"/>
            <a:ext cx="664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24E079-8B54-4419-BF67-E0E85B6AEF0C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>
            <a:off x="8451787" y="5550936"/>
            <a:ext cx="664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E0D5CA4-A24B-4235-B0C8-2BF240B1E2D6}"/>
              </a:ext>
            </a:extLst>
          </p:cNvPr>
          <p:cNvSpPr/>
          <p:nvPr/>
        </p:nvSpPr>
        <p:spPr>
          <a:xfrm>
            <a:off x="2897940" y="4792552"/>
            <a:ext cx="2686431" cy="448397"/>
          </a:xfrm>
          <a:custGeom>
            <a:avLst/>
            <a:gdLst>
              <a:gd name="connsiteX0" fmla="*/ 0 w 2645229"/>
              <a:gd name="connsiteY0" fmla="*/ 98779 h 98779"/>
              <a:gd name="connsiteX1" fmla="*/ 1741714 w 2645229"/>
              <a:gd name="connsiteY1" fmla="*/ 807 h 98779"/>
              <a:gd name="connsiteX2" fmla="*/ 2645229 w 2645229"/>
              <a:gd name="connsiteY2" fmla="*/ 55236 h 98779"/>
              <a:gd name="connsiteX0" fmla="*/ 0 w 2723856"/>
              <a:gd name="connsiteY0" fmla="*/ 106062 h 106062"/>
              <a:gd name="connsiteX1" fmla="*/ 1820341 w 2723856"/>
              <a:gd name="connsiteY1" fmla="*/ 1046 h 106062"/>
              <a:gd name="connsiteX2" fmla="*/ 2723856 w 2723856"/>
              <a:gd name="connsiteY2" fmla="*/ 55475 h 106062"/>
              <a:gd name="connsiteX0" fmla="*/ 0 w 2723856"/>
              <a:gd name="connsiteY0" fmla="*/ 50587 h 50587"/>
              <a:gd name="connsiteX1" fmla="*/ 2723856 w 2723856"/>
              <a:gd name="connsiteY1" fmla="*/ 0 h 50587"/>
              <a:gd name="connsiteX0" fmla="*/ 0 w 2155995"/>
              <a:gd name="connsiteY0" fmla="*/ 0 h 1067"/>
              <a:gd name="connsiteX1" fmla="*/ 2155995 w 2155995"/>
              <a:gd name="connsiteY1" fmla="*/ 1067 h 1067"/>
              <a:gd name="connsiteX0" fmla="*/ 0 w 10000"/>
              <a:gd name="connsiteY0" fmla="*/ 0 h 16800"/>
              <a:gd name="connsiteX1" fmla="*/ 10000 w 10000"/>
              <a:gd name="connsiteY1" fmla="*/ 10000 h 16800"/>
              <a:gd name="connsiteX0" fmla="*/ 0 w 10000"/>
              <a:gd name="connsiteY0" fmla="*/ 353734 h 364041"/>
              <a:gd name="connsiteX1" fmla="*/ 10000 w 10000"/>
              <a:gd name="connsiteY1" fmla="*/ 363734 h 364041"/>
              <a:gd name="connsiteX0" fmla="*/ 0 w 10000"/>
              <a:gd name="connsiteY0" fmla="*/ 655883 h 665883"/>
              <a:gd name="connsiteX1" fmla="*/ 10000 w 10000"/>
              <a:gd name="connsiteY1" fmla="*/ 665883 h 665883"/>
              <a:gd name="connsiteX0" fmla="*/ 0 w 10000"/>
              <a:gd name="connsiteY0" fmla="*/ 655883 h 665883"/>
              <a:gd name="connsiteX1" fmla="*/ 10000 w 10000"/>
              <a:gd name="connsiteY1" fmla="*/ 665883 h 665883"/>
              <a:gd name="connsiteX0" fmla="*/ 0 w 10000"/>
              <a:gd name="connsiteY0" fmla="*/ 647389 h 657389"/>
              <a:gd name="connsiteX1" fmla="*/ 10000 w 10000"/>
              <a:gd name="connsiteY1" fmla="*/ 657389 h 657389"/>
              <a:gd name="connsiteX0" fmla="*/ 0 w 10000"/>
              <a:gd name="connsiteY0" fmla="*/ 647389 h 657389"/>
              <a:gd name="connsiteX1" fmla="*/ 10000 w 10000"/>
              <a:gd name="connsiteY1" fmla="*/ 657389 h 65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657389">
                <a:moveTo>
                  <a:pt x="0" y="647389"/>
                </a:moveTo>
                <a:cubicBezTo>
                  <a:pt x="3090" y="-163446"/>
                  <a:pt x="6383" y="-270136"/>
                  <a:pt x="10000" y="65738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15BEB70-449F-49A8-B8B6-41924E989C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01D6E73-58CF-4A6B-BB80-D08A9F24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8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2BC466-B25C-435C-B2A5-86998E94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 </a:t>
            </a:r>
            <a:r>
              <a:rPr lang="ru-RU"/>
              <a:t>и </a:t>
            </a:r>
            <a:r>
              <a:rPr lang="en-US"/>
              <a:t>BDR </a:t>
            </a:r>
            <a:r>
              <a:rPr lang="ru-RU"/>
              <a:t>оптимизируют топологию</a:t>
            </a:r>
            <a:r>
              <a:rPr lang="en-US"/>
              <a:t> multiaccess-</a:t>
            </a:r>
            <a:r>
              <a:rPr lang="ru-RU"/>
              <a:t>каналов</a:t>
            </a:r>
          </a:p>
          <a:p>
            <a:pPr lvl="1"/>
            <a:r>
              <a:rPr lang="ru-RU"/>
              <a:t>Выбираются только в </a:t>
            </a:r>
            <a:r>
              <a:rPr lang="en-US"/>
              <a:t>broadcast </a:t>
            </a:r>
            <a:r>
              <a:rPr lang="ru-RU"/>
              <a:t>и </a:t>
            </a:r>
            <a:r>
              <a:rPr lang="en-US"/>
              <a:t>NBMA </a:t>
            </a:r>
            <a:r>
              <a:rPr lang="ru-RU"/>
              <a:t>средах</a:t>
            </a:r>
          </a:p>
          <a:p>
            <a:r>
              <a:rPr lang="ru-RU"/>
              <a:t>При инициализации интерфейса </a:t>
            </a:r>
            <a:r>
              <a:rPr lang="en-US"/>
              <a:t>DR=BRD=0.0.0.0</a:t>
            </a:r>
            <a:endParaRPr lang="ru-RU"/>
          </a:p>
          <a:p>
            <a:pPr lvl="1"/>
            <a:r>
              <a:rPr lang="en-US"/>
              <a:t>C</a:t>
            </a:r>
            <a:r>
              <a:rPr lang="ru-RU"/>
              <a:t>лушаем </a:t>
            </a:r>
            <a:r>
              <a:rPr lang="en-US"/>
              <a:t>Hello </a:t>
            </a:r>
            <a:r>
              <a:rPr lang="ru-RU"/>
              <a:t>в течение </a:t>
            </a:r>
            <a:r>
              <a:rPr lang="en-US"/>
              <a:t>Wait Timer (</a:t>
            </a:r>
            <a:r>
              <a:rPr lang="ru-RU"/>
              <a:t>по умолчанию равен </a:t>
            </a:r>
            <a:r>
              <a:rPr lang="en-US"/>
              <a:t>Dead Interval)</a:t>
            </a:r>
            <a:endParaRPr lang="ru-RU"/>
          </a:p>
          <a:p>
            <a:pPr lvl="1"/>
            <a:r>
              <a:rPr lang="ru-RU"/>
              <a:t>Если получено </a:t>
            </a:r>
            <a:r>
              <a:rPr lang="en-US"/>
              <a:t>Hello</a:t>
            </a:r>
            <a:r>
              <a:rPr lang="ru-RU"/>
              <a:t> от соседа, указавшего себя </a:t>
            </a:r>
            <a:r>
              <a:rPr lang="en-US"/>
              <a:t>DR</a:t>
            </a:r>
            <a:r>
              <a:rPr lang="ru-RU"/>
              <a:t> – выбираем его</a:t>
            </a:r>
          </a:p>
          <a:p>
            <a:pPr lvl="1"/>
            <a:r>
              <a:rPr lang="ru-RU"/>
              <a:t>Если получено несколько </a:t>
            </a:r>
            <a:r>
              <a:rPr lang="en-US"/>
              <a:t>Hello – </a:t>
            </a:r>
            <a:r>
              <a:rPr lang="ru-RU"/>
              <a:t>выбираем по максимальным </a:t>
            </a:r>
            <a:r>
              <a:rPr lang="en-US"/>
              <a:t>Priority </a:t>
            </a:r>
            <a:r>
              <a:rPr lang="ru-RU"/>
              <a:t>и </a:t>
            </a:r>
            <a:r>
              <a:rPr lang="en-US"/>
              <a:t>RID</a:t>
            </a:r>
          </a:p>
          <a:p>
            <a:r>
              <a:rPr lang="ru-RU"/>
              <a:t>Составляем список маршрутизаторов, которые могут стать </a:t>
            </a:r>
            <a:r>
              <a:rPr lang="en-US"/>
              <a:t>DR</a:t>
            </a:r>
          </a:p>
          <a:p>
            <a:pPr lvl="1"/>
            <a:r>
              <a:rPr lang="ru-RU"/>
              <a:t>"Мы" и все "наши" </a:t>
            </a:r>
            <a:r>
              <a:rPr lang="en-US"/>
              <a:t>2-Way </a:t>
            </a:r>
            <a:r>
              <a:rPr lang="ru-RU"/>
              <a:t>соседи (кроме тех, у кого </a:t>
            </a:r>
            <a:r>
              <a:rPr lang="en-US"/>
              <a:t>priority=0)</a:t>
            </a:r>
          </a:p>
          <a:p>
            <a:pPr lvl="1"/>
            <a:r>
              <a:rPr lang="ru-RU"/>
              <a:t>Выбираем соседа с максимальными </a:t>
            </a:r>
            <a:r>
              <a:rPr lang="en-US"/>
              <a:t>Priority </a:t>
            </a:r>
            <a:r>
              <a:rPr lang="ru-RU"/>
              <a:t>и </a:t>
            </a:r>
            <a:r>
              <a:rPr lang="en-US"/>
              <a:t>RID</a:t>
            </a:r>
          </a:p>
          <a:p>
            <a:r>
              <a:rPr lang="ru-RU"/>
              <a:t>Повторяем процедуру для </a:t>
            </a:r>
            <a:r>
              <a:rPr lang="en-US"/>
              <a:t>BDR</a:t>
            </a:r>
          </a:p>
          <a:p>
            <a:pPr lvl="1"/>
            <a:r>
              <a:rPr lang="en-US"/>
              <a:t>DR </a:t>
            </a:r>
            <a:r>
              <a:rPr lang="ru-RU"/>
              <a:t>до выборов </a:t>
            </a:r>
            <a:r>
              <a:rPr lang="en-US"/>
              <a:t>BDR </a:t>
            </a:r>
            <a:r>
              <a:rPr lang="ru-RU"/>
              <a:t>не допускается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BEDB1D-9B42-4BB2-A205-B5F1E744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</a:t>
            </a:r>
            <a:r>
              <a:rPr lang="en-US"/>
              <a:t>DR/BDR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30035-118F-480E-A6EB-59F652680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Link State Database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CD18B-7B2C-4B53-8CCD-C629A934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922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6086</TotalTime>
  <Words>1454</Words>
  <Application>Microsoft Macintosh PowerPoint</Application>
  <PresentationFormat>Widescreen</PresentationFormat>
  <Paragraphs>350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NetworkEducation</vt:lpstr>
      <vt:lpstr>Link State Database</vt:lpstr>
      <vt:lpstr>Формат пакета</vt:lpstr>
      <vt:lpstr>Типы пакетов</vt:lpstr>
      <vt:lpstr>Типы канальных сред</vt:lpstr>
      <vt:lpstr>Машина состояний соседств</vt:lpstr>
      <vt:lpstr>Hello</vt:lpstr>
      <vt:lpstr>Hello protocol</vt:lpstr>
      <vt:lpstr>Состояния Hello Protocol</vt:lpstr>
      <vt:lpstr>Выбор DR/BDR</vt:lpstr>
      <vt:lpstr>Первичная синхронизация LSDB</vt:lpstr>
      <vt:lpstr>Database Description</vt:lpstr>
      <vt:lpstr>Выбор Master/Slave</vt:lpstr>
      <vt:lpstr>Обмен пакетами DBD</vt:lpstr>
      <vt:lpstr>Exchange</vt:lpstr>
      <vt:lpstr>Loading</vt:lpstr>
      <vt:lpstr>Жизненный цикл LSA</vt:lpstr>
      <vt:lpstr>Обновление LSA в среде без DR</vt:lpstr>
      <vt:lpstr>Обновление LSA в среде с DR</vt:lpstr>
      <vt:lpstr>Аутентификация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 OSPF</dc:title>
  <dc:creator>Innokentiy Solntsev</dc:creator>
  <cp:lastModifiedBy>Alexey Gusev -X (alexguse - Flint Russia at Cisco)</cp:lastModifiedBy>
  <cp:revision>61</cp:revision>
  <dcterms:created xsi:type="dcterms:W3CDTF">2018-01-01T14:05:38Z</dcterms:created>
  <dcterms:modified xsi:type="dcterms:W3CDTF">2021-02-08T13:27:16Z</dcterms:modified>
</cp:coreProperties>
</file>