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61" r:id="rId10"/>
    <p:sldId id="264" r:id="rId11"/>
    <p:sldId id="262" r:id="rId12"/>
    <p:sldId id="266" r:id="rId13"/>
    <p:sldId id="267" r:id="rId14"/>
    <p:sldId id="287" r:id="rId15"/>
    <p:sldId id="268" r:id="rId16"/>
    <p:sldId id="289" r:id="rId17"/>
    <p:sldId id="286" r:id="rId18"/>
    <p:sldId id="290" r:id="rId19"/>
    <p:sldId id="291" r:id="rId20"/>
    <p:sldId id="272" r:id="rId21"/>
    <p:sldId id="299" r:id="rId22"/>
    <p:sldId id="295" r:id="rId23"/>
    <p:sldId id="294" r:id="rId24"/>
    <p:sldId id="297" r:id="rId25"/>
    <p:sldId id="298" r:id="rId26"/>
    <p:sldId id="292" r:id="rId27"/>
    <p:sldId id="300" r:id="rId28"/>
    <p:sldId id="274" r:id="rId29"/>
    <p:sldId id="275" r:id="rId30"/>
    <p:sldId id="311" r:id="rId31"/>
    <p:sldId id="301" r:id="rId32"/>
    <p:sldId id="302" r:id="rId33"/>
    <p:sldId id="303" r:id="rId34"/>
    <p:sldId id="304" r:id="rId35"/>
    <p:sldId id="305" r:id="rId36"/>
    <p:sldId id="293" r:id="rId37"/>
    <p:sldId id="307" r:id="rId38"/>
    <p:sldId id="306" r:id="rId39"/>
    <p:sldId id="308" r:id="rId40"/>
    <p:sldId id="309" r:id="rId41"/>
    <p:sldId id="263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 autoAdjust="0"/>
    <p:restoredTop sz="94690"/>
  </p:normalViewPr>
  <p:slideViewPr>
    <p:cSldViewPr snapToGrid="0">
      <p:cViewPr varScale="1">
        <p:scale>
          <a:sx n="99" d="100"/>
          <a:sy n="99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ннокентий Солнцев" userId="c345689b-ecfc-4a4f-b91d-b2cd3ac6c4a0" providerId="ADAL" clId="{D596D12F-1E1C-481C-91C4-EDF14C9C117E}"/>
    <pc:docChg chg="undo redo custSel addSld delSld modSld sldOrd modMainMaster">
      <pc:chgData name="Иннокентий Солнцев" userId="c345689b-ecfc-4a4f-b91d-b2cd3ac6c4a0" providerId="ADAL" clId="{D596D12F-1E1C-481C-91C4-EDF14C9C117E}" dt="2018-04-09T11:18:34.385" v="13746" actId="113"/>
      <pc:docMkLst>
        <pc:docMk/>
      </pc:docMkLst>
      <pc:sldChg chg="modSp">
        <pc:chgData name="Иннокентий Солнцев" userId="c345689b-ecfc-4a4f-b91d-b2cd3ac6c4a0" providerId="ADAL" clId="{D596D12F-1E1C-481C-91C4-EDF14C9C117E}" dt="2018-04-09T10:56:30.838" v="13644" actId="113"/>
        <pc:sldMkLst>
          <pc:docMk/>
          <pc:sldMk cId="3105449421" sldId="256"/>
        </pc:sldMkLst>
        <pc:spChg chg="mod">
          <ac:chgData name="Иннокентий Солнцев" userId="c345689b-ecfc-4a4f-b91d-b2cd3ac6c4a0" providerId="ADAL" clId="{D596D12F-1E1C-481C-91C4-EDF14C9C117E}" dt="2018-04-09T10:56:30.838" v="13644" actId="113"/>
          <ac:spMkLst>
            <pc:docMk/>
            <pc:sldMk cId="3105449421" sldId="256"/>
            <ac:spMk id="11" creationId="{00000000-0000-0000-0000-000000000000}"/>
          </ac:spMkLst>
        </pc:spChg>
      </pc:sldChg>
      <pc:sldChg chg="addSp delSp modSp">
        <pc:chgData name="Иннокентий Солнцев" userId="c345689b-ecfc-4a4f-b91d-b2cd3ac6c4a0" providerId="ADAL" clId="{D596D12F-1E1C-481C-91C4-EDF14C9C117E}" dt="2018-04-09T11:08:20.507" v="13648" actId="27636"/>
        <pc:sldMkLst>
          <pc:docMk/>
          <pc:sldMk cId="2071977714" sldId="257"/>
        </pc:sldMkLst>
        <pc:spChg chg="mod">
          <ac:chgData name="Иннокентий Солнцев" userId="c345689b-ecfc-4a4f-b91d-b2cd3ac6c4a0" providerId="ADAL" clId="{D596D12F-1E1C-481C-91C4-EDF14C9C117E}" dt="2018-04-09T11:08:20.507" v="13648" actId="27636"/>
          <ac:spMkLst>
            <pc:docMk/>
            <pc:sldMk cId="2071977714" sldId="257"/>
            <ac:spMk id="2" creationId="{00000000-0000-0000-0000-0000000000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27636"/>
          <ac:spMkLst>
            <pc:docMk/>
            <pc:sldMk cId="2071977714" sldId="257"/>
            <ac:spMk id="6" creationId="{5D823C69-5933-4952-8E41-9158A619CE4D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27636"/>
          <ac:spMkLst>
            <pc:docMk/>
            <pc:sldMk cId="2071977714" sldId="257"/>
            <ac:spMk id="7" creationId="{C5F0D3AB-B0CE-4547-A79A-91DC45FC8D04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27636"/>
          <ac:spMkLst>
            <pc:docMk/>
            <pc:sldMk cId="2071977714" sldId="257"/>
            <ac:spMk id="8" creationId="{AD71D079-3E69-4B75-B73F-5B6D8EEE567E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27636"/>
          <ac:spMkLst>
            <pc:docMk/>
            <pc:sldMk cId="2071977714" sldId="257"/>
            <ac:spMk id="9" creationId="{94E408C3-C62C-4A0D-86D3-FB618207E127}"/>
          </ac:spMkLst>
        </pc:spChg>
      </pc:sldChg>
      <pc:sldChg chg="addSp delSp modSp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1449837698" sldId="258"/>
        </pc:sldMkLst>
        <pc:spChg chg="mod">
          <ac:chgData name="Иннокентий Солнцев" userId="c345689b-ecfc-4a4f-b91d-b2cd3ac6c4a0" providerId="ADAL" clId="{D596D12F-1E1C-481C-91C4-EDF14C9C117E}" dt="2018-03-24T23:57:03.685" v="12595" actId="6549"/>
          <ac:spMkLst>
            <pc:docMk/>
            <pc:sldMk cId="1449837698" sldId="258"/>
            <ac:spMk id="2" creationId="{00000000-0000-0000-0000-0000000000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449837698" sldId="258"/>
            <ac:spMk id="7" creationId="{4843E384-A18D-4D91-8312-DA8CCAC44A22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449837698" sldId="258"/>
            <ac:spMk id="8" creationId="{189C69EF-34A5-4FDF-862D-001CAE01B137}"/>
          </ac:spMkLst>
        </pc:spChg>
        <pc:spChg chg="mod">
          <ac:chgData name="Иннокентий Солнцев" userId="c345689b-ecfc-4a4f-b91d-b2cd3ac6c4a0" providerId="ADAL" clId="{D596D12F-1E1C-481C-91C4-EDF14C9C117E}" dt="2018-03-24T23:57:08.127" v="12597" actId="1036"/>
          <ac:spMkLst>
            <pc:docMk/>
            <pc:sldMk cId="1449837698" sldId="258"/>
            <ac:spMk id="14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4T23:51:01.180" v="12213" actId="1076"/>
          <ac:spMkLst>
            <pc:docMk/>
            <pc:sldMk cId="1449837698" sldId="258"/>
            <ac:spMk id="16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4T23:51:01.180" v="12213" actId="1076"/>
          <ac:spMkLst>
            <pc:docMk/>
            <pc:sldMk cId="1449837698" sldId="258"/>
            <ac:spMk id="17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4T23:57:08.127" v="12597" actId="1036"/>
          <ac:spMkLst>
            <pc:docMk/>
            <pc:sldMk cId="1449837698" sldId="258"/>
            <ac:spMk id="18" creationId="{00000000-0000-0000-0000-0000000000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449837698" sldId="258"/>
            <ac:spMk id="21" creationId="{BC9E956E-6298-46EC-A10E-C9385CC29A5C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449837698" sldId="258"/>
            <ac:spMk id="22" creationId="{D87B9E5C-B798-486C-8B38-6440AC51F925}"/>
          </ac:spMkLst>
        </pc:spChg>
        <pc:grpChg chg="mod">
          <ac:chgData name="Иннокентий Солнцев" userId="c345689b-ecfc-4a4f-b91d-b2cd3ac6c4a0" providerId="ADAL" clId="{D596D12F-1E1C-481C-91C4-EDF14C9C117E}" dt="2018-03-24T23:51:01.180" v="12213" actId="1076"/>
          <ac:grpSpMkLst>
            <pc:docMk/>
            <pc:sldMk cId="1449837698" sldId="258"/>
            <ac:grpSpMk id="15" creationId="{00000000-0000-0000-0000-000000000000}"/>
          </ac:grpSpMkLst>
        </pc:grpChg>
        <pc:picChg chg="mod">
          <ac:chgData name="Иннокентий Солнцев" userId="c345689b-ecfc-4a4f-b91d-b2cd3ac6c4a0" providerId="ADAL" clId="{D596D12F-1E1C-481C-91C4-EDF14C9C117E}" dt="2018-03-24T23:51:01.180" v="12213" actId="1076"/>
          <ac:picMkLst>
            <pc:docMk/>
            <pc:sldMk cId="1449837698" sldId="258"/>
            <ac:picMk id="19" creationId="{00000000-0000-0000-0000-000000000000}"/>
          </ac:picMkLst>
        </pc:picChg>
        <pc:picChg chg="mod">
          <ac:chgData name="Иннокентий Солнцев" userId="c345689b-ecfc-4a4f-b91d-b2cd3ac6c4a0" providerId="ADAL" clId="{D596D12F-1E1C-481C-91C4-EDF14C9C117E}" dt="2018-03-24T23:51:01.180" v="12213" actId="1076"/>
          <ac:picMkLst>
            <pc:docMk/>
            <pc:sldMk cId="1449837698" sldId="258"/>
            <ac:picMk id="20" creationId="{00000000-0000-0000-0000-000000000000}"/>
          </ac:picMkLst>
        </pc:picChg>
      </pc:sldChg>
      <pc:sldChg chg="addSp delSp modSp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2309737981" sldId="259"/>
        </pc:sldMkLst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2309737981" sldId="259"/>
            <ac:spMk id="7" creationId="{B0934EF8-9CF6-432D-B9E5-0AB2D29D53B1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2309737981" sldId="259"/>
            <ac:spMk id="8" creationId="{22AB7B5F-C1F5-4218-91B1-BD702F471AED}"/>
          </ac:spMkLst>
        </pc:spChg>
        <pc:spChg chg="mod">
          <ac:chgData name="Иннокентий Солнцев" userId="c345689b-ecfc-4a4f-b91d-b2cd3ac6c4a0" providerId="ADAL" clId="{D596D12F-1E1C-481C-91C4-EDF14C9C117E}" dt="2018-03-22T17:47:39.182" v="1249" actId="1036"/>
          <ac:spMkLst>
            <pc:docMk/>
            <pc:sldMk cId="2309737981" sldId="259"/>
            <ac:spMk id="14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2T17:47:39.182" v="1249" actId="1036"/>
          <ac:spMkLst>
            <pc:docMk/>
            <pc:sldMk cId="2309737981" sldId="259"/>
            <ac:spMk id="16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2T17:47:39.182" v="1249" actId="1036"/>
          <ac:spMkLst>
            <pc:docMk/>
            <pc:sldMk cId="2309737981" sldId="259"/>
            <ac:spMk id="17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2T17:47:39.182" v="1249" actId="1036"/>
          <ac:spMkLst>
            <pc:docMk/>
            <pc:sldMk cId="2309737981" sldId="259"/>
            <ac:spMk id="18" creationId="{00000000-0000-0000-0000-0000000000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2309737981" sldId="259"/>
            <ac:spMk id="21" creationId="{B69B423B-89EE-4512-A33C-44E59F616039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2309737981" sldId="259"/>
            <ac:spMk id="22" creationId="{5A73D55A-3366-4143-8B2E-C3C58D27CE64}"/>
          </ac:spMkLst>
        </pc:spChg>
        <pc:grpChg chg="mod">
          <ac:chgData name="Иннокентий Солнцев" userId="c345689b-ecfc-4a4f-b91d-b2cd3ac6c4a0" providerId="ADAL" clId="{D596D12F-1E1C-481C-91C4-EDF14C9C117E}" dt="2018-03-22T17:47:39.182" v="1249" actId="1036"/>
          <ac:grpSpMkLst>
            <pc:docMk/>
            <pc:sldMk cId="2309737981" sldId="259"/>
            <ac:grpSpMk id="15" creationId="{00000000-0000-0000-0000-000000000000}"/>
          </ac:grpSpMkLst>
        </pc:grpChg>
        <pc:picChg chg="mod">
          <ac:chgData name="Иннокентий Солнцев" userId="c345689b-ecfc-4a4f-b91d-b2cd3ac6c4a0" providerId="ADAL" clId="{D596D12F-1E1C-481C-91C4-EDF14C9C117E}" dt="2018-03-22T17:47:39.182" v="1249" actId="1036"/>
          <ac:picMkLst>
            <pc:docMk/>
            <pc:sldMk cId="2309737981" sldId="259"/>
            <ac:picMk id="19" creationId="{00000000-0000-0000-0000-000000000000}"/>
          </ac:picMkLst>
        </pc:picChg>
        <pc:picChg chg="mod">
          <ac:chgData name="Иннокентий Солнцев" userId="c345689b-ecfc-4a4f-b91d-b2cd3ac6c4a0" providerId="ADAL" clId="{D596D12F-1E1C-481C-91C4-EDF14C9C117E}" dt="2018-03-22T17:47:39.182" v="1249" actId="1036"/>
          <ac:picMkLst>
            <pc:docMk/>
            <pc:sldMk cId="2309737981" sldId="259"/>
            <ac:picMk id="20" creationId="{00000000-0000-0000-0000-000000000000}"/>
          </ac:picMkLst>
        </pc:picChg>
      </pc:sldChg>
      <pc:sldChg chg="addSp delSp modSp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2250116805" sldId="260"/>
        </pc:sldMkLst>
        <pc:spChg chg="mod">
          <ac:chgData name="Иннокентий Солнцев" userId="c345689b-ecfc-4a4f-b91d-b2cd3ac6c4a0" providerId="ADAL" clId="{D596D12F-1E1C-481C-91C4-EDF14C9C117E}" dt="2018-03-22T17:54:12.966" v="1283" actId="20577"/>
          <ac:spMkLst>
            <pc:docMk/>
            <pc:sldMk cId="2250116805" sldId="260"/>
            <ac:spMk id="2" creationId="{00000000-0000-0000-0000-0000000000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2250116805" sldId="260"/>
            <ac:spMk id="6" creationId="{BD679DDB-911C-42DD-BAC5-872494482844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2250116805" sldId="260"/>
            <ac:spMk id="7" creationId="{FAC1A163-1CF8-4555-8D66-5198CC354E90}"/>
          </ac:spMkLst>
        </pc:spChg>
        <pc:spChg chg="mod">
          <ac:chgData name="Иннокентий Солнцев" userId="c345689b-ecfc-4a4f-b91d-b2cd3ac6c4a0" providerId="ADAL" clId="{D596D12F-1E1C-481C-91C4-EDF14C9C117E}" dt="2018-03-22T17:54:26.451" v="1285" actId="14100"/>
          <ac:spMkLst>
            <pc:docMk/>
            <pc:sldMk cId="2250116805" sldId="260"/>
            <ac:spMk id="8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2T17:54:33.116" v="1287" actId="14100"/>
          <ac:spMkLst>
            <pc:docMk/>
            <pc:sldMk cId="2250116805" sldId="260"/>
            <ac:spMk id="9" creationId="{00000000-0000-0000-0000-0000000000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2250116805" sldId="260"/>
            <ac:spMk id="10" creationId="{404444FE-B7C3-49E3-AE47-34868ED23B5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2250116805" sldId="260"/>
            <ac:spMk id="11" creationId="{3B9CE89D-216C-47FC-B99B-9A0B81B10161}"/>
          </ac:spMkLst>
        </pc:spChg>
      </pc:sldChg>
      <pc:sldChg chg="addSp delSp modSp">
        <pc:chgData name="Иннокентий Солнцев" userId="c345689b-ecfc-4a4f-b91d-b2cd3ac6c4a0" providerId="ADAL" clId="{D596D12F-1E1C-481C-91C4-EDF14C9C117E}" dt="2018-04-09T11:16:29" v="13725" actId="113"/>
        <pc:sldMkLst>
          <pc:docMk/>
          <pc:sldMk cId="3542473783" sldId="261"/>
        </pc:sldMkLst>
        <pc:spChg chg="mod">
          <ac:chgData name="Иннокентий Солнцев" userId="c345689b-ecfc-4a4f-b91d-b2cd3ac6c4a0" providerId="ADAL" clId="{D596D12F-1E1C-481C-91C4-EDF14C9C117E}" dt="2018-04-09T11:16:29" v="13725" actId="113"/>
          <ac:spMkLst>
            <pc:docMk/>
            <pc:sldMk cId="3542473783" sldId="261"/>
            <ac:spMk id="2" creationId="{00000000-0000-0000-0000-0000000000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542473783" sldId="261"/>
            <ac:spMk id="6" creationId="{DC4BAF2A-683A-43B4-A126-0897CEFECBDF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542473783" sldId="261"/>
            <ac:spMk id="7" creationId="{67FA1D31-2305-4163-B2D7-CB22FFB86E6A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542473783" sldId="261"/>
            <ac:spMk id="8" creationId="{6A60CFA1-9966-472F-933D-826BB1C51AEC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542473783" sldId="261"/>
            <ac:spMk id="9" creationId="{88D23E67-12AA-45A9-802E-EF54BF0C30B5}"/>
          </ac:spMkLst>
        </pc:spChg>
      </pc:sldChg>
      <pc:sldChg chg="addSp delSp modSp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4264515248" sldId="262"/>
        </pc:sldMkLst>
        <pc:spChg chg="del mod">
          <ac:chgData name="Иннокентий Солнцев" userId="c345689b-ecfc-4a4f-b91d-b2cd3ac6c4a0" providerId="ADAL" clId="{D596D12F-1E1C-481C-91C4-EDF14C9C117E}" dt="2018-03-22T21:36:39.398" v="2280" actId="478"/>
          <ac:spMkLst>
            <pc:docMk/>
            <pc:sldMk cId="4264515248" sldId="262"/>
            <ac:spMk id="2" creationId="{00000000-0000-0000-0000-0000000000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4264515248" sldId="262"/>
            <ac:spMk id="2" creationId="{0BFB0061-44E0-4D62-B55C-69A9BF322951}"/>
          </ac:spMkLst>
        </pc:spChg>
        <pc:spChg chg="mod">
          <ac:chgData name="Иннокентий Солнцев" userId="c345689b-ecfc-4a4f-b91d-b2cd3ac6c4a0" providerId="ADAL" clId="{D596D12F-1E1C-481C-91C4-EDF14C9C117E}" dt="2018-03-22T12:59:15.679" v="41" actId="20577"/>
          <ac:spMkLst>
            <pc:docMk/>
            <pc:sldMk cId="4264515248" sldId="262"/>
            <ac:spMk id="4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2T21:58:20.195" v="2443" actId="20577"/>
          <ac:spMkLst>
            <pc:docMk/>
            <pc:sldMk cId="4264515248" sldId="262"/>
            <ac:spMk id="6" creationId="{00000000-0000-0000-0000-000000000000}"/>
          </ac:spMkLst>
        </pc:spChg>
        <pc:spChg chg="del">
          <ac:chgData name="Иннокентий Солнцев" userId="c345689b-ecfc-4a4f-b91d-b2cd3ac6c4a0" providerId="ADAL" clId="{D596D12F-1E1C-481C-91C4-EDF14C9C117E}" dt="2018-03-22T13:00:09.710" v="71" actId="478"/>
          <ac:spMkLst>
            <pc:docMk/>
            <pc:sldMk cId="4264515248" sldId="262"/>
            <ac:spMk id="7" creationId="{00000000-0000-0000-0000-0000000000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4264515248" sldId="262"/>
            <ac:spMk id="7" creationId="{5D004836-5933-405E-ACBA-751EF8C52F18}"/>
          </ac:spMkLst>
        </pc:spChg>
        <pc:spChg chg="del">
          <ac:chgData name="Иннокентий Солнцев" userId="c345689b-ecfc-4a4f-b91d-b2cd3ac6c4a0" providerId="ADAL" clId="{D596D12F-1E1C-481C-91C4-EDF14C9C117E}" dt="2018-03-22T13:00:09.710" v="71" actId="478"/>
          <ac:spMkLst>
            <pc:docMk/>
            <pc:sldMk cId="4264515248" sldId="262"/>
            <ac:spMk id="8" creationId="{00000000-0000-0000-0000-0000000000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4264515248" sldId="262"/>
            <ac:spMk id="8" creationId="{19B1D3F4-0E28-4872-B7DE-D4DC41166CDA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4264515248" sldId="262"/>
            <ac:spMk id="9" creationId="{97BFAC66-6F68-4FE5-96B0-94D18E73C3F1}"/>
          </ac:spMkLst>
        </pc:spChg>
        <pc:spChg chg="add mod">
          <ac:chgData name="Иннокентий Солнцев" userId="c345689b-ecfc-4a4f-b91d-b2cd3ac6c4a0" providerId="ADAL" clId="{D596D12F-1E1C-481C-91C4-EDF14C9C117E}" dt="2018-03-22T21:57:47.561" v="2428" actId="20577"/>
          <ac:spMkLst>
            <pc:docMk/>
            <pc:sldMk cId="4264515248" sldId="262"/>
            <ac:spMk id="10" creationId="{E8C03DAC-FA55-483B-B4D1-780205B1CC50}"/>
          </ac:spMkLst>
        </pc:spChg>
      </pc:sldChg>
      <pc:sldChg chg="addSp delSp modSp add ord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243779179" sldId="264"/>
        </pc:sldMkLst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243779179" sldId="264"/>
            <ac:spMk id="9" creationId="{51AF782A-DC6E-4111-B7B2-2117F452CEF6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243779179" sldId="264"/>
            <ac:spMk id="10" creationId="{9646F5EF-D0F9-4BC8-8B54-56620D83F1AE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243779179" sldId="264"/>
            <ac:spMk id="11" creationId="{D0430262-E3E0-41BF-B077-C24774EDC1AC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243779179" sldId="264"/>
            <ac:spMk id="12" creationId="{F29FAB21-6A59-40C9-94B9-90847D9FC6E0}"/>
          </ac:spMkLst>
        </pc:spChg>
      </pc:sldChg>
      <pc:sldChg chg="addSp delSp modSp add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1012730405" sldId="266"/>
        </pc:sldMkLst>
        <pc:spChg chg="mod">
          <ac:chgData name="Иннокентий Солнцев" userId="c345689b-ecfc-4a4f-b91d-b2cd3ac6c4a0" providerId="ADAL" clId="{D596D12F-1E1C-481C-91C4-EDF14C9C117E}" dt="2018-03-22T22:01:27.447" v="2486" actId="20577"/>
          <ac:spMkLst>
            <pc:docMk/>
            <pc:sldMk cId="1012730405" sldId="266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2T13:00:22.521" v="87" actId="20577"/>
          <ac:spMkLst>
            <pc:docMk/>
            <pc:sldMk cId="1012730405" sldId="266"/>
            <ac:spMk id="4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2T22:02:05.505" v="2535" actId="20577"/>
          <ac:spMkLst>
            <pc:docMk/>
            <pc:sldMk cId="1012730405" sldId="266"/>
            <ac:spMk id="6" creationId="{00000000-0000-0000-0000-0000000000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012730405" sldId="266"/>
            <ac:spMk id="7" creationId="{F5F8FAED-0FCC-4F3A-B15E-08D9B3B2005B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012730405" sldId="266"/>
            <ac:spMk id="8" creationId="{211ED271-4A1A-41BC-969F-FAB68DC5551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012730405" sldId="266"/>
            <ac:spMk id="9" creationId="{89A73946-853B-4627-8A14-6D094C432951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012730405" sldId="266"/>
            <ac:spMk id="10" creationId="{698971AA-04E4-4F38-A165-279C6C5ACB5F}"/>
          </ac:spMkLst>
        </pc:spChg>
      </pc:sldChg>
      <pc:sldChg chg="addSp delSp modSp add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4141833406" sldId="267"/>
        </pc:sldMkLst>
        <pc:spChg chg="mod">
          <ac:chgData name="Иннокентий Солнцев" userId="c345689b-ecfc-4a4f-b91d-b2cd3ac6c4a0" providerId="ADAL" clId="{D596D12F-1E1C-481C-91C4-EDF14C9C117E}" dt="2018-03-23T19:34:25.595" v="3299" actId="14100"/>
          <ac:spMkLst>
            <pc:docMk/>
            <pc:sldMk cId="4141833406" sldId="267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2T13:00:35.199" v="92" actId="20577"/>
          <ac:spMkLst>
            <pc:docMk/>
            <pc:sldMk cId="4141833406" sldId="267"/>
            <ac:spMk id="4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4T23:39:16.166" v="11909" actId="20577"/>
          <ac:spMkLst>
            <pc:docMk/>
            <pc:sldMk cId="4141833406" sldId="267"/>
            <ac:spMk id="6" creationId="{00000000-0000-0000-0000-0000000000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4141833406" sldId="267"/>
            <ac:spMk id="7" creationId="{2A58ECB0-E3E2-4AF5-8D5A-B59008AC6F7B}"/>
          </ac:spMkLst>
        </pc:spChg>
        <pc:spChg chg="add del mod">
          <ac:chgData name="Иннокентий Солнцев" userId="c345689b-ecfc-4a4f-b91d-b2cd3ac6c4a0" providerId="ADAL" clId="{D596D12F-1E1C-481C-91C4-EDF14C9C117E}" dt="2018-03-23T19:37:35.885" v="3410" actId="478"/>
          <ac:spMkLst>
            <pc:docMk/>
            <pc:sldMk cId="4141833406" sldId="267"/>
            <ac:spMk id="8" creationId="{3077EDE7-1400-4DE4-B377-3C4DA070A677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4141833406" sldId="267"/>
            <ac:spMk id="8" creationId="{E31B5611-8A70-4709-A03F-6D47168C586F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4141833406" sldId="267"/>
            <ac:spMk id="9" creationId="{B0D556E6-345B-40D4-AB5D-72B129891FC0}"/>
          </ac:spMkLst>
        </pc:spChg>
        <pc:spChg chg="add del mod">
          <ac:chgData name="Иннокентий Солнцев" userId="c345689b-ecfc-4a4f-b91d-b2cd3ac6c4a0" providerId="ADAL" clId="{D596D12F-1E1C-481C-91C4-EDF14C9C117E}" dt="2018-03-23T19:37:35.885" v="3410" actId="478"/>
          <ac:spMkLst>
            <pc:docMk/>
            <pc:sldMk cId="4141833406" sldId="267"/>
            <ac:spMk id="10" creationId="{1ED0C5C0-D3A9-41DC-81FA-F9E43C761982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4141833406" sldId="267"/>
            <ac:spMk id="10" creationId="{95754C32-33E4-4EE5-AA66-67DAC8A25F3D}"/>
          </ac:spMkLst>
        </pc:spChg>
        <pc:spChg chg="add del mod">
          <ac:chgData name="Иннокентий Солнцев" userId="c345689b-ecfc-4a4f-b91d-b2cd3ac6c4a0" providerId="ADAL" clId="{D596D12F-1E1C-481C-91C4-EDF14C9C117E}" dt="2018-03-23T19:37:35.885" v="3410" actId="478"/>
          <ac:spMkLst>
            <pc:docMk/>
            <pc:sldMk cId="4141833406" sldId="267"/>
            <ac:spMk id="12" creationId="{E2D056B3-C1F2-4D86-B655-6E9D512ABA32}"/>
          </ac:spMkLst>
        </pc:spChg>
        <pc:spChg chg="add del mod">
          <ac:chgData name="Иннокентий Солнцев" userId="c345689b-ecfc-4a4f-b91d-b2cd3ac6c4a0" providerId="ADAL" clId="{D596D12F-1E1C-481C-91C4-EDF14C9C117E}" dt="2018-03-23T19:37:35.885" v="3410" actId="478"/>
          <ac:spMkLst>
            <pc:docMk/>
            <pc:sldMk cId="4141833406" sldId="267"/>
            <ac:spMk id="13" creationId="{638C419E-1ED4-4F00-B75B-D9807FB6D2A2}"/>
          </ac:spMkLst>
        </pc:spChg>
        <pc:spChg chg="add del mod ord">
          <ac:chgData name="Иннокентий Солнцев" userId="c345689b-ecfc-4a4f-b91d-b2cd3ac6c4a0" providerId="ADAL" clId="{D596D12F-1E1C-481C-91C4-EDF14C9C117E}" dt="2018-03-23T19:37:35.885" v="3410" actId="478"/>
          <ac:spMkLst>
            <pc:docMk/>
            <pc:sldMk cId="4141833406" sldId="267"/>
            <ac:spMk id="17" creationId="{6B3459C5-1A21-4304-9305-5581BFBC83DE}"/>
          </ac:spMkLst>
        </pc:spChg>
        <pc:spChg chg="add del mod ord">
          <ac:chgData name="Иннокентий Солнцев" userId="c345689b-ecfc-4a4f-b91d-b2cd3ac6c4a0" providerId="ADAL" clId="{D596D12F-1E1C-481C-91C4-EDF14C9C117E}" dt="2018-03-23T19:37:35.885" v="3410" actId="478"/>
          <ac:spMkLst>
            <pc:docMk/>
            <pc:sldMk cId="4141833406" sldId="267"/>
            <ac:spMk id="18" creationId="{E7B81769-A3DC-4737-85D4-AEECFCDFDB73}"/>
          </ac:spMkLst>
        </pc:spChg>
        <pc:spChg chg="add del mod">
          <ac:chgData name="Иннокентий Солнцев" userId="c345689b-ecfc-4a4f-b91d-b2cd3ac6c4a0" providerId="ADAL" clId="{D596D12F-1E1C-481C-91C4-EDF14C9C117E}" dt="2018-03-23T19:37:35.885" v="3410" actId="478"/>
          <ac:spMkLst>
            <pc:docMk/>
            <pc:sldMk cId="4141833406" sldId="267"/>
            <ac:spMk id="19" creationId="{36EF20CC-D54F-45A9-B146-203139423382}"/>
          </ac:spMkLst>
        </pc:spChg>
        <pc:spChg chg="add del mod">
          <ac:chgData name="Иннокентий Солнцев" userId="c345689b-ecfc-4a4f-b91d-b2cd3ac6c4a0" providerId="ADAL" clId="{D596D12F-1E1C-481C-91C4-EDF14C9C117E}" dt="2018-03-23T19:37:35.885" v="3410" actId="478"/>
          <ac:spMkLst>
            <pc:docMk/>
            <pc:sldMk cId="4141833406" sldId="267"/>
            <ac:spMk id="20" creationId="{1EC9ED46-02AC-4176-BD5C-EBE3650F679A}"/>
          </ac:spMkLst>
        </pc:spChg>
        <pc:spChg chg="add del mod">
          <ac:chgData name="Иннокентий Солнцев" userId="c345689b-ecfc-4a4f-b91d-b2cd3ac6c4a0" providerId="ADAL" clId="{D596D12F-1E1C-481C-91C4-EDF14C9C117E}" dt="2018-03-23T19:37:35.885" v="3410" actId="478"/>
          <ac:spMkLst>
            <pc:docMk/>
            <pc:sldMk cId="4141833406" sldId="267"/>
            <ac:spMk id="21" creationId="{9279F865-9068-4F18-B3CF-C0B60735075B}"/>
          </ac:spMkLst>
        </pc:spChg>
        <pc:spChg chg="add del mod">
          <ac:chgData name="Иннокентий Солнцев" userId="c345689b-ecfc-4a4f-b91d-b2cd3ac6c4a0" providerId="ADAL" clId="{D596D12F-1E1C-481C-91C4-EDF14C9C117E}" dt="2018-03-23T19:37:35.885" v="3410" actId="478"/>
          <ac:spMkLst>
            <pc:docMk/>
            <pc:sldMk cId="4141833406" sldId="267"/>
            <ac:spMk id="22" creationId="{3D7512C3-82E3-4A97-BEA1-A1DE79C53288}"/>
          </ac:spMkLst>
        </pc:spChg>
        <pc:spChg chg="add del mod">
          <ac:chgData name="Иннокентий Солнцев" userId="c345689b-ecfc-4a4f-b91d-b2cd3ac6c4a0" providerId="ADAL" clId="{D596D12F-1E1C-481C-91C4-EDF14C9C117E}" dt="2018-03-23T19:37:35.885" v="3410" actId="478"/>
          <ac:spMkLst>
            <pc:docMk/>
            <pc:sldMk cId="4141833406" sldId="267"/>
            <ac:spMk id="23" creationId="{DFCD87BD-068F-4595-8FB0-A151F6F404A7}"/>
          </ac:spMkLst>
        </pc:spChg>
        <pc:spChg chg="add del mod">
          <ac:chgData name="Иннокентий Солнцев" userId="c345689b-ecfc-4a4f-b91d-b2cd3ac6c4a0" providerId="ADAL" clId="{D596D12F-1E1C-481C-91C4-EDF14C9C117E}" dt="2018-03-23T19:37:35.885" v="3410" actId="478"/>
          <ac:spMkLst>
            <pc:docMk/>
            <pc:sldMk cId="4141833406" sldId="267"/>
            <ac:spMk id="24" creationId="{44D21004-8B4A-4E20-B783-78CE290DC29A}"/>
          </ac:spMkLst>
        </pc:spChg>
        <pc:spChg chg="add del mod">
          <ac:chgData name="Иннокентий Солнцев" userId="c345689b-ecfc-4a4f-b91d-b2cd3ac6c4a0" providerId="ADAL" clId="{D596D12F-1E1C-481C-91C4-EDF14C9C117E}" dt="2018-03-23T19:37:35.885" v="3410" actId="478"/>
          <ac:spMkLst>
            <pc:docMk/>
            <pc:sldMk cId="4141833406" sldId="267"/>
            <ac:spMk id="25" creationId="{607930C2-55D6-4BB6-A350-89AB93686494}"/>
          </ac:spMkLst>
        </pc:spChg>
        <pc:spChg chg="add del mod">
          <ac:chgData name="Иннокентий Солнцев" userId="c345689b-ecfc-4a4f-b91d-b2cd3ac6c4a0" providerId="ADAL" clId="{D596D12F-1E1C-481C-91C4-EDF14C9C117E}" dt="2018-03-23T19:37:35.885" v="3410" actId="478"/>
          <ac:spMkLst>
            <pc:docMk/>
            <pc:sldMk cId="4141833406" sldId="267"/>
            <ac:spMk id="26" creationId="{210BB8CB-0C55-4CD7-99A6-844764903128}"/>
          </ac:spMkLst>
        </pc:spChg>
        <pc:spChg chg="add del mod">
          <ac:chgData name="Иннокентий Солнцев" userId="c345689b-ecfc-4a4f-b91d-b2cd3ac6c4a0" providerId="ADAL" clId="{D596D12F-1E1C-481C-91C4-EDF14C9C117E}" dt="2018-03-23T19:37:35.885" v="3410" actId="478"/>
          <ac:spMkLst>
            <pc:docMk/>
            <pc:sldMk cId="4141833406" sldId="267"/>
            <ac:spMk id="27" creationId="{1ED30CA9-9F98-4DDC-98CC-2F448AFBB2FF}"/>
          </ac:spMkLst>
        </pc:spChg>
        <pc:spChg chg="add del mod ord">
          <ac:chgData name="Иннокентий Солнцев" userId="c345689b-ecfc-4a4f-b91d-b2cd3ac6c4a0" providerId="ADAL" clId="{D596D12F-1E1C-481C-91C4-EDF14C9C117E}" dt="2018-03-23T19:21:48.955" v="3141" actId="11529"/>
          <ac:spMkLst>
            <pc:docMk/>
            <pc:sldMk cId="4141833406" sldId="267"/>
            <ac:spMk id="28" creationId="{3AC00D01-D751-46F2-889E-A8CAC00B4A60}"/>
          </ac:spMkLst>
        </pc:spChg>
        <pc:spChg chg="add del mod ord">
          <ac:chgData name="Иннокентий Солнцев" userId="c345689b-ecfc-4a4f-b91d-b2cd3ac6c4a0" providerId="ADAL" clId="{D596D12F-1E1C-481C-91C4-EDF14C9C117E}" dt="2018-03-23T19:23:57.467" v="3156" actId="20577"/>
          <ac:spMkLst>
            <pc:docMk/>
            <pc:sldMk cId="4141833406" sldId="267"/>
            <ac:spMk id="29" creationId="{DD495866-419B-4D54-8B81-B10C20E70A0F}"/>
          </ac:spMkLst>
        </pc:spChg>
        <pc:spChg chg="add del mod ord">
          <ac:chgData name="Иннокентий Солнцев" userId="c345689b-ecfc-4a4f-b91d-b2cd3ac6c4a0" providerId="ADAL" clId="{D596D12F-1E1C-481C-91C4-EDF14C9C117E}" dt="2018-03-23T19:23:57.467" v="3156" actId="20577"/>
          <ac:spMkLst>
            <pc:docMk/>
            <pc:sldMk cId="4141833406" sldId="267"/>
            <ac:spMk id="30" creationId="{DF44812F-6201-4671-AA07-039E21C299BB}"/>
          </ac:spMkLst>
        </pc:spChg>
        <pc:spChg chg="del mod">
          <ac:chgData name="Иннокентий Солнцев" userId="c345689b-ecfc-4a4f-b91d-b2cd3ac6c4a0" providerId="ADAL" clId="{D596D12F-1E1C-481C-91C4-EDF14C9C117E}" dt="2018-03-23T19:37:35.885" v="3410" actId="478"/>
          <ac:spMkLst>
            <pc:docMk/>
            <pc:sldMk cId="4141833406" sldId="267"/>
            <ac:spMk id="31" creationId="{2E823FD2-2A1F-4AAD-9A03-C15EBFAA1048}"/>
          </ac:spMkLst>
        </pc:spChg>
        <pc:spChg chg="add del mod ord">
          <ac:chgData name="Иннокентий Солнцев" userId="c345689b-ecfc-4a4f-b91d-b2cd3ac6c4a0" providerId="ADAL" clId="{D596D12F-1E1C-481C-91C4-EDF14C9C117E}" dt="2018-03-23T19:37:35.885" v="3410" actId="478"/>
          <ac:spMkLst>
            <pc:docMk/>
            <pc:sldMk cId="4141833406" sldId="267"/>
            <ac:spMk id="32" creationId="{55055877-BF04-4D88-81A8-C59A6BE8C59A}"/>
          </ac:spMkLst>
        </pc:spChg>
        <pc:spChg chg="add del mod">
          <ac:chgData name="Иннокентий Солнцев" userId="c345689b-ecfc-4a4f-b91d-b2cd3ac6c4a0" providerId="ADAL" clId="{D596D12F-1E1C-481C-91C4-EDF14C9C117E}" dt="2018-03-23T19:37:35.885" v="3410" actId="478"/>
          <ac:spMkLst>
            <pc:docMk/>
            <pc:sldMk cId="4141833406" sldId="267"/>
            <ac:spMk id="34" creationId="{DD2A216F-828A-4932-AE5D-D3E1E4CA63B0}"/>
          </ac:spMkLst>
        </pc:spChg>
        <pc:spChg chg="add">
          <ac:chgData name="Иннокентий Солнцев" userId="c345689b-ecfc-4a4f-b91d-b2cd3ac6c4a0" providerId="ADAL" clId="{D596D12F-1E1C-481C-91C4-EDF14C9C117E}" dt="2018-03-23T19:37:36.934" v="3411" actId="20577"/>
          <ac:spMkLst>
            <pc:docMk/>
            <pc:sldMk cId="4141833406" sldId="267"/>
            <ac:spMk id="35" creationId="{18A25DC1-AE0D-4B01-A93E-C8FF0721B073}"/>
          </ac:spMkLst>
        </pc:spChg>
        <pc:spChg chg="add">
          <ac:chgData name="Иннокентий Солнцев" userId="c345689b-ecfc-4a4f-b91d-b2cd3ac6c4a0" providerId="ADAL" clId="{D596D12F-1E1C-481C-91C4-EDF14C9C117E}" dt="2018-03-23T19:37:36.934" v="3411" actId="20577"/>
          <ac:spMkLst>
            <pc:docMk/>
            <pc:sldMk cId="4141833406" sldId="267"/>
            <ac:spMk id="36" creationId="{C2267919-F343-4AF4-9355-6227D9A3D5D4}"/>
          </ac:spMkLst>
        </pc:spChg>
        <pc:spChg chg="add">
          <ac:chgData name="Иннокентий Солнцев" userId="c345689b-ecfc-4a4f-b91d-b2cd3ac6c4a0" providerId="ADAL" clId="{D596D12F-1E1C-481C-91C4-EDF14C9C117E}" dt="2018-03-23T19:37:36.934" v="3411" actId="20577"/>
          <ac:spMkLst>
            <pc:docMk/>
            <pc:sldMk cId="4141833406" sldId="267"/>
            <ac:spMk id="37" creationId="{5B197959-909F-410B-9ECF-766247F08807}"/>
          </ac:spMkLst>
        </pc:spChg>
        <pc:spChg chg="add">
          <ac:chgData name="Иннокентий Солнцев" userId="c345689b-ecfc-4a4f-b91d-b2cd3ac6c4a0" providerId="ADAL" clId="{D596D12F-1E1C-481C-91C4-EDF14C9C117E}" dt="2018-03-23T19:37:36.934" v="3411" actId="20577"/>
          <ac:spMkLst>
            <pc:docMk/>
            <pc:sldMk cId="4141833406" sldId="267"/>
            <ac:spMk id="38" creationId="{9810FA35-8D04-492B-A704-4DBE6F01F4E3}"/>
          </ac:spMkLst>
        </pc:spChg>
        <pc:spChg chg="add">
          <ac:chgData name="Иннокентий Солнцев" userId="c345689b-ecfc-4a4f-b91d-b2cd3ac6c4a0" providerId="ADAL" clId="{D596D12F-1E1C-481C-91C4-EDF14C9C117E}" dt="2018-03-23T19:37:36.934" v="3411" actId="20577"/>
          <ac:spMkLst>
            <pc:docMk/>
            <pc:sldMk cId="4141833406" sldId="267"/>
            <ac:spMk id="40" creationId="{AB6C90FE-D7D8-482E-91D0-29F4524C5217}"/>
          </ac:spMkLst>
        </pc:spChg>
        <pc:spChg chg="add">
          <ac:chgData name="Иннокентий Солнцев" userId="c345689b-ecfc-4a4f-b91d-b2cd3ac6c4a0" providerId="ADAL" clId="{D596D12F-1E1C-481C-91C4-EDF14C9C117E}" dt="2018-03-23T19:37:36.934" v="3411" actId="20577"/>
          <ac:spMkLst>
            <pc:docMk/>
            <pc:sldMk cId="4141833406" sldId="267"/>
            <ac:spMk id="42" creationId="{DF0C78B1-1A88-4ABD-9703-09360855255F}"/>
          </ac:spMkLst>
        </pc:spChg>
        <pc:spChg chg="add">
          <ac:chgData name="Иннокентий Солнцев" userId="c345689b-ecfc-4a4f-b91d-b2cd3ac6c4a0" providerId="ADAL" clId="{D596D12F-1E1C-481C-91C4-EDF14C9C117E}" dt="2018-03-23T19:37:36.934" v="3411" actId="20577"/>
          <ac:spMkLst>
            <pc:docMk/>
            <pc:sldMk cId="4141833406" sldId="267"/>
            <ac:spMk id="44" creationId="{57380772-533F-4E22-B190-2B7CFCA3667D}"/>
          </ac:spMkLst>
        </pc:spChg>
        <pc:spChg chg="add">
          <ac:chgData name="Иннокентий Солнцев" userId="c345689b-ecfc-4a4f-b91d-b2cd3ac6c4a0" providerId="ADAL" clId="{D596D12F-1E1C-481C-91C4-EDF14C9C117E}" dt="2018-03-23T19:37:36.934" v="3411" actId="20577"/>
          <ac:spMkLst>
            <pc:docMk/>
            <pc:sldMk cId="4141833406" sldId="267"/>
            <ac:spMk id="45" creationId="{A586F986-6200-429F-808F-933941F1151F}"/>
          </ac:spMkLst>
        </pc:spChg>
        <pc:spChg chg="add">
          <ac:chgData name="Иннокентий Солнцев" userId="c345689b-ecfc-4a4f-b91d-b2cd3ac6c4a0" providerId="ADAL" clId="{D596D12F-1E1C-481C-91C4-EDF14C9C117E}" dt="2018-03-23T19:37:36.934" v="3411" actId="20577"/>
          <ac:spMkLst>
            <pc:docMk/>
            <pc:sldMk cId="4141833406" sldId="267"/>
            <ac:spMk id="49" creationId="{373A3A58-5843-4992-9146-DA75D5209F9D}"/>
          </ac:spMkLst>
        </pc:spChg>
        <pc:spChg chg="add">
          <ac:chgData name="Иннокентий Солнцев" userId="c345689b-ecfc-4a4f-b91d-b2cd3ac6c4a0" providerId="ADAL" clId="{D596D12F-1E1C-481C-91C4-EDF14C9C117E}" dt="2018-03-23T19:37:36.934" v="3411" actId="20577"/>
          <ac:spMkLst>
            <pc:docMk/>
            <pc:sldMk cId="4141833406" sldId="267"/>
            <ac:spMk id="50" creationId="{A76EDD7E-6AE3-408A-A6E7-4AAA2F0F2D11}"/>
          </ac:spMkLst>
        </pc:spChg>
        <pc:spChg chg="add">
          <ac:chgData name="Иннокентий Солнцев" userId="c345689b-ecfc-4a4f-b91d-b2cd3ac6c4a0" providerId="ADAL" clId="{D596D12F-1E1C-481C-91C4-EDF14C9C117E}" dt="2018-03-23T19:37:36.934" v="3411" actId="20577"/>
          <ac:spMkLst>
            <pc:docMk/>
            <pc:sldMk cId="4141833406" sldId="267"/>
            <ac:spMk id="51" creationId="{8F258217-0581-4670-AAF0-863727A1BD89}"/>
          </ac:spMkLst>
        </pc:spChg>
        <pc:spChg chg="add">
          <ac:chgData name="Иннокентий Солнцев" userId="c345689b-ecfc-4a4f-b91d-b2cd3ac6c4a0" providerId="ADAL" clId="{D596D12F-1E1C-481C-91C4-EDF14C9C117E}" dt="2018-03-23T19:37:36.934" v="3411" actId="20577"/>
          <ac:spMkLst>
            <pc:docMk/>
            <pc:sldMk cId="4141833406" sldId="267"/>
            <ac:spMk id="52" creationId="{EABE1E09-48D5-4105-9916-1DF65CB221DD}"/>
          </ac:spMkLst>
        </pc:spChg>
        <pc:spChg chg="add">
          <ac:chgData name="Иннокентий Солнцев" userId="c345689b-ecfc-4a4f-b91d-b2cd3ac6c4a0" providerId="ADAL" clId="{D596D12F-1E1C-481C-91C4-EDF14C9C117E}" dt="2018-03-23T19:37:36.934" v="3411" actId="20577"/>
          <ac:spMkLst>
            <pc:docMk/>
            <pc:sldMk cId="4141833406" sldId="267"/>
            <ac:spMk id="53" creationId="{F78B3331-955F-452A-8392-CC7D2AFF5685}"/>
          </ac:spMkLst>
        </pc:spChg>
        <pc:spChg chg="add">
          <ac:chgData name="Иннокентий Солнцев" userId="c345689b-ecfc-4a4f-b91d-b2cd3ac6c4a0" providerId="ADAL" clId="{D596D12F-1E1C-481C-91C4-EDF14C9C117E}" dt="2018-03-23T19:37:36.934" v="3411" actId="20577"/>
          <ac:spMkLst>
            <pc:docMk/>
            <pc:sldMk cId="4141833406" sldId="267"/>
            <ac:spMk id="54" creationId="{51153C04-6092-45F7-B98D-7B05F6E18255}"/>
          </ac:spMkLst>
        </pc:spChg>
        <pc:spChg chg="add">
          <ac:chgData name="Иннокентий Солнцев" userId="c345689b-ecfc-4a4f-b91d-b2cd3ac6c4a0" providerId="ADAL" clId="{D596D12F-1E1C-481C-91C4-EDF14C9C117E}" dt="2018-03-23T19:37:36.934" v="3411" actId="20577"/>
          <ac:spMkLst>
            <pc:docMk/>
            <pc:sldMk cId="4141833406" sldId="267"/>
            <ac:spMk id="55" creationId="{08CD90FB-428B-499D-BBBD-3653A110C57F}"/>
          </ac:spMkLst>
        </pc:spChg>
        <pc:spChg chg="add">
          <ac:chgData name="Иннокентий Солнцев" userId="c345689b-ecfc-4a4f-b91d-b2cd3ac6c4a0" providerId="ADAL" clId="{D596D12F-1E1C-481C-91C4-EDF14C9C117E}" dt="2018-03-23T19:37:36.934" v="3411" actId="20577"/>
          <ac:spMkLst>
            <pc:docMk/>
            <pc:sldMk cId="4141833406" sldId="267"/>
            <ac:spMk id="56" creationId="{CF35731A-3178-4C8F-945F-3DE8BE855907}"/>
          </ac:spMkLst>
        </pc:spChg>
        <pc:spChg chg="add">
          <ac:chgData name="Иннокентий Солнцев" userId="c345689b-ecfc-4a4f-b91d-b2cd3ac6c4a0" providerId="ADAL" clId="{D596D12F-1E1C-481C-91C4-EDF14C9C117E}" dt="2018-03-23T19:37:36.934" v="3411" actId="20577"/>
          <ac:spMkLst>
            <pc:docMk/>
            <pc:sldMk cId="4141833406" sldId="267"/>
            <ac:spMk id="57" creationId="{53A3F3C1-D0FC-4469-9E49-42717AE62F91}"/>
          </ac:spMkLst>
        </pc:spChg>
        <pc:spChg chg="add">
          <ac:chgData name="Иннокентий Солнцев" userId="c345689b-ecfc-4a4f-b91d-b2cd3ac6c4a0" providerId="ADAL" clId="{D596D12F-1E1C-481C-91C4-EDF14C9C117E}" dt="2018-03-23T19:37:36.934" v="3411" actId="20577"/>
          <ac:spMkLst>
            <pc:docMk/>
            <pc:sldMk cId="4141833406" sldId="267"/>
            <ac:spMk id="59" creationId="{28528AB2-EBBB-4D0F-9BEA-E78EF7488B5A}"/>
          </ac:spMkLst>
        </pc:spChg>
        <pc:spChg chg="add">
          <ac:chgData name="Иннокентий Солнцев" userId="c345689b-ecfc-4a4f-b91d-b2cd3ac6c4a0" providerId="ADAL" clId="{D596D12F-1E1C-481C-91C4-EDF14C9C117E}" dt="2018-03-23T20:04:26.681" v="3921" actId="20577"/>
          <ac:spMkLst>
            <pc:docMk/>
            <pc:sldMk cId="4141833406" sldId="267"/>
            <ac:spMk id="60" creationId="{94D581B6-D7E7-49DF-9BC7-EB60C43D75AC}"/>
          </ac:spMkLst>
        </pc:spChg>
        <pc:spChg chg="add">
          <ac:chgData name="Иннокентий Солнцев" userId="c345689b-ecfc-4a4f-b91d-b2cd3ac6c4a0" providerId="ADAL" clId="{D596D12F-1E1C-481C-91C4-EDF14C9C117E}" dt="2018-03-23T20:04:26.681" v="3921" actId="20577"/>
          <ac:spMkLst>
            <pc:docMk/>
            <pc:sldMk cId="4141833406" sldId="267"/>
            <ac:spMk id="61" creationId="{78F25D4E-38AC-4ABC-B070-7CA3C489CFD6}"/>
          </ac:spMkLst>
        </pc:spChg>
        <pc:picChg chg="add del mod">
          <ac:chgData name="Иннокентий Солнцев" userId="c345689b-ecfc-4a4f-b91d-b2cd3ac6c4a0" providerId="ADAL" clId="{D596D12F-1E1C-481C-91C4-EDF14C9C117E}" dt="2018-03-23T19:37:35.885" v="3410" actId="478"/>
          <ac:picMkLst>
            <pc:docMk/>
            <pc:sldMk cId="4141833406" sldId="267"/>
            <ac:picMk id="7" creationId="{128407BF-D7F6-4EE7-B8C9-676E16EA0F58}"/>
          </ac:picMkLst>
        </pc:picChg>
        <pc:picChg chg="add del mod">
          <ac:chgData name="Иннокентий Солнцев" userId="c345689b-ecfc-4a4f-b91d-b2cd3ac6c4a0" providerId="ADAL" clId="{D596D12F-1E1C-481C-91C4-EDF14C9C117E}" dt="2018-03-23T19:37:35.885" v="3410" actId="478"/>
          <ac:picMkLst>
            <pc:docMk/>
            <pc:sldMk cId="4141833406" sldId="267"/>
            <ac:picMk id="9" creationId="{000EB8C5-8276-4694-8739-24AF642F6BA6}"/>
          </ac:picMkLst>
        </pc:picChg>
        <pc:picChg chg="add del mod">
          <ac:chgData name="Иннокентий Солнцев" userId="c345689b-ecfc-4a4f-b91d-b2cd3ac6c4a0" providerId="ADAL" clId="{D596D12F-1E1C-481C-91C4-EDF14C9C117E}" dt="2018-03-23T19:37:35.885" v="3410" actId="478"/>
          <ac:picMkLst>
            <pc:docMk/>
            <pc:sldMk cId="4141833406" sldId="267"/>
            <ac:picMk id="11" creationId="{5D857E5C-1E8F-4AB4-B605-F1727F8D5358}"/>
          </ac:picMkLst>
        </pc:picChg>
        <pc:picChg chg="add del mod">
          <ac:chgData name="Иннокентий Солнцев" userId="c345689b-ecfc-4a4f-b91d-b2cd3ac6c4a0" providerId="ADAL" clId="{D596D12F-1E1C-481C-91C4-EDF14C9C117E}" dt="2018-03-23T19:37:35.885" v="3410" actId="478"/>
          <ac:picMkLst>
            <pc:docMk/>
            <pc:sldMk cId="4141833406" sldId="267"/>
            <ac:picMk id="14" creationId="{AC6CB3B5-A296-4BCB-A03C-91DE1071DA98}"/>
          </ac:picMkLst>
        </pc:picChg>
        <pc:picChg chg="add del mod">
          <ac:chgData name="Иннокентий Солнцев" userId="c345689b-ecfc-4a4f-b91d-b2cd3ac6c4a0" providerId="ADAL" clId="{D596D12F-1E1C-481C-91C4-EDF14C9C117E}" dt="2018-03-23T19:37:35.885" v="3410" actId="478"/>
          <ac:picMkLst>
            <pc:docMk/>
            <pc:sldMk cId="4141833406" sldId="267"/>
            <ac:picMk id="15" creationId="{3AFBDB04-BDC5-424F-9629-95E877BFE8D1}"/>
          </ac:picMkLst>
        </pc:picChg>
        <pc:picChg chg="add del mod">
          <ac:chgData name="Иннокентий Солнцев" userId="c345689b-ecfc-4a4f-b91d-b2cd3ac6c4a0" providerId="ADAL" clId="{D596D12F-1E1C-481C-91C4-EDF14C9C117E}" dt="2018-03-23T19:37:35.885" v="3410" actId="478"/>
          <ac:picMkLst>
            <pc:docMk/>
            <pc:sldMk cId="4141833406" sldId="267"/>
            <ac:picMk id="16" creationId="{4A93C34B-A0A4-420E-A881-D2A2F75093D6}"/>
          </ac:picMkLst>
        </pc:picChg>
        <pc:picChg chg="add del mod">
          <ac:chgData name="Иннокентий Солнцев" userId="c345689b-ecfc-4a4f-b91d-b2cd3ac6c4a0" providerId="ADAL" clId="{D596D12F-1E1C-481C-91C4-EDF14C9C117E}" dt="2018-03-23T19:37:35.885" v="3410" actId="478"/>
          <ac:picMkLst>
            <pc:docMk/>
            <pc:sldMk cId="4141833406" sldId="267"/>
            <ac:picMk id="33" creationId="{4FFED473-8C79-4E88-8E6A-79DA2D2443EC}"/>
          </ac:picMkLst>
        </pc:picChg>
        <pc:picChg chg="add">
          <ac:chgData name="Иннокентий Солнцев" userId="c345689b-ecfc-4a4f-b91d-b2cd3ac6c4a0" providerId="ADAL" clId="{D596D12F-1E1C-481C-91C4-EDF14C9C117E}" dt="2018-03-23T19:37:36.934" v="3411" actId="20577"/>
          <ac:picMkLst>
            <pc:docMk/>
            <pc:sldMk cId="4141833406" sldId="267"/>
            <ac:picMk id="39" creationId="{7F502272-356F-4437-B2D0-4B5094211E71}"/>
          </ac:picMkLst>
        </pc:picChg>
        <pc:picChg chg="add">
          <ac:chgData name="Иннокентий Солнцев" userId="c345689b-ecfc-4a4f-b91d-b2cd3ac6c4a0" providerId="ADAL" clId="{D596D12F-1E1C-481C-91C4-EDF14C9C117E}" dt="2018-03-23T19:37:36.934" v="3411" actId="20577"/>
          <ac:picMkLst>
            <pc:docMk/>
            <pc:sldMk cId="4141833406" sldId="267"/>
            <ac:picMk id="41" creationId="{AEC6DE14-8900-4C3C-A3F3-CEF802C23E37}"/>
          </ac:picMkLst>
        </pc:picChg>
        <pc:picChg chg="add">
          <ac:chgData name="Иннокентий Солнцев" userId="c345689b-ecfc-4a4f-b91d-b2cd3ac6c4a0" providerId="ADAL" clId="{D596D12F-1E1C-481C-91C4-EDF14C9C117E}" dt="2018-03-23T19:37:36.934" v="3411" actId="20577"/>
          <ac:picMkLst>
            <pc:docMk/>
            <pc:sldMk cId="4141833406" sldId="267"/>
            <ac:picMk id="43" creationId="{9C348B4F-505E-4EB6-B53F-B1BC5C809D68}"/>
          </ac:picMkLst>
        </pc:picChg>
        <pc:picChg chg="add">
          <ac:chgData name="Иннокентий Солнцев" userId="c345689b-ecfc-4a4f-b91d-b2cd3ac6c4a0" providerId="ADAL" clId="{D596D12F-1E1C-481C-91C4-EDF14C9C117E}" dt="2018-03-23T19:37:36.934" v="3411" actId="20577"/>
          <ac:picMkLst>
            <pc:docMk/>
            <pc:sldMk cId="4141833406" sldId="267"/>
            <ac:picMk id="46" creationId="{12AF3F83-D6D1-4612-A6D1-CAA419C20E7F}"/>
          </ac:picMkLst>
        </pc:picChg>
        <pc:picChg chg="add">
          <ac:chgData name="Иннокентий Солнцев" userId="c345689b-ecfc-4a4f-b91d-b2cd3ac6c4a0" providerId="ADAL" clId="{D596D12F-1E1C-481C-91C4-EDF14C9C117E}" dt="2018-03-23T19:37:36.934" v="3411" actId="20577"/>
          <ac:picMkLst>
            <pc:docMk/>
            <pc:sldMk cId="4141833406" sldId="267"/>
            <ac:picMk id="47" creationId="{EF3D8379-4ACD-44BD-A1E9-1EA011EF260F}"/>
          </ac:picMkLst>
        </pc:picChg>
        <pc:picChg chg="add">
          <ac:chgData name="Иннокентий Солнцев" userId="c345689b-ecfc-4a4f-b91d-b2cd3ac6c4a0" providerId="ADAL" clId="{D596D12F-1E1C-481C-91C4-EDF14C9C117E}" dt="2018-03-23T19:37:36.934" v="3411" actId="20577"/>
          <ac:picMkLst>
            <pc:docMk/>
            <pc:sldMk cId="4141833406" sldId="267"/>
            <ac:picMk id="48" creationId="{5B3A1E24-B2AE-4DC6-B418-AD22D2A05DAD}"/>
          </ac:picMkLst>
        </pc:picChg>
        <pc:picChg chg="add">
          <ac:chgData name="Иннокентий Солнцев" userId="c345689b-ecfc-4a4f-b91d-b2cd3ac6c4a0" providerId="ADAL" clId="{D596D12F-1E1C-481C-91C4-EDF14C9C117E}" dt="2018-03-23T19:37:36.934" v="3411" actId="20577"/>
          <ac:picMkLst>
            <pc:docMk/>
            <pc:sldMk cId="4141833406" sldId="267"/>
            <ac:picMk id="58" creationId="{FE25EA70-34A4-4538-95AA-4AE0F014D632}"/>
          </ac:picMkLst>
        </pc:picChg>
      </pc:sldChg>
      <pc:sldChg chg="addSp delSp modSp add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143861874" sldId="268"/>
        </pc:sldMkLst>
        <pc:spChg chg="mod">
          <ac:chgData name="Иннокентий Солнцев" userId="c345689b-ecfc-4a4f-b91d-b2cd3ac6c4a0" providerId="ADAL" clId="{D596D12F-1E1C-481C-91C4-EDF14C9C117E}" dt="2018-03-23T19:42:02.456" v="3446" actId="20577"/>
          <ac:spMkLst>
            <pc:docMk/>
            <pc:sldMk cId="143861874" sldId="268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3T19:40:46.417" v="3425" actId="20577"/>
          <ac:spMkLst>
            <pc:docMk/>
            <pc:sldMk cId="143861874" sldId="268"/>
            <ac:spMk id="4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3T19:59:07.353" v="3833" actId="20577"/>
          <ac:spMkLst>
            <pc:docMk/>
            <pc:sldMk cId="143861874" sldId="268"/>
            <ac:spMk id="6" creationId="{00000000-0000-0000-0000-0000000000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43861874" sldId="268"/>
            <ac:spMk id="7" creationId="{CF5A7553-A499-4242-B46F-28EBF0BB9EBA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43861874" sldId="268"/>
            <ac:spMk id="8" creationId="{C274A29E-0001-4A8D-A95F-20CC1D13C784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43861874" sldId="268"/>
            <ac:spMk id="9" creationId="{08815569-2F5F-4186-A7C4-D5AF67D971C8}"/>
          </ac:spMkLst>
        </pc:spChg>
        <pc:spChg chg="del mod topLvl">
          <ac:chgData name="Иннокентий Солнцев" userId="c345689b-ecfc-4a4f-b91d-b2cd3ac6c4a0" providerId="ADAL" clId="{D596D12F-1E1C-481C-91C4-EDF14C9C117E}" dt="2018-03-23T19:03:25.823" v="2824" actId="20577"/>
          <ac:spMkLst>
            <pc:docMk/>
            <pc:sldMk cId="143861874" sldId="268"/>
            <ac:spMk id="9" creationId="{B9E47E5B-3839-4A0A-911D-6279BA538B37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43861874" sldId="268"/>
            <ac:spMk id="10" creationId="{FF59A8F0-1E0B-4DAF-9C9A-B6F2CDE3B86B}"/>
          </ac:spMkLst>
        </pc:spChg>
        <pc:spChg chg="del mod topLvl">
          <ac:chgData name="Иннокентий Солнцев" userId="c345689b-ecfc-4a4f-b91d-b2cd3ac6c4a0" providerId="ADAL" clId="{D596D12F-1E1C-481C-91C4-EDF14C9C117E}" dt="2018-03-23T19:03:25.823" v="2824" actId="20577"/>
          <ac:spMkLst>
            <pc:docMk/>
            <pc:sldMk cId="143861874" sldId="268"/>
            <ac:spMk id="11" creationId="{10A9F6E6-962C-41C8-8125-EFAC29653CFB}"/>
          </ac:spMkLst>
        </pc:spChg>
        <pc:spChg chg="del mod topLvl">
          <ac:chgData name="Иннокентий Солнцев" userId="c345689b-ecfc-4a4f-b91d-b2cd3ac6c4a0" providerId="ADAL" clId="{D596D12F-1E1C-481C-91C4-EDF14C9C117E}" dt="2018-03-23T19:02:21.370" v="2821" actId="478"/>
          <ac:spMkLst>
            <pc:docMk/>
            <pc:sldMk cId="143861874" sldId="268"/>
            <ac:spMk id="13" creationId="{D91E155F-77B4-410E-BB19-CEFF78BF3EF1}"/>
          </ac:spMkLst>
        </pc:spChg>
        <pc:spChg chg="del mod topLvl">
          <ac:chgData name="Иннокентий Солнцев" userId="c345689b-ecfc-4a4f-b91d-b2cd3ac6c4a0" providerId="ADAL" clId="{D596D12F-1E1C-481C-91C4-EDF14C9C117E}" dt="2018-03-23T19:02:21.370" v="2821" actId="478"/>
          <ac:spMkLst>
            <pc:docMk/>
            <pc:sldMk cId="143861874" sldId="268"/>
            <ac:spMk id="15" creationId="{F748A17E-689A-42F9-B7A3-028E1D8829B9}"/>
          </ac:spMkLst>
        </pc:spChg>
        <pc:spChg chg="del mod topLvl">
          <ac:chgData name="Иннокентий Солнцев" userId="c345689b-ecfc-4a4f-b91d-b2cd3ac6c4a0" providerId="ADAL" clId="{D596D12F-1E1C-481C-91C4-EDF14C9C117E}" dt="2018-03-23T19:02:21.370" v="2821" actId="478"/>
          <ac:spMkLst>
            <pc:docMk/>
            <pc:sldMk cId="143861874" sldId="268"/>
            <ac:spMk id="17" creationId="{CB570A9F-C4E4-454D-9AE4-3D7419B3D6BB}"/>
          </ac:spMkLst>
        </pc:spChg>
        <pc:spChg chg="del mod topLvl">
          <ac:chgData name="Иннокентий Солнцев" userId="c345689b-ecfc-4a4f-b91d-b2cd3ac6c4a0" providerId="ADAL" clId="{D596D12F-1E1C-481C-91C4-EDF14C9C117E}" dt="2018-03-23T19:02:21.370" v="2821" actId="478"/>
          <ac:spMkLst>
            <pc:docMk/>
            <pc:sldMk cId="143861874" sldId="268"/>
            <ac:spMk id="19" creationId="{0F601B92-714D-45A0-A8B7-2DB036C7B10B}"/>
          </ac:spMkLst>
        </pc:spChg>
        <pc:spChg chg="del mod topLvl">
          <ac:chgData name="Иннокентий Солнцев" userId="c345689b-ecfc-4a4f-b91d-b2cd3ac6c4a0" providerId="ADAL" clId="{D596D12F-1E1C-481C-91C4-EDF14C9C117E}" dt="2018-03-23T19:03:25.823" v="2824" actId="20577"/>
          <ac:spMkLst>
            <pc:docMk/>
            <pc:sldMk cId="143861874" sldId="268"/>
            <ac:spMk id="21" creationId="{D0273403-4C15-4DE0-BB6A-102AEB721612}"/>
          </ac:spMkLst>
        </pc:spChg>
        <pc:spChg chg="del mod topLvl">
          <ac:chgData name="Иннокентий Солнцев" userId="c345689b-ecfc-4a4f-b91d-b2cd3ac6c4a0" providerId="ADAL" clId="{D596D12F-1E1C-481C-91C4-EDF14C9C117E}" dt="2018-03-23T19:03:25.823" v="2824" actId="20577"/>
          <ac:spMkLst>
            <pc:docMk/>
            <pc:sldMk cId="143861874" sldId="268"/>
            <ac:spMk id="23" creationId="{3CF9FFF7-A6AD-4ED4-A86F-7E7EE295EE2B}"/>
          </ac:spMkLst>
        </pc:spChg>
        <pc:spChg chg="del mod topLvl">
          <ac:chgData name="Иннокентий Солнцев" userId="c345689b-ecfc-4a4f-b91d-b2cd3ac6c4a0" providerId="ADAL" clId="{D596D12F-1E1C-481C-91C4-EDF14C9C117E}" dt="2018-03-23T19:01:36.883" v="2814" actId="478"/>
          <ac:spMkLst>
            <pc:docMk/>
            <pc:sldMk cId="143861874" sldId="268"/>
            <ac:spMk id="24" creationId="{78058C1A-170E-4539-9C82-61D3E74C5326}"/>
          </ac:spMkLst>
        </pc:spChg>
        <pc:spChg chg="del mod topLvl">
          <ac:chgData name="Иннокентий Солнцев" userId="c345689b-ecfc-4a4f-b91d-b2cd3ac6c4a0" providerId="ADAL" clId="{D596D12F-1E1C-481C-91C4-EDF14C9C117E}" dt="2018-03-23T19:01:35.966" v="2813" actId="478"/>
          <ac:spMkLst>
            <pc:docMk/>
            <pc:sldMk cId="143861874" sldId="268"/>
            <ac:spMk id="25" creationId="{DFD3BBBF-487B-418D-9195-D4FC484B78D0}"/>
          </ac:spMkLst>
        </pc:spChg>
        <pc:spChg chg="add del">
          <ac:chgData name="Иннокентий Солнцев" userId="c345689b-ecfc-4a4f-b91d-b2cd3ac6c4a0" providerId="ADAL" clId="{D596D12F-1E1C-481C-91C4-EDF14C9C117E}" dt="2018-03-23T19:32:00.381" v="3264" actId="20577"/>
          <ac:spMkLst>
            <pc:docMk/>
            <pc:sldMk cId="143861874" sldId="268"/>
            <ac:spMk id="33" creationId="{3CCDDED4-B901-4315-9376-2C699D1D7FC0}"/>
          </ac:spMkLst>
        </pc:spChg>
        <pc:spChg chg="add del">
          <ac:chgData name="Иннокентий Солнцев" userId="c345689b-ecfc-4a4f-b91d-b2cd3ac6c4a0" providerId="ADAL" clId="{D596D12F-1E1C-481C-91C4-EDF14C9C117E}" dt="2018-03-23T19:32:00.381" v="3264" actId="20577"/>
          <ac:spMkLst>
            <pc:docMk/>
            <pc:sldMk cId="143861874" sldId="268"/>
            <ac:spMk id="34" creationId="{8C7A4094-282F-4F61-97FA-E9B9ABDBAE39}"/>
          </ac:spMkLst>
        </pc:spChg>
        <pc:spChg chg="add del">
          <ac:chgData name="Иннокентий Солнцев" userId="c345689b-ecfc-4a4f-b91d-b2cd3ac6c4a0" providerId="ADAL" clId="{D596D12F-1E1C-481C-91C4-EDF14C9C117E}" dt="2018-03-23T19:32:00.381" v="3264" actId="20577"/>
          <ac:spMkLst>
            <pc:docMk/>
            <pc:sldMk cId="143861874" sldId="268"/>
            <ac:spMk id="35" creationId="{0F4A364C-5C57-4F61-82A3-617514C3E84E}"/>
          </ac:spMkLst>
        </pc:spChg>
        <pc:spChg chg="add del">
          <ac:chgData name="Иннокентий Солнцев" userId="c345689b-ecfc-4a4f-b91d-b2cd3ac6c4a0" providerId="ADAL" clId="{D596D12F-1E1C-481C-91C4-EDF14C9C117E}" dt="2018-03-23T19:32:00.381" v="3264" actId="20577"/>
          <ac:spMkLst>
            <pc:docMk/>
            <pc:sldMk cId="143861874" sldId="268"/>
            <ac:spMk id="36" creationId="{DB75F57E-7F7C-445F-AEAC-445F6F9FD879}"/>
          </ac:spMkLst>
        </pc:spChg>
        <pc:spChg chg="add del">
          <ac:chgData name="Иннокентий Солнцев" userId="c345689b-ecfc-4a4f-b91d-b2cd3ac6c4a0" providerId="ADAL" clId="{D596D12F-1E1C-481C-91C4-EDF14C9C117E}" dt="2018-03-23T19:32:00.381" v="3264" actId="20577"/>
          <ac:spMkLst>
            <pc:docMk/>
            <pc:sldMk cId="143861874" sldId="268"/>
            <ac:spMk id="38" creationId="{0C3DEFF7-20EE-4B5A-967C-4517F8227AAA}"/>
          </ac:spMkLst>
        </pc:spChg>
        <pc:spChg chg="add del">
          <ac:chgData name="Иннокентий Солнцев" userId="c345689b-ecfc-4a4f-b91d-b2cd3ac6c4a0" providerId="ADAL" clId="{D596D12F-1E1C-481C-91C4-EDF14C9C117E}" dt="2018-03-23T19:32:00.381" v="3264" actId="20577"/>
          <ac:spMkLst>
            <pc:docMk/>
            <pc:sldMk cId="143861874" sldId="268"/>
            <ac:spMk id="40" creationId="{285992C3-0F30-4B4F-ADCB-44A351A8DBA8}"/>
          </ac:spMkLst>
        </pc:spChg>
        <pc:spChg chg="add del">
          <ac:chgData name="Иннокентий Солнцев" userId="c345689b-ecfc-4a4f-b91d-b2cd3ac6c4a0" providerId="ADAL" clId="{D596D12F-1E1C-481C-91C4-EDF14C9C117E}" dt="2018-03-23T19:32:00.381" v="3264" actId="20577"/>
          <ac:spMkLst>
            <pc:docMk/>
            <pc:sldMk cId="143861874" sldId="268"/>
            <ac:spMk id="42" creationId="{925FD5AC-BA87-4611-AF8F-1A6A6BA5FDA1}"/>
          </ac:spMkLst>
        </pc:spChg>
        <pc:spChg chg="add del">
          <ac:chgData name="Иннокентий Солнцев" userId="c345689b-ecfc-4a4f-b91d-b2cd3ac6c4a0" providerId="ADAL" clId="{D596D12F-1E1C-481C-91C4-EDF14C9C117E}" dt="2018-03-23T19:32:00.381" v="3264" actId="20577"/>
          <ac:spMkLst>
            <pc:docMk/>
            <pc:sldMk cId="143861874" sldId="268"/>
            <ac:spMk id="43" creationId="{8FA8D98E-E84C-4727-88CA-0A8CB83F5F1B}"/>
          </ac:spMkLst>
        </pc:spChg>
        <pc:spChg chg="add del">
          <ac:chgData name="Иннокентий Солнцев" userId="c345689b-ecfc-4a4f-b91d-b2cd3ac6c4a0" providerId="ADAL" clId="{D596D12F-1E1C-481C-91C4-EDF14C9C117E}" dt="2018-03-23T19:32:00.381" v="3264" actId="20577"/>
          <ac:spMkLst>
            <pc:docMk/>
            <pc:sldMk cId="143861874" sldId="268"/>
            <ac:spMk id="47" creationId="{824C1FC8-77F2-4E30-8BEA-63F61F19D5CA}"/>
          </ac:spMkLst>
        </pc:spChg>
        <pc:spChg chg="add del">
          <ac:chgData name="Иннокентий Солнцев" userId="c345689b-ecfc-4a4f-b91d-b2cd3ac6c4a0" providerId="ADAL" clId="{D596D12F-1E1C-481C-91C4-EDF14C9C117E}" dt="2018-03-23T19:32:00.381" v="3264" actId="20577"/>
          <ac:spMkLst>
            <pc:docMk/>
            <pc:sldMk cId="143861874" sldId="268"/>
            <ac:spMk id="48" creationId="{86C52120-17D3-4382-AD99-873505C5C290}"/>
          </ac:spMkLst>
        </pc:spChg>
        <pc:spChg chg="add del">
          <ac:chgData name="Иннокентий Солнцев" userId="c345689b-ecfc-4a4f-b91d-b2cd3ac6c4a0" providerId="ADAL" clId="{D596D12F-1E1C-481C-91C4-EDF14C9C117E}" dt="2018-03-23T19:32:00.381" v="3264" actId="20577"/>
          <ac:spMkLst>
            <pc:docMk/>
            <pc:sldMk cId="143861874" sldId="268"/>
            <ac:spMk id="49" creationId="{B41EDC48-C808-4BDB-B407-FBB3FB418332}"/>
          </ac:spMkLst>
        </pc:spChg>
        <pc:spChg chg="add del">
          <ac:chgData name="Иннокентий Солнцев" userId="c345689b-ecfc-4a4f-b91d-b2cd3ac6c4a0" providerId="ADAL" clId="{D596D12F-1E1C-481C-91C4-EDF14C9C117E}" dt="2018-03-23T19:32:00.381" v="3264" actId="20577"/>
          <ac:spMkLst>
            <pc:docMk/>
            <pc:sldMk cId="143861874" sldId="268"/>
            <ac:spMk id="50" creationId="{4876C3C2-D1F8-445B-8DB3-92571E89ACD1}"/>
          </ac:spMkLst>
        </pc:spChg>
        <pc:spChg chg="add del">
          <ac:chgData name="Иннокентий Солнцев" userId="c345689b-ecfc-4a4f-b91d-b2cd3ac6c4a0" providerId="ADAL" clId="{D596D12F-1E1C-481C-91C4-EDF14C9C117E}" dt="2018-03-23T19:32:00.381" v="3264" actId="20577"/>
          <ac:spMkLst>
            <pc:docMk/>
            <pc:sldMk cId="143861874" sldId="268"/>
            <ac:spMk id="51" creationId="{5A8BFF90-6533-4947-8F52-DB1DFD06F48E}"/>
          </ac:spMkLst>
        </pc:spChg>
        <pc:spChg chg="add del">
          <ac:chgData name="Иннокентий Солнцев" userId="c345689b-ecfc-4a4f-b91d-b2cd3ac6c4a0" providerId="ADAL" clId="{D596D12F-1E1C-481C-91C4-EDF14C9C117E}" dt="2018-03-23T19:32:00.381" v="3264" actId="20577"/>
          <ac:spMkLst>
            <pc:docMk/>
            <pc:sldMk cId="143861874" sldId="268"/>
            <ac:spMk id="52" creationId="{66BFD92A-92BE-45FD-AF68-811A55B8B72C}"/>
          </ac:spMkLst>
        </pc:spChg>
        <pc:spChg chg="add del">
          <ac:chgData name="Иннокентий Солнцев" userId="c345689b-ecfc-4a4f-b91d-b2cd3ac6c4a0" providerId="ADAL" clId="{D596D12F-1E1C-481C-91C4-EDF14C9C117E}" dt="2018-03-23T19:32:00.381" v="3264" actId="20577"/>
          <ac:spMkLst>
            <pc:docMk/>
            <pc:sldMk cId="143861874" sldId="268"/>
            <ac:spMk id="53" creationId="{76B393FD-8E55-40F9-9403-9B9CE76C38AE}"/>
          </ac:spMkLst>
        </pc:spChg>
        <pc:spChg chg="add del">
          <ac:chgData name="Иннокентий Солнцев" userId="c345689b-ecfc-4a4f-b91d-b2cd3ac6c4a0" providerId="ADAL" clId="{D596D12F-1E1C-481C-91C4-EDF14C9C117E}" dt="2018-03-23T19:32:00.381" v="3264" actId="20577"/>
          <ac:spMkLst>
            <pc:docMk/>
            <pc:sldMk cId="143861874" sldId="268"/>
            <ac:spMk id="54" creationId="{3B0B8DFE-48F7-411C-9D70-73926D158153}"/>
          </ac:spMkLst>
        </pc:spChg>
        <pc:spChg chg="add del">
          <ac:chgData name="Иннокентий Солнцев" userId="c345689b-ecfc-4a4f-b91d-b2cd3ac6c4a0" providerId="ADAL" clId="{D596D12F-1E1C-481C-91C4-EDF14C9C117E}" dt="2018-03-23T19:32:00.381" v="3264" actId="20577"/>
          <ac:spMkLst>
            <pc:docMk/>
            <pc:sldMk cId="143861874" sldId="268"/>
            <ac:spMk id="55" creationId="{F30C1A60-071F-44B2-BE85-358681392444}"/>
          </ac:spMkLst>
        </pc:spChg>
        <pc:spChg chg="add mod">
          <ac:chgData name="Иннокентий Солнцев" userId="c345689b-ecfc-4a4f-b91d-b2cd3ac6c4a0" providerId="ADAL" clId="{D596D12F-1E1C-481C-91C4-EDF14C9C117E}" dt="2018-03-23T19:37:30.080" v="3409" actId="1076"/>
          <ac:spMkLst>
            <pc:docMk/>
            <pc:sldMk cId="143861874" sldId="268"/>
            <ac:spMk id="56" creationId="{366E0578-257F-49D8-84E8-000DBCABC310}"/>
          </ac:spMkLst>
        </pc:spChg>
        <pc:spChg chg="add mod">
          <ac:chgData name="Иннокентий Солнцев" userId="c345689b-ecfc-4a4f-b91d-b2cd3ac6c4a0" providerId="ADAL" clId="{D596D12F-1E1C-481C-91C4-EDF14C9C117E}" dt="2018-03-23T19:37:30.080" v="3409" actId="1076"/>
          <ac:spMkLst>
            <pc:docMk/>
            <pc:sldMk cId="143861874" sldId="268"/>
            <ac:spMk id="57" creationId="{2F1CD258-97B3-4297-A2AA-8BF027C2E66F}"/>
          </ac:spMkLst>
        </pc:spChg>
        <pc:spChg chg="add mod">
          <ac:chgData name="Иннокентий Солнцев" userId="c345689b-ecfc-4a4f-b91d-b2cd3ac6c4a0" providerId="ADAL" clId="{D596D12F-1E1C-481C-91C4-EDF14C9C117E}" dt="2018-03-23T19:37:30.080" v="3409" actId="1076"/>
          <ac:spMkLst>
            <pc:docMk/>
            <pc:sldMk cId="143861874" sldId="268"/>
            <ac:spMk id="58" creationId="{7671135D-B47C-4106-AAFF-8887CDD2B56A}"/>
          </ac:spMkLst>
        </pc:spChg>
        <pc:spChg chg="add mod">
          <ac:chgData name="Иннокентий Солнцев" userId="c345689b-ecfc-4a4f-b91d-b2cd3ac6c4a0" providerId="ADAL" clId="{D596D12F-1E1C-481C-91C4-EDF14C9C117E}" dt="2018-03-23T19:37:30.080" v="3409" actId="1076"/>
          <ac:spMkLst>
            <pc:docMk/>
            <pc:sldMk cId="143861874" sldId="268"/>
            <ac:spMk id="59" creationId="{CA15A048-4189-4722-9F30-960734532B51}"/>
          </ac:spMkLst>
        </pc:spChg>
        <pc:spChg chg="add mod">
          <ac:chgData name="Иннокентий Солнцев" userId="c345689b-ecfc-4a4f-b91d-b2cd3ac6c4a0" providerId="ADAL" clId="{D596D12F-1E1C-481C-91C4-EDF14C9C117E}" dt="2018-03-23T19:41:08.654" v="3427" actId="20577"/>
          <ac:spMkLst>
            <pc:docMk/>
            <pc:sldMk cId="143861874" sldId="268"/>
            <ac:spMk id="61" creationId="{EFB97473-AA5D-4105-9621-08466A706884}"/>
          </ac:spMkLst>
        </pc:spChg>
        <pc:spChg chg="add mod">
          <ac:chgData name="Иннокентий Солнцев" userId="c345689b-ecfc-4a4f-b91d-b2cd3ac6c4a0" providerId="ADAL" clId="{D596D12F-1E1C-481C-91C4-EDF14C9C117E}" dt="2018-03-23T19:41:08.654" v="3427" actId="20577"/>
          <ac:spMkLst>
            <pc:docMk/>
            <pc:sldMk cId="143861874" sldId="268"/>
            <ac:spMk id="63" creationId="{680A6E7A-6948-4561-B4BA-31D0063D07B1}"/>
          </ac:spMkLst>
        </pc:spChg>
        <pc:spChg chg="add mod">
          <ac:chgData name="Иннокентий Солнцев" userId="c345689b-ecfc-4a4f-b91d-b2cd3ac6c4a0" providerId="ADAL" clId="{D596D12F-1E1C-481C-91C4-EDF14C9C117E}" dt="2018-03-23T19:37:30.080" v="3409" actId="1076"/>
          <ac:spMkLst>
            <pc:docMk/>
            <pc:sldMk cId="143861874" sldId="268"/>
            <ac:spMk id="65" creationId="{6CA5552F-7065-49D3-BD59-3B148D2F3B86}"/>
          </ac:spMkLst>
        </pc:spChg>
        <pc:spChg chg="add mod">
          <ac:chgData name="Иннокентий Солнцев" userId="c345689b-ecfc-4a4f-b91d-b2cd3ac6c4a0" providerId="ADAL" clId="{D596D12F-1E1C-481C-91C4-EDF14C9C117E}" dt="2018-03-23T19:37:30.080" v="3409" actId="1076"/>
          <ac:spMkLst>
            <pc:docMk/>
            <pc:sldMk cId="143861874" sldId="268"/>
            <ac:spMk id="66" creationId="{F76B5D28-AEDF-490F-B96A-1242E853A98F}"/>
          </ac:spMkLst>
        </pc:spChg>
        <pc:spChg chg="add mod">
          <ac:chgData name="Иннокентий Солнцев" userId="c345689b-ecfc-4a4f-b91d-b2cd3ac6c4a0" providerId="ADAL" clId="{D596D12F-1E1C-481C-91C4-EDF14C9C117E}" dt="2018-03-23T19:37:30.080" v="3409" actId="1076"/>
          <ac:spMkLst>
            <pc:docMk/>
            <pc:sldMk cId="143861874" sldId="268"/>
            <ac:spMk id="70" creationId="{8E8DFEE9-941E-49A3-9FA1-640B52652A18}"/>
          </ac:spMkLst>
        </pc:spChg>
        <pc:spChg chg="add mod">
          <ac:chgData name="Иннокентий Солнцев" userId="c345689b-ecfc-4a4f-b91d-b2cd3ac6c4a0" providerId="ADAL" clId="{D596D12F-1E1C-481C-91C4-EDF14C9C117E}" dt="2018-03-23T19:37:30.080" v="3409" actId="1076"/>
          <ac:spMkLst>
            <pc:docMk/>
            <pc:sldMk cId="143861874" sldId="268"/>
            <ac:spMk id="71" creationId="{53AE292C-D4F0-4365-BD2A-7F692454C267}"/>
          </ac:spMkLst>
        </pc:spChg>
        <pc:spChg chg="add mod">
          <ac:chgData name="Иннокентий Солнцев" userId="c345689b-ecfc-4a4f-b91d-b2cd3ac6c4a0" providerId="ADAL" clId="{D596D12F-1E1C-481C-91C4-EDF14C9C117E}" dt="2018-03-23T19:37:30.080" v="3409" actId="1076"/>
          <ac:spMkLst>
            <pc:docMk/>
            <pc:sldMk cId="143861874" sldId="268"/>
            <ac:spMk id="72" creationId="{6933F60F-CD9E-40B8-84C3-C272B90B96B8}"/>
          </ac:spMkLst>
        </pc:spChg>
        <pc:spChg chg="add mod">
          <ac:chgData name="Иннокентий Солнцев" userId="c345689b-ecfc-4a4f-b91d-b2cd3ac6c4a0" providerId="ADAL" clId="{D596D12F-1E1C-481C-91C4-EDF14C9C117E}" dt="2018-03-23T19:37:30.080" v="3409" actId="1076"/>
          <ac:spMkLst>
            <pc:docMk/>
            <pc:sldMk cId="143861874" sldId="268"/>
            <ac:spMk id="73" creationId="{F0EE8747-7643-4BB4-BA26-1573407FFD00}"/>
          </ac:spMkLst>
        </pc:spChg>
        <pc:spChg chg="add mod">
          <ac:chgData name="Иннокентий Солнцев" userId="c345689b-ecfc-4a4f-b91d-b2cd3ac6c4a0" providerId="ADAL" clId="{D596D12F-1E1C-481C-91C4-EDF14C9C117E}" dt="2018-03-23T19:37:30.080" v="3409" actId="1076"/>
          <ac:spMkLst>
            <pc:docMk/>
            <pc:sldMk cId="143861874" sldId="268"/>
            <ac:spMk id="74" creationId="{B11AE74A-DDFB-4C46-8EA9-027532F96190}"/>
          </ac:spMkLst>
        </pc:spChg>
        <pc:spChg chg="add mod">
          <ac:chgData name="Иннокентий Солнцев" userId="c345689b-ecfc-4a4f-b91d-b2cd3ac6c4a0" providerId="ADAL" clId="{D596D12F-1E1C-481C-91C4-EDF14C9C117E}" dt="2018-03-23T19:37:30.080" v="3409" actId="1076"/>
          <ac:spMkLst>
            <pc:docMk/>
            <pc:sldMk cId="143861874" sldId="268"/>
            <ac:spMk id="75" creationId="{10A8D28C-D4FE-4D59-8630-E21B86A0758D}"/>
          </ac:spMkLst>
        </pc:spChg>
        <pc:spChg chg="add mod">
          <ac:chgData name="Иннокентий Солнцев" userId="c345689b-ecfc-4a4f-b91d-b2cd3ac6c4a0" providerId="ADAL" clId="{D596D12F-1E1C-481C-91C4-EDF14C9C117E}" dt="2018-03-23T19:37:30.080" v="3409" actId="1076"/>
          <ac:spMkLst>
            <pc:docMk/>
            <pc:sldMk cId="143861874" sldId="268"/>
            <ac:spMk id="76" creationId="{00ACC555-0EE7-40E5-8A33-94AE34D9A2DD}"/>
          </ac:spMkLst>
        </pc:spChg>
        <pc:spChg chg="add mod">
          <ac:chgData name="Иннокентий Солнцев" userId="c345689b-ecfc-4a4f-b91d-b2cd3ac6c4a0" providerId="ADAL" clId="{D596D12F-1E1C-481C-91C4-EDF14C9C117E}" dt="2018-03-23T19:37:30.080" v="3409" actId="1076"/>
          <ac:spMkLst>
            <pc:docMk/>
            <pc:sldMk cId="143861874" sldId="268"/>
            <ac:spMk id="77" creationId="{53850106-2E67-4681-8969-F9DDAD9BB275}"/>
          </ac:spMkLst>
        </pc:spChg>
        <pc:spChg chg="add mod">
          <ac:chgData name="Иннокентий Солнцев" userId="c345689b-ecfc-4a4f-b91d-b2cd3ac6c4a0" providerId="ADAL" clId="{D596D12F-1E1C-481C-91C4-EDF14C9C117E}" dt="2018-03-23T19:37:30.080" v="3409" actId="1076"/>
          <ac:spMkLst>
            <pc:docMk/>
            <pc:sldMk cId="143861874" sldId="268"/>
            <ac:spMk id="78" creationId="{B8CE5CD6-44E4-4979-BD33-9F26A6B90B52}"/>
          </ac:spMkLst>
        </pc:spChg>
        <pc:spChg chg="add mod">
          <ac:chgData name="Иннокентий Солнцев" userId="c345689b-ecfc-4a4f-b91d-b2cd3ac6c4a0" providerId="ADAL" clId="{D596D12F-1E1C-481C-91C4-EDF14C9C117E}" dt="2018-03-23T19:41:08.654" v="3427" actId="20577"/>
          <ac:spMkLst>
            <pc:docMk/>
            <pc:sldMk cId="143861874" sldId="268"/>
            <ac:spMk id="80" creationId="{CF7EB6E3-82D0-4758-8078-27189B04822D}"/>
          </ac:spMkLst>
        </pc:spChg>
        <pc:spChg chg="add">
          <ac:chgData name="Иннокентий Солнцев" userId="c345689b-ecfc-4a4f-b91d-b2cd3ac6c4a0" providerId="ADAL" clId="{D596D12F-1E1C-481C-91C4-EDF14C9C117E}" dt="2018-03-23T20:04:22.870" v="3919" actId="20577"/>
          <ac:spMkLst>
            <pc:docMk/>
            <pc:sldMk cId="143861874" sldId="268"/>
            <ac:spMk id="81" creationId="{F418939B-C1CA-45AD-912E-4478CE4F58DE}"/>
          </ac:spMkLst>
        </pc:spChg>
        <pc:spChg chg="add">
          <ac:chgData name="Иннокентий Солнцев" userId="c345689b-ecfc-4a4f-b91d-b2cd3ac6c4a0" providerId="ADAL" clId="{D596D12F-1E1C-481C-91C4-EDF14C9C117E}" dt="2018-03-23T20:04:22.870" v="3919" actId="20577"/>
          <ac:spMkLst>
            <pc:docMk/>
            <pc:sldMk cId="143861874" sldId="268"/>
            <ac:spMk id="82" creationId="{66F73268-33BA-40EA-B72E-C79FAE8760FF}"/>
          </ac:spMkLst>
        </pc:spChg>
        <pc:grpChg chg="add del mod">
          <ac:chgData name="Иннокентий Солнцев" userId="c345689b-ecfc-4a4f-b91d-b2cd3ac6c4a0" providerId="ADAL" clId="{D596D12F-1E1C-481C-91C4-EDF14C9C117E}" dt="2018-03-23T19:02:03.183" v="2820" actId="165"/>
          <ac:grpSpMkLst>
            <pc:docMk/>
            <pc:sldMk cId="143861874" sldId="268"/>
            <ac:grpSpMk id="7" creationId="{EEBFF7EC-42AA-4D7D-9949-6D0521B5F20C}"/>
          </ac:grpSpMkLst>
        </pc:grpChg>
        <pc:grpChg chg="add del mod">
          <ac:chgData name="Иннокентий Солнцев" userId="c345689b-ecfc-4a4f-b91d-b2cd3ac6c4a0" providerId="ADAL" clId="{D596D12F-1E1C-481C-91C4-EDF14C9C117E}" dt="2018-03-23T19:01:17.990" v="2810" actId="165"/>
          <ac:grpSpMkLst>
            <pc:docMk/>
            <pc:sldMk cId="143861874" sldId="268"/>
            <ac:grpSpMk id="22" creationId="{FFF920A9-63D1-44DC-A26F-E5258DB6B90B}"/>
          </ac:grpSpMkLst>
        </pc:grpChg>
        <pc:picChg chg="del mod topLvl">
          <ac:chgData name="Иннокентий Солнцев" userId="c345689b-ecfc-4a4f-b91d-b2cd3ac6c4a0" providerId="ADAL" clId="{D596D12F-1E1C-481C-91C4-EDF14C9C117E}" dt="2018-03-23T19:03:25.823" v="2824" actId="20577"/>
          <ac:picMkLst>
            <pc:docMk/>
            <pc:sldMk cId="143861874" sldId="268"/>
            <ac:picMk id="8" creationId="{2844CAE5-B14C-4F0A-98D0-E849EA9EE924}"/>
          </ac:picMkLst>
        </pc:picChg>
        <pc:picChg chg="del mod topLvl">
          <ac:chgData name="Иннокентий Солнцев" userId="c345689b-ecfc-4a4f-b91d-b2cd3ac6c4a0" providerId="ADAL" clId="{D596D12F-1E1C-481C-91C4-EDF14C9C117E}" dt="2018-03-23T19:03:25.823" v="2824" actId="20577"/>
          <ac:picMkLst>
            <pc:docMk/>
            <pc:sldMk cId="143861874" sldId="268"/>
            <ac:picMk id="10" creationId="{F93B3563-396B-407F-BC8C-763B082AC4A8}"/>
          </ac:picMkLst>
        </pc:picChg>
        <pc:picChg chg="del mod topLvl">
          <ac:chgData name="Иннокентий Солнцев" userId="c345689b-ecfc-4a4f-b91d-b2cd3ac6c4a0" providerId="ADAL" clId="{D596D12F-1E1C-481C-91C4-EDF14C9C117E}" dt="2018-03-23T19:02:21.370" v="2821" actId="478"/>
          <ac:picMkLst>
            <pc:docMk/>
            <pc:sldMk cId="143861874" sldId="268"/>
            <ac:picMk id="12" creationId="{988CDBD4-C3D2-4C2B-B56D-A8883F0059E8}"/>
          </ac:picMkLst>
        </pc:picChg>
        <pc:picChg chg="del mod topLvl">
          <ac:chgData name="Иннокентий Солнцев" userId="c345689b-ecfc-4a4f-b91d-b2cd3ac6c4a0" providerId="ADAL" clId="{D596D12F-1E1C-481C-91C4-EDF14C9C117E}" dt="2018-03-23T19:02:21.370" v="2821" actId="478"/>
          <ac:picMkLst>
            <pc:docMk/>
            <pc:sldMk cId="143861874" sldId="268"/>
            <ac:picMk id="14" creationId="{C0050E05-F1AE-4397-8EF1-4B9D4C48F7B0}"/>
          </ac:picMkLst>
        </pc:picChg>
        <pc:picChg chg="del mod topLvl">
          <ac:chgData name="Иннокентий Солнцев" userId="c345689b-ecfc-4a4f-b91d-b2cd3ac6c4a0" providerId="ADAL" clId="{D596D12F-1E1C-481C-91C4-EDF14C9C117E}" dt="2018-03-23T19:02:21.370" v="2821" actId="478"/>
          <ac:picMkLst>
            <pc:docMk/>
            <pc:sldMk cId="143861874" sldId="268"/>
            <ac:picMk id="16" creationId="{64AA0D1C-F0AA-463A-90BD-9D41E2BDDD52}"/>
          </ac:picMkLst>
        </pc:picChg>
        <pc:picChg chg="del mod topLvl">
          <ac:chgData name="Иннокентий Солнцев" userId="c345689b-ecfc-4a4f-b91d-b2cd3ac6c4a0" providerId="ADAL" clId="{D596D12F-1E1C-481C-91C4-EDF14C9C117E}" dt="2018-03-23T19:02:21.370" v="2821" actId="478"/>
          <ac:picMkLst>
            <pc:docMk/>
            <pc:sldMk cId="143861874" sldId="268"/>
            <ac:picMk id="18" creationId="{7C1997C9-4260-4BA4-AEFB-BF46C556A15D}"/>
          </ac:picMkLst>
        </pc:picChg>
        <pc:picChg chg="del mod topLvl">
          <ac:chgData name="Иннокентий Солнцев" userId="c345689b-ecfc-4a4f-b91d-b2cd3ac6c4a0" providerId="ADAL" clId="{D596D12F-1E1C-481C-91C4-EDF14C9C117E}" dt="2018-03-23T19:03:25.823" v="2824" actId="20577"/>
          <ac:picMkLst>
            <pc:docMk/>
            <pc:sldMk cId="143861874" sldId="268"/>
            <ac:picMk id="20" creationId="{E05E10C3-4D91-4DEB-992A-B15F64CA93FE}"/>
          </ac:picMkLst>
        </pc:picChg>
        <pc:picChg chg="del mod topLvl">
          <ac:chgData name="Иннокентий Солнцев" userId="c345689b-ecfc-4a4f-b91d-b2cd3ac6c4a0" providerId="ADAL" clId="{D596D12F-1E1C-481C-91C4-EDF14C9C117E}" dt="2018-03-23T19:03:25.823" v="2824" actId="20577"/>
          <ac:picMkLst>
            <pc:docMk/>
            <pc:sldMk cId="143861874" sldId="268"/>
            <ac:picMk id="26" creationId="{0AF74739-93E7-41F2-BA1B-F4A67098E1C8}"/>
          </ac:picMkLst>
        </pc:picChg>
        <pc:picChg chg="del mod topLvl">
          <ac:chgData name="Иннокентий Солнцев" userId="c345689b-ecfc-4a4f-b91d-b2cd3ac6c4a0" providerId="ADAL" clId="{D596D12F-1E1C-481C-91C4-EDF14C9C117E}" dt="2018-03-23T19:03:25.823" v="2824" actId="20577"/>
          <ac:picMkLst>
            <pc:docMk/>
            <pc:sldMk cId="143861874" sldId="268"/>
            <ac:picMk id="27" creationId="{90552E0F-E92B-4E85-BE2C-271BED2933A6}"/>
          </ac:picMkLst>
        </pc:picChg>
        <pc:picChg chg="del mod topLvl">
          <ac:chgData name="Иннокентий Солнцев" userId="c345689b-ecfc-4a4f-b91d-b2cd3ac6c4a0" providerId="ADAL" clId="{D596D12F-1E1C-481C-91C4-EDF14C9C117E}" dt="2018-03-23T19:01:38.750" v="2816" actId="478"/>
          <ac:picMkLst>
            <pc:docMk/>
            <pc:sldMk cId="143861874" sldId="268"/>
            <ac:picMk id="28" creationId="{5FD98EE1-0A06-4BF5-B5E7-D108EC2932DD}"/>
          </ac:picMkLst>
        </pc:picChg>
        <pc:picChg chg="del mod topLvl">
          <ac:chgData name="Иннокентий Солнцев" userId="c345689b-ecfc-4a4f-b91d-b2cd3ac6c4a0" providerId="ADAL" clId="{D596D12F-1E1C-481C-91C4-EDF14C9C117E}" dt="2018-03-23T19:01:33.888" v="2812" actId="478"/>
          <ac:picMkLst>
            <pc:docMk/>
            <pc:sldMk cId="143861874" sldId="268"/>
            <ac:picMk id="29" creationId="{391B4498-7B4B-4AFB-8D59-1852C0171338}"/>
          </ac:picMkLst>
        </pc:picChg>
        <pc:picChg chg="del mod topLvl">
          <ac:chgData name="Иннокентий Солнцев" userId="c345689b-ecfc-4a4f-b91d-b2cd3ac6c4a0" providerId="ADAL" clId="{D596D12F-1E1C-481C-91C4-EDF14C9C117E}" dt="2018-03-23T19:01:39.638" v="2817" actId="478"/>
          <ac:picMkLst>
            <pc:docMk/>
            <pc:sldMk cId="143861874" sldId="268"/>
            <ac:picMk id="30" creationId="{C7B32CC2-71DD-40C6-B0BB-60C4F010FDA0}"/>
          </ac:picMkLst>
        </pc:picChg>
        <pc:picChg chg="del mod topLvl">
          <ac:chgData name="Иннокентий Солнцев" userId="c345689b-ecfc-4a4f-b91d-b2cd3ac6c4a0" providerId="ADAL" clId="{D596D12F-1E1C-481C-91C4-EDF14C9C117E}" dt="2018-03-23T19:01:32.943" v="2811" actId="478"/>
          <ac:picMkLst>
            <pc:docMk/>
            <pc:sldMk cId="143861874" sldId="268"/>
            <ac:picMk id="31" creationId="{0753A784-1CB5-47AB-AFA4-D8BAE0FB049D}"/>
          </ac:picMkLst>
        </pc:picChg>
        <pc:picChg chg="del mod topLvl">
          <ac:chgData name="Иннокентий Солнцев" userId="c345689b-ecfc-4a4f-b91d-b2cd3ac6c4a0" providerId="ADAL" clId="{D596D12F-1E1C-481C-91C4-EDF14C9C117E}" dt="2018-03-23T19:01:37.870" v="2815" actId="478"/>
          <ac:picMkLst>
            <pc:docMk/>
            <pc:sldMk cId="143861874" sldId="268"/>
            <ac:picMk id="32" creationId="{301D2A40-C149-456D-8492-D702195D173F}"/>
          </ac:picMkLst>
        </pc:picChg>
        <pc:picChg chg="add del">
          <ac:chgData name="Иннокентий Солнцев" userId="c345689b-ecfc-4a4f-b91d-b2cd3ac6c4a0" providerId="ADAL" clId="{D596D12F-1E1C-481C-91C4-EDF14C9C117E}" dt="2018-03-23T19:32:00.381" v="3264" actId="20577"/>
          <ac:picMkLst>
            <pc:docMk/>
            <pc:sldMk cId="143861874" sldId="268"/>
            <ac:picMk id="37" creationId="{481EDF2E-D252-4B49-9279-6F6719341F75}"/>
          </ac:picMkLst>
        </pc:picChg>
        <pc:picChg chg="add del">
          <ac:chgData name="Иннокентий Солнцев" userId="c345689b-ecfc-4a4f-b91d-b2cd3ac6c4a0" providerId="ADAL" clId="{D596D12F-1E1C-481C-91C4-EDF14C9C117E}" dt="2018-03-23T19:32:00.381" v="3264" actId="20577"/>
          <ac:picMkLst>
            <pc:docMk/>
            <pc:sldMk cId="143861874" sldId="268"/>
            <ac:picMk id="39" creationId="{FCB3B66D-4A1B-4082-B27F-68F1591C7D12}"/>
          </ac:picMkLst>
        </pc:picChg>
        <pc:picChg chg="add del">
          <ac:chgData name="Иннокентий Солнцев" userId="c345689b-ecfc-4a4f-b91d-b2cd3ac6c4a0" providerId="ADAL" clId="{D596D12F-1E1C-481C-91C4-EDF14C9C117E}" dt="2018-03-23T19:32:00.381" v="3264" actId="20577"/>
          <ac:picMkLst>
            <pc:docMk/>
            <pc:sldMk cId="143861874" sldId="268"/>
            <ac:picMk id="41" creationId="{036A369F-DC77-4536-BC0D-DAA02D8C8F15}"/>
          </ac:picMkLst>
        </pc:picChg>
        <pc:picChg chg="add del">
          <ac:chgData name="Иннокентий Солнцев" userId="c345689b-ecfc-4a4f-b91d-b2cd3ac6c4a0" providerId="ADAL" clId="{D596D12F-1E1C-481C-91C4-EDF14C9C117E}" dt="2018-03-23T19:32:00.381" v="3264" actId="20577"/>
          <ac:picMkLst>
            <pc:docMk/>
            <pc:sldMk cId="143861874" sldId="268"/>
            <ac:picMk id="44" creationId="{16E4FC99-0916-4A4C-A7B8-EB7883705CDE}"/>
          </ac:picMkLst>
        </pc:picChg>
        <pc:picChg chg="add del">
          <ac:chgData name="Иннокентий Солнцев" userId="c345689b-ecfc-4a4f-b91d-b2cd3ac6c4a0" providerId="ADAL" clId="{D596D12F-1E1C-481C-91C4-EDF14C9C117E}" dt="2018-03-23T19:32:00.381" v="3264" actId="20577"/>
          <ac:picMkLst>
            <pc:docMk/>
            <pc:sldMk cId="143861874" sldId="268"/>
            <ac:picMk id="45" creationId="{9122C5F5-9412-4D10-A9C3-CEAF243F23AA}"/>
          </ac:picMkLst>
        </pc:picChg>
        <pc:picChg chg="add del">
          <ac:chgData name="Иннокентий Солнцев" userId="c345689b-ecfc-4a4f-b91d-b2cd3ac6c4a0" providerId="ADAL" clId="{D596D12F-1E1C-481C-91C4-EDF14C9C117E}" dt="2018-03-23T19:32:00.381" v="3264" actId="20577"/>
          <ac:picMkLst>
            <pc:docMk/>
            <pc:sldMk cId="143861874" sldId="268"/>
            <ac:picMk id="46" creationId="{72C095FC-1AB0-4318-8234-6C12CB27CA68}"/>
          </ac:picMkLst>
        </pc:picChg>
        <pc:picChg chg="add mod">
          <ac:chgData name="Иннокентий Солнцев" userId="c345689b-ecfc-4a4f-b91d-b2cd3ac6c4a0" providerId="ADAL" clId="{D596D12F-1E1C-481C-91C4-EDF14C9C117E}" dt="2018-03-23T19:41:03.433" v="3426" actId="20577"/>
          <ac:picMkLst>
            <pc:docMk/>
            <pc:sldMk cId="143861874" sldId="268"/>
            <ac:picMk id="60" creationId="{05723CA8-825D-4B7F-AD1D-2B5773AD1CF6}"/>
          </ac:picMkLst>
        </pc:picChg>
        <pc:picChg chg="add mod">
          <ac:chgData name="Иннокентий Солнцев" userId="c345689b-ecfc-4a4f-b91d-b2cd3ac6c4a0" providerId="ADAL" clId="{D596D12F-1E1C-481C-91C4-EDF14C9C117E}" dt="2018-03-23T19:41:03.433" v="3426" actId="20577"/>
          <ac:picMkLst>
            <pc:docMk/>
            <pc:sldMk cId="143861874" sldId="268"/>
            <ac:picMk id="62" creationId="{E3D80F59-2538-4C05-8862-52E5F409A0ED}"/>
          </ac:picMkLst>
        </pc:picChg>
        <pc:picChg chg="add mod">
          <ac:chgData name="Иннокентий Солнцев" userId="c345689b-ecfc-4a4f-b91d-b2cd3ac6c4a0" providerId="ADAL" clId="{D596D12F-1E1C-481C-91C4-EDF14C9C117E}" dt="2018-03-23T19:37:30.080" v="3409" actId="1076"/>
          <ac:picMkLst>
            <pc:docMk/>
            <pc:sldMk cId="143861874" sldId="268"/>
            <ac:picMk id="64" creationId="{003A0E45-8096-4D19-BD27-3F2A746ED291}"/>
          </ac:picMkLst>
        </pc:picChg>
        <pc:picChg chg="add mod">
          <ac:chgData name="Иннокентий Солнцев" userId="c345689b-ecfc-4a4f-b91d-b2cd3ac6c4a0" providerId="ADAL" clId="{D596D12F-1E1C-481C-91C4-EDF14C9C117E}" dt="2018-03-23T19:37:30.080" v="3409" actId="1076"/>
          <ac:picMkLst>
            <pc:docMk/>
            <pc:sldMk cId="143861874" sldId="268"/>
            <ac:picMk id="67" creationId="{08E7216D-0CE1-48C5-87E1-A458B4BFC30D}"/>
          </ac:picMkLst>
        </pc:picChg>
        <pc:picChg chg="add mod">
          <ac:chgData name="Иннокентий Солнцев" userId="c345689b-ecfc-4a4f-b91d-b2cd3ac6c4a0" providerId="ADAL" clId="{D596D12F-1E1C-481C-91C4-EDF14C9C117E}" dt="2018-03-23T19:37:30.080" v="3409" actId="1076"/>
          <ac:picMkLst>
            <pc:docMk/>
            <pc:sldMk cId="143861874" sldId="268"/>
            <ac:picMk id="68" creationId="{93D487BF-0F44-4A38-9EF4-F435A9F45654}"/>
          </ac:picMkLst>
        </pc:picChg>
        <pc:picChg chg="add mod">
          <ac:chgData name="Иннокентий Солнцев" userId="c345689b-ecfc-4a4f-b91d-b2cd3ac6c4a0" providerId="ADAL" clId="{D596D12F-1E1C-481C-91C4-EDF14C9C117E}" dt="2018-03-23T19:37:30.080" v="3409" actId="1076"/>
          <ac:picMkLst>
            <pc:docMk/>
            <pc:sldMk cId="143861874" sldId="268"/>
            <ac:picMk id="69" creationId="{AE6A0768-9A01-489F-809C-61FAD7649892}"/>
          </ac:picMkLst>
        </pc:picChg>
        <pc:picChg chg="add mod">
          <ac:chgData name="Иннокентий Солнцев" userId="c345689b-ecfc-4a4f-b91d-b2cd3ac6c4a0" providerId="ADAL" clId="{D596D12F-1E1C-481C-91C4-EDF14C9C117E}" dt="2018-03-23T19:41:03.433" v="3426" actId="20577"/>
          <ac:picMkLst>
            <pc:docMk/>
            <pc:sldMk cId="143861874" sldId="268"/>
            <ac:picMk id="79" creationId="{41C186C7-8D6A-4AE2-B3E8-C27B27ABEEEF}"/>
          </ac:picMkLst>
        </pc:picChg>
      </pc:sldChg>
      <pc:sldChg chg="addSp delSp modSp add ord">
        <pc:chgData name="Иннокентий Солнцев" userId="c345689b-ecfc-4a4f-b91d-b2cd3ac6c4a0" providerId="ADAL" clId="{D596D12F-1E1C-481C-91C4-EDF14C9C117E}" dt="2018-04-09T11:16:54.810" v="13728" actId="113"/>
        <pc:sldMkLst>
          <pc:docMk/>
          <pc:sldMk cId="3715032733" sldId="272"/>
        </pc:sldMkLst>
        <pc:spChg chg="mod">
          <ac:chgData name="Иннокентий Солнцев" userId="c345689b-ecfc-4a4f-b91d-b2cd3ac6c4a0" providerId="ADAL" clId="{D596D12F-1E1C-481C-91C4-EDF14C9C117E}" dt="2018-04-09T11:16:54.810" v="13728" actId="113"/>
          <ac:spMkLst>
            <pc:docMk/>
            <pc:sldMk cId="3715032733" sldId="272"/>
            <ac:spMk id="2" creationId="{F6D4BC5B-3762-466E-9F06-2EF21DA7055C}"/>
          </ac:spMkLst>
        </pc:spChg>
        <pc:spChg chg="mod">
          <ac:chgData name="Иннокентий Солнцев" userId="c345689b-ecfc-4a4f-b91d-b2cd3ac6c4a0" providerId="ADAL" clId="{D596D12F-1E1C-481C-91C4-EDF14C9C117E}" dt="2018-03-24T21:05:28.710" v="8280" actId="20577"/>
          <ac:spMkLst>
            <pc:docMk/>
            <pc:sldMk cId="3715032733" sldId="272"/>
            <ac:spMk id="3" creationId="{74C6B7FC-DFB4-4CC7-B4B9-41F11AEE0ACF}"/>
          </ac:spMkLst>
        </pc:spChg>
        <pc:spChg chg="add mod">
          <ac:chgData name="Иннокентий Солнцев" userId="c345689b-ecfc-4a4f-b91d-b2cd3ac6c4a0" providerId="ADAL" clId="{D596D12F-1E1C-481C-91C4-EDF14C9C117E}" dt="2018-03-24T21:04:59.042" v="8278" actId="164"/>
          <ac:spMkLst>
            <pc:docMk/>
            <pc:sldMk cId="3715032733" sldId="272"/>
            <ac:spMk id="6" creationId="{E40FF94A-BA8A-4778-8E5D-99A70C27E1D6}"/>
          </ac:spMkLst>
        </pc:spChg>
        <pc:spChg chg="add mod">
          <ac:chgData name="Иннокентий Солнцев" userId="c345689b-ecfc-4a4f-b91d-b2cd3ac6c4a0" providerId="ADAL" clId="{D596D12F-1E1C-481C-91C4-EDF14C9C117E}" dt="2018-03-24T21:04:59.042" v="8278" actId="164"/>
          <ac:spMkLst>
            <pc:docMk/>
            <pc:sldMk cId="3715032733" sldId="272"/>
            <ac:spMk id="7" creationId="{2FEEA00C-E3F0-4B72-9689-96A7BFDF182A}"/>
          </ac:spMkLst>
        </pc:spChg>
        <pc:spChg chg="add mod">
          <ac:chgData name="Иннокентий Солнцев" userId="c345689b-ecfc-4a4f-b91d-b2cd3ac6c4a0" providerId="ADAL" clId="{D596D12F-1E1C-481C-91C4-EDF14C9C117E}" dt="2018-03-24T21:04:59.042" v="8278" actId="164"/>
          <ac:spMkLst>
            <pc:docMk/>
            <pc:sldMk cId="3715032733" sldId="272"/>
            <ac:spMk id="9" creationId="{29C905E6-E77E-4D41-893B-C8AA0D200B9B}"/>
          </ac:spMkLst>
        </pc:spChg>
        <pc:spChg chg="add mod">
          <ac:chgData name="Иннокентий Солнцев" userId="c345689b-ecfc-4a4f-b91d-b2cd3ac6c4a0" providerId="ADAL" clId="{D596D12F-1E1C-481C-91C4-EDF14C9C117E}" dt="2018-03-24T21:04:59.042" v="8278" actId="164"/>
          <ac:spMkLst>
            <pc:docMk/>
            <pc:sldMk cId="3715032733" sldId="272"/>
            <ac:spMk id="10" creationId="{62E65C09-2EF9-40D8-8C52-D58071394091}"/>
          </ac:spMkLst>
        </pc:spChg>
        <pc:spChg chg="add mod">
          <ac:chgData name="Иннокентий Солнцев" userId="c345689b-ecfc-4a4f-b91d-b2cd3ac6c4a0" providerId="ADAL" clId="{D596D12F-1E1C-481C-91C4-EDF14C9C117E}" dt="2018-03-24T21:04:59.042" v="8278" actId="164"/>
          <ac:spMkLst>
            <pc:docMk/>
            <pc:sldMk cId="3715032733" sldId="272"/>
            <ac:spMk id="11" creationId="{B882C443-F19A-4A42-B95E-2213E9FC141A}"/>
          </ac:spMkLst>
        </pc:spChg>
        <pc:spChg chg="add mod">
          <ac:chgData name="Иннокентий Солнцев" userId="c345689b-ecfc-4a4f-b91d-b2cd3ac6c4a0" providerId="ADAL" clId="{D596D12F-1E1C-481C-91C4-EDF14C9C117E}" dt="2018-03-24T21:04:59.042" v="8278" actId="164"/>
          <ac:spMkLst>
            <pc:docMk/>
            <pc:sldMk cId="3715032733" sldId="272"/>
            <ac:spMk id="12" creationId="{2332AA7D-32A8-4380-9683-B4EEC2DD66AC}"/>
          </ac:spMkLst>
        </pc:spChg>
        <pc:spChg chg="add mod">
          <ac:chgData name="Иннокентий Солнцев" userId="c345689b-ecfc-4a4f-b91d-b2cd3ac6c4a0" providerId="ADAL" clId="{D596D12F-1E1C-481C-91C4-EDF14C9C117E}" dt="2018-03-24T21:04:59.042" v="8278" actId="164"/>
          <ac:spMkLst>
            <pc:docMk/>
            <pc:sldMk cId="3715032733" sldId="272"/>
            <ac:spMk id="13" creationId="{592B69A6-CB9D-4F24-9F75-1A2E7F0CB0E4}"/>
          </ac:spMkLst>
        </pc:spChg>
        <pc:spChg chg="add mod">
          <ac:chgData name="Иннокентий Солнцев" userId="c345689b-ecfc-4a4f-b91d-b2cd3ac6c4a0" providerId="ADAL" clId="{D596D12F-1E1C-481C-91C4-EDF14C9C117E}" dt="2018-03-24T21:04:59.042" v="8278" actId="164"/>
          <ac:spMkLst>
            <pc:docMk/>
            <pc:sldMk cId="3715032733" sldId="272"/>
            <ac:spMk id="14" creationId="{77C6E98D-E305-4D5B-ADF3-B22963D547F0}"/>
          </ac:spMkLst>
        </pc:spChg>
        <pc:spChg chg="add mod">
          <ac:chgData name="Иннокентий Солнцев" userId="c345689b-ecfc-4a4f-b91d-b2cd3ac6c4a0" providerId="ADAL" clId="{D596D12F-1E1C-481C-91C4-EDF14C9C117E}" dt="2018-03-24T21:04:59.042" v="8278" actId="164"/>
          <ac:spMkLst>
            <pc:docMk/>
            <pc:sldMk cId="3715032733" sldId="272"/>
            <ac:spMk id="15" creationId="{AECCB12D-F03E-4C3D-AC97-3B713F5E5426}"/>
          </ac:spMkLst>
        </pc:spChg>
        <pc:spChg chg="add mod">
          <ac:chgData name="Иннокентий Солнцев" userId="c345689b-ecfc-4a4f-b91d-b2cd3ac6c4a0" providerId="ADAL" clId="{D596D12F-1E1C-481C-91C4-EDF14C9C117E}" dt="2018-03-24T21:05:43.444" v="8282" actId="164"/>
          <ac:spMkLst>
            <pc:docMk/>
            <pc:sldMk cId="3715032733" sldId="272"/>
            <ac:spMk id="19" creationId="{248820DC-EAC1-423C-9517-1D582E35456C}"/>
          </ac:spMkLst>
        </pc:spChg>
        <pc:spChg chg="add mod">
          <ac:chgData name="Иннокентий Солнцев" userId="c345689b-ecfc-4a4f-b91d-b2cd3ac6c4a0" providerId="ADAL" clId="{D596D12F-1E1C-481C-91C4-EDF14C9C117E}" dt="2018-03-24T21:05:43.444" v="8282" actId="164"/>
          <ac:spMkLst>
            <pc:docMk/>
            <pc:sldMk cId="3715032733" sldId="272"/>
            <ac:spMk id="20" creationId="{AD061424-1E42-4872-A2D3-0080950E2B35}"/>
          </ac:spMkLst>
        </pc:spChg>
        <pc:spChg chg="add mod">
          <ac:chgData name="Иннокентий Солнцев" userId="c345689b-ecfc-4a4f-b91d-b2cd3ac6c4a0" providerId="ADAL" clId="{D596D12F-1E1C-481C-91C4-EDF14C9C117E}" dt="2018-03-24T21:05:43.444" v="8282" actId="164"/>
          <ac:spMkLst>
            <pc:docMk/>
            <pc:sldMk cId="3715032733" sldId="272"/>
            <ac:spMk id="22" creationId="{8A21EEED-5781-437B-80CC-4D78D7E2D7E4}"/>
          </ac:spMkLst>
        </pc:spChg>
        <pc:spChg chg="add mod">
          <ac:chgData name="Иннокентий Солнцев" userId="c345689b-ecfc-4a4f-b91d-b2cd3ac6c4a0" providerId="ADAL" clId="{D596D12F-1E1C-481C-91C4-EDF14C9C117E}" dt="2018-03-24T21:05:43.444" v="8282" actId="164"/>
          <ac:spMkLst>
            <pc:docMk/>
            <pc:sldMk cId="3715032733" sldId="272"/>
            <ac:spMk id="23" creationId="{AC922D0F-921D-4213-8FD1-C46BC7B11E96}"/>
          </ac:spMkLst>
        </pc:spChg>
        <pc:spChg chg="add mod">
          <ac:chgData name="Иннокентий Солнцев" userId="c345689b-ecfc-4a4f-b91d-b2cd3ac6c4a0" providerId="ADAL" clId="{D596D12F-1E1C-481C-91C4-EDF14C9C117E}" dt="2018-03-24T21:05:43.444" v="8282" actId="164"/>
          <ac:spMkLst>
            <pc:docMk/>
            <pc:sldMk cId="3715032733" sldId="272"/>
            <ac:spMk id="24" creationId="{F397B846-1AC4-402C-8396-913BD2F73901}"/>
          </ac:spMkLst>
        </pc:spChg>
        <pc:spChg chg="add mod">
          <ac:chgData name="Иннокентий Солнцев" userId="c345689b-ecfc-4a4f-b91d-b2cd3ac6c4a0" providerId="ADAL" clId="{D596D12F-1E1C-481C-91C4-EDF14C9C117E}" dt="2018-03-24T21:05:43.444" v="8282" actId="164"/>
          <ac:spMkLst>
            <pc:docMk/>
            <pc:sldMk cId="3715032733" sldId="272"/>
            <ac:spMk id="25" creationId="{69C010E0-64CF-4959-8FA9-7500CED932C4}"/>
          </ac:spMkLst>
        </pc:spChg>
        <pc:spChg chg="add mod">
          <ac:chgData name="Иннокентий Солнцев" userId="c345689b-ecfc-4a4f-b91d-b2cd3ac6c4a0" providerId="ADAL" clId="{D596D12F-1E1C-481C-91C4-EDF14C9C117E}" dt="2018-03-24T21:05:43.444" v="8282" actId="164"/>
          <ac:spMkLst>
            <pc:docMk/>
            <pc:sldMk cId="3715032733" sldId="272"/>
            <ac:spMk id="26" creationId="{898306AA-9ABD-4B7D-8261-336B503DD948}"/>
          </ac:spMkLst>
        </pc:spChg>
        <pc:spChg chg="add mod">
          <ac:chgData name="Иннокентий Солнцев" userId="c345689b-ecfc-4a4f-b91d-b2cd3ac6c4a0" providerId="ADAL" clId="{D596D12F-1E1C-481C-91C4-EDF14C9C117E}" dt="2018-03-24T21:05:43.444" v="8282" actId="164"/>
          <ac:spMkLst>
            <pc:docMk/>
            <pc:sldMk cId="3715032733" sldId="272"/>
            <ac:spMk id="27" creationId="{87A65C16-AEBA-4137-A5C1-473B124F2501}"/>
          </ac:spMkLst>
        </pc:spChg>
        <pc:spChg chg="add mod">
          <ac:chgData name="Иннокентий Солнцев" userId="c345689b-ecfc-4a4f-b91d-b2cd3ac6c4a0" providerId="ADAL" clId="{D596D12F-1E1C-481C-91C4-EDF14C9C117E}" dt="2018-03-24T21:05:43.444" v="8282" actId="164"/>
          <ac:spMkLst>
            <pc:docMk/>
            <pc:sldMk cId="3715032733" sldId="272"/>
            <ac:spMk id="28" creationId="{1DD23987-49F4-4867-866F-02F8712192BC}"/>
          </ac:spMkLst>
        </pc:spChg>
        <pc:spChg chg="add mod">
          <ac:chgData name="Иннокентий Солнцев" userId="c345689b-ecfc-4a4f-b91d-b2cd3ac6c4a0" providerId="ADAL" clId="{D596D12F-1E1C-481C-91C4-EDF14C9C117E}" dt="2018-03-24T21:09:48.296" v="8514" actId="1076"/>
          <ac:spMkLst>
            <pc:docMk/>
            <pc:sldMk cId="3715032733" sldId="272"/>
            <ac:spMk id="30" creationId="{F198C8D2-F3A8-4B60-890B-904D1F7BA1D9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715032733" sldId="272"/>
            <ac:spMk id="31" creationId="{E6D4ACC1-F732-481E-940E-82C61D586C15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715032733" sldId="272"/>
            <ac:spMk id="32" creationId="{00185AC2-871F-42BD-B3B5-6347B06091E1}"/>
          </ac:spMkLst>
        </pc:spChg>
        <pc:grpChg chg="add mod">
          <ac:chgData name="Иннокентий Солнцев" userId="c345689b-ecfc-4a4f-b91d-b2cd3ac6c4a0" providerId="ADAL" clId="{D596D12F-1E1C-481C-91C4-EDF14C9C117E}" dt="2018-03-24T21:06:00.595" v="8303" actId="1037"/>
          <ac:grpSpMkLst>
            <pc:docMk/>
            <pc:sldMk cId="3715032733" sldId="272"/>
            <ac:grpSpMk id="16" creationId="{350B489A-1067-4A3C-95DB-003411279B81}"/>
          </ac:grpSpMkLst>
        </pc:grpChg>
        <pc:grpChg chg="add mod">
          <ac:chgData name="Иннокентий Солнцев" userId="c345689b-ecfc-4a4f-b91d-b2cd3ac6c4a0" providerId="ADAL" clId="{D596D12F-1E1C-481C-91C4-EDF14C9C117E}" dt="2018-03-24T21:05:56.762" v="8293" actId="1038"/>
          <ac:grpSpMkLst>
            <pc:docMk/>
            <pc:sldMk cId="3715032733" sldId="272"/>
            <ac:grpSpMk id="29" creationId="{4C366A93-2BC6-4F85-AFA7-7BB802663D5E}"/>
          </ac:grpSpMkLst>
        </pc:grpChg>
        <pc:picChg chg="add mod">
          <ac:chgData name="Иннокентий Солнцев" userId="c345689b-ecfc-4a4f-b91d-b2cd3ac6c4a0" providerId="ADAL" clId="{D596D12F-1E1C-481C-91C4-EDF14C9C117E}" dt="2018-03-24T21:04:59.042" v="8278" actId="164"/>
          <ac:picMkLst>
            <pc:docMk/>
            <pc:sldMk cId="3715032733" sldId="272"/>
            <ac:picMk id="4" creationId="{FA136FE6-8DAB-4C14-A7AB-A125106A599B}"/>
          </ac:picMkLst>
        </pc:picChg>
        <pc:picChg chg="add mod">
          <ac:chgData name="Иннокентий Солнцев" userId="c345689b-ecfc-4a4f-b91d-b2cd3ac6c4a0" providerId="ADAL" clId="{D596D12F-1E1C-481C-91C4-EDF14C9C117E}" dt="2018-03-24T21:04:59.042" v="8278" actId="164"/>
          <ac:picMkLst>
            <pc:docMk/>
            <pc:sldMk cId="3715032733" sldId="272"/>
            <ac:picMk id="5" creationId="{3941E4FF-532F-4CB4-9654-A76C66E94D45}"/>
          </ac:picMkLst>
        </pc:picChg>
        <pc:picChg chg="add mod">
          <ac:chgData name="Иннокентий Солнцев" userId="c345689b-ecfc-4a4f-b91d-b2cd3ac6c4a0" providerId="ADAL" clId="{D596D12F-1E1C-481C-91C4-EDF14C9C117E}" dt="2018-03-24T21:04:59.042" v="8278" actId="164"/>
          <ac:picMkLst>
            <pc:docMk/>
            <pc:sldMk cId="3715032733" sldId="272"/>
            <ac:picMk id="8" creationId="{82A33CC2-1C05-404C-8996-1151106498A9}"/>
          </ac:picMkLst>
        </pc:picChg>
        <pc:picChg chg="add mod">
          <ac:chgData name="Иннокентий Солнцев" userId="c345689b-ecfc-4a4f-b91d-b2cd3ac6c4a0" providerId="ADAL" clId="{D596D12F-1E1C-481C-91C4-EDF14C9C117E}" dt="2018-03-24T21:05:43.444" v="8282" actId="164"/>
          <ac:picMkLst>
            <pc:docMk/>
            <pc:sldMk cId="3715032733" sldId="272"/>
            <ac:picMk id="17" creationId="{61C7F2E6-F004-4E03-AE62-62A0B662AF12}"/>
          </ac:picMkLst>
        </pc:picChg>
        <pc:picChg chg="add mod">
          <ac:chgData name="Иннокентий Солнцев" userId="c345689b-ecfc-4a4f-b91d-b2cd3ac6c4a0" providerId="ADAL" clId="{D596D12F-1E1C-481C-91C4-EDF14C9C117E}" dt="2018-03-24T21:05:43.444" v="8282" actId="164"/>
          <ac:picMkLst>
            <pc:docMk/>
            <pc:sldMk cId="3715032733" sldId="272"/>
            <ac:picMk id="18" creationId="{A48F495B-AD53-4B17-98CF-C56D01A35007}"/>
          </ac:picMkLst>
        </pc:picChg>
        <pc:picChg chg="add mod">
          <ac:chgData name="Иннокентий Солнцев" userId="c345689b-ecfc-4a4f-b91d-b2cd3ac6c4a0" providerId="ADAL" clId="{D596D12F-1E1C-481C-91C4-EDF14C9C117E}" dt="2018-03-24T21:05:43.444" v="8282" actId="164"/>
          <ac:picMkLst>
            <pc:docMk/>
            <pc:sldMk cId="3715032733" sldId="272"/>
            <ac:picMk id="21" creationId="{1238596B-FD2B-4120-BB11-89F273E8C58C}"/>
          </ac:picMkLst>
        </pc:picChg>
      </pc:sldChg>
      <pc:sldChg chg="addSp delSp modSp add">
        <pc:chgData name="Иннокентий Солнцев" userId="c345689b-ecfc-4a4f-b91d-b2cd3ac6c4a0" providerId="ADAL" clId="{D596D12F-1E1C-481C-91C4-EDF14C9C117E}" dt="2018-04-09T11:17:57.296" v="13741" actId="113"/>
        <pc:sldMkLst>
          <pc:docMk/>
          <pc:sldMk cId="3470463435" sldId="274"/>
        </pc:sldMkLst>
        <pc:spChg chg="mod">
          <ac:chgData name="Иннокентий Солнцев" userId="c345689b-ecfc-4a4f-b91d-b2cd3ac6c4a0" providerId="ADAL" clId="{D596D12F-1E1C-481C-91C4-EDF14C9C117E}" dt="2018-04-09T11:17:57.296" v="13741" actId="113"/>
          <ac:spMkLst>
            <pc:docMk/>
            <pc:sldMk cId="3470463435" sldId="274"/>
            <ac:spMk id="2" creationId="{C88AB974-5321-4DF5-9509-933E300B1E7E}"/>
          </ac:spMkLst>
        </pc:spChg>
        <pc:spChg chg="mod">
          <ac:chgData name="Иннокентий Солнцев" userId="c345689b-ecfc-4a4f-b91d-b2cd3ac6c4a0" providerId="ADAL" clId="{D596D12F-1E1C-481C-91C4-EDF14C9C117E}" dt="2018-03-24T21:39:07.126" v="9262" actId="20577"/>
          <ac:spMkLst>
            <pc:docMk/>
            <pc:sldMk cId="3470463435" sldId="274"/>
            <ac:spMk id="3" creationId="{67508F6F-D0D0-4C56-8F38-A7104418F592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470463435" sldId="274"/>
            <ac:spMk id="4" creationId="{D02CB7BB-8282-46D6-AA29-157FA50D8C82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470463435" sldId="274"/>
            <ac:spMk id="5" creationId="{E5604130-3AC2-40A4-9E72-06D4F49B5FD8}"/>
          </ac:spMkLst>
        </pc:spChg>
        <pc:spChg chg="add">
          <ac:chgData name="Иннокентий Солнцев" userId="c345689b-ecfc-4a4f-b91d-b2cd3ac6c4a0" providerId="ADAL" clId="{D596D12F-1E1C-481C-91C4-EDF14C9C117E}" dt="2018-03-24T21:38:56.654" v="9250" actId="20577"/>
          <ac:spMkLst>
            <pc:docMk/>
            <pc:sldMk cId="3470463435" sldId="274"/>
            <ac:spMk id="8" creationId="{42697F60-2FEF-494A-B3D7-939591CAAC7E}"/>
          </ac:spMkLst>
        </pc:spChg>
        <pc:spChg chg="add">
          <ac:chgData name="Иннокентий Солнцев" userId="c345689b-ecfc-4a4f-b91d-b2cd3ac6c4a0" providerId="ADAL" clId="{D596D12F-1E1C-481C-91C4-EDF14C9C117E}" dt="2018-03-24T21:38:56.654" v="9250" actId="20577"/>
          <ac:spMkLst>
            <pc:docMk/>
            <pc:sldMk cId="3470463435" sldId="274"/>
            <ac:spMk id="11" creationId="{9F6B2C0B-BB27-47D1-89C2-CDA7C7A873B1}"/>
          </ac:spMkLst>
        </pc:spChg>
        <pc:spChg chg="add">
          <ac:chgData name="Иннокентий Солнцев" userId="c345689b-ecfc-4a4f-b91d-b2cd3ac6c4a0" providerId="ADAL" clId="{D596D12F-1E1C-481C-91C4-EDF14C9C117E}" dt="2018-03-24T21:38:56.654" v="9250" actId="20577"/>
          <ac:spMkLst>
            <pc:docMk/>
            <pc:sldMk cId="3470463435" sldId="274"/>
            <ac:spMk id="14" creationId="{B2F94662-B179-415E-9C82-C60AF5A68127}"/>
          </ac:spMkLst>
        </pc:spChg>
        <pc:spChg chg="add">
          <ac:chgData name="Иннокентий Солнцев" userId="c345689b-ecfc-4a4f-b91d-b2cd3ac6c4a0" providerId="ADAL" clId="{D596D12F-1E1C-481C-91C4-EDF14C9C117E}" dt="2018-03-24T21:38:56.654" v="9250" actId="20577"/>
          <ac:spMkLst>
            <pc:docMk/>
            <pc:sldMk cId="3470463435" sldId="274"/>
            <ac:spMk id="17" creationId="{076AB20F-446A-4863-938E-5DD416A248E9}"/>
          </ac:spMkLst>
        </pc:spChg>
        <pc:spChg chg="add">
          <ac:chgData name="Иннокентий Солнцев" userId="c345689b-ecfc-4a4f-b91d-b2cd3ac6c4a0" providerId="ADAL" clId="{D596D12F-1E1C-481C-91C4-EDF14C9C117E}" dt="2018-03-24T21:38:56.654" v="9250" actId="20577"/>
          <ac:spMkLst>
            <pc:docMk/>
            <pc:sldMk cId="3470463435" sldId="274"/>
            <ac:spMk id="18" creationId="{4DDD8A76-8314-49FB-8C68-C47C71BEF917}"/>
          </ac:spMkLst>
        </pc:spChg>
        <pc:spChg chg="add">
          <ac:chgData name="Иннокентий Солнцев" userId="c345689b-ecfc-4a4f-b91d-b2cd3ac6c4a0" providerId="ADAL" clId="{D596D12F-1E1C-481C-91C4-EDF14C9C117E}" dt="2018-03-24T21:38:56.654" v="9250" actId="20577"/>
          <ac:spMkLst>
            <pc:docMk/>
            <pc:sldMk cId="3470463435" sldId="274"/>
            <ac:spMk id="19" creationId="{F84C5326-BF4E-4A04-8CB6-F820300947B9}"/>
          </ac:spMkLst>
        </pc:spChg>
        <pc:spChg chg="add">
          <ac:chgData name="Иннокентий Солнцев" userId="c345689b-ecfc-4a4f-b91d-b2cd3ac6c4a0" providerId="ADAL" clId="{D596D12F-1E1C-481C-91C4-EDF14C9C117E}" dt="2018-03-24T21:38:56.654" v="9250" actId="20577"/>
          <ac:spMkLst>
            <pc:docMk/>
            <pc:sldMk cId="3470463435" sldId="274"/>
            <ac:spMk id="20" creationId="{614ABE91-2547-4EFB-B2AF-216E31176FD7}"/>
          </ac:spMkLst>
        </pc:spChg>
        <pc:spChg chg="add">
          <ac:chgData name="Иннокентий Солнцев" userId="c345689b-ecfc-4a4f-b91d-b2cd3ac6c4a0" providerId="ADAL" clId="{D596D12F-1E1C-481C-91C4-EDF14C9C117E}" dt="2018-03-24T21:38:56.654" v="9250" actId="20577"/>
          <ac:spMkLst>
            <pc:docMk/>
            <pc:sldMk cId="3470463435" sldId="274"/>
            <ac:spMk id="21" creationId="{DB0A93B5-17FA-4101-B54C-FEE70F4E88B8}"/>
          </ac:spMkLst>
        </pc:spChg>
        <pc:spChg chg="add mod">
          <ac:chgData name="Иннокентий Солнцев" userId="c345689b-ecfc-4a4f-b91d-b2cd3ac6c4a0" providerId="ADAL" clId="{D596D12F-1E1C-481C-91C4-EDF14C9C117E}" dt="2018-03-24T21:49:29.493" v="9719" actId="1036"/>
          <ac:spMkLst>
            <pc:docMk/>
            <pc:sldMk cId="3470463435" sldId="274"/>
            <ac:spMk id="22" creationId="{11E265E0-253E-4CF1-BC22-43A439EF862E}"/>
          </ac:spMkLst>
        </pc:spChg>
        <pc:spChg chg="add mod">
          <ac:chgData name="Иннокентий Солнцев" userId="c345689b-ecfc-4a4f-b91d-b2cd3ac6c4a0" providerId="ADAL" clId="{D596D12F-1E1C-481C-91C4-EDF14C9C117E}" dt="2018-03-24T21:49:29.493" v="9719" actId="1036"/>
          <ac:spMkLst>
            <pc:docMk/>
            <pc:sldMk cId="3470463435" sldId="274"/>
            <ac:spMk id="23" creationId="{28D69DB8-ECE9-4CCD-BB4E-502470B132F1}"/>
          </ac:spMkLst>
        </pc:spChg>
        <pc:picChg chg="add del">
          <ac:chgData name="Иннокентий Солнцев" userId="c345689b-ecfc-4a4f-b91d-b2cd3ac6c4a0" providerId="ADAL" clId="{D596D12F-1E1C-481C-91C4-EDF14C9C117E}" dt="2018-03-22T13:40:42.626" v="232" actId="20577"/>
          <ac:picMkLst>
            <pc:docMk/>
            <pc:sldMk cId="3470463435" sldId="274"/>
            <ac:picMk id="4" creationId="{61F69EBF-9739-4D48-80A9-580E31BF28BE}"/>
          </ac:picMkLst>
        </pc:picChg>
        <pc:picChg chg="add del">
          <ac:chgData name="Иннокентий Солнцев" userId="c345689b-ecfc-4a4f-b91d-b2cd3ac6c4a0" providerId="ADAL" clId="{D596D12F-1E1C-481C-91C4-EDF14C9C117E}" dt="2018-03-22T13:40:42.449" v="231" actId="20577"/>
          <ac:picMkLst>
            <pc:docMk/>
            <pc:sldMk cId="3470463435" sldId="274"/>
            <ac:picMk id="5" creationId="{6FE6E445-941C-4BC2-8381-CA25C2767C3A}"/>
          </ac:picMkLst>
        </pc:picChg>
        <pc:picChg chg="add del">
          <ac:chgData name="Иннокентий Солнцев" userId="c345689b-ecfc-4a4f-b91d-b2cd3ac6c4a0" providerId="ADAL" clId="{D596D12F-1E1C-481C-91C4-EDF14C9C117E}" dt="2018-03-22T13:40:42.280" v="230" actId="20577"/>
          <ac:picMkLst>
            <pc:docMk/>
            <pc:sldMk cId="3470463435" sldId="274"/>
            <ac:picMk id="6" creationId="{184BDE34-2CEF-470D-AE60-6AE6E361654B}"/>
          </ac:picMkLst>
        </pc:picChg>
        <pc:picChg chg="add">
          <ac:chgData name="Иннокентий Солнцев" userId="c345689b-ecfc-4a4f-b91d-b2cd3ac6c4a0" providerId="ADAL" clId="{D596D12F-1E1C-481C-91C4-EDF14C9C117E}" dt="2018-03-24T21:38:56.654" v="9250" actId="20577"/>
          <ac:picMkLst>
            <pc:docMk/>
            <pc:sldMk cId="3470463435" sldId="274"/>
            <ac:picMk id="7" creationId="{102FDE45-D872-4FA8-B9E7-F54CDEBEA243}"/>
          </ac:picMkLst>
        </pc:picChg>
        <pc:picChg chg="add">
          <ac:chgData name="Иннокентий Солнцев" userId="c345689b-ecfc-4a4f-b91d-b2cd3ac6c4a0" providerId="ADAL" clId="{D596D12F-1E1C-481C-91C4-EDF14C9C117E}" dt="2018-03-24T21:38:56.654" v="9250" actId="20577"/>
          <ac:picMkLst>
            <pc:docMk/>
            <pc:sldMk cId="3470463435" sldId="274"/>
            <ac:picMk id="9" creationId="{C8435AF9-B896-4FE8-A683-3809C953CEFC}"/>
          </ac:picMkLst>
        </pc:picChg>
        <pc:picChg chg="add">
          <ac:chgData name="Иннокентий Солнцев" userId="c345689b-ecfc-4a4f-b91d-b2cd3ac6c4a0" providerId="ADAL" clId="{D596D12F-1E1C-481C-91C4-EDF14C9C117E}" dt="2018-03-24T21:38:56.654" v="9250" actId="20577"/>
          <ac:picMkLst>
            <pc:docMk/>
            <pc:sldMk cId="3470463435" sldId="274"/>
            <ac:picMk id="10" creationId="{5C1CDE73-4B03-4BCF-970D-35EE19D5224E}"/>
          </ac:picMkLst>
        </pc:picChg>
        <pc:picChg chg="add">
          <ac:chgData name="Иннокентий Солнцев" userId="c345689b-ecfc-4a4f-b91d-b2cd3ac6c4a0" providerId="ADAL" clId="{D596D12F-1E1C-481C-91C4-EDF14C9C117E}" dt="2018-03-24T21:38:56.654" v="9250" actId="20577"/>
          <ac:picMkLst>
            <pc:docMk/>
            <pc:sldMk cId="3470463435" sldId="274"/>
            <ac:picMk id="12" creationId="{614BB74E-11F5-46F7-9C23-855E749AEB32}"/>
          </ac:picMkLst>
        </pc:picChg>
        <pc:picChg chg="add">
          <ac:chgData name="Иннокентий Солнцев" userId="c345689b-ecfc-4a4f-b91d-b2cd3ac6c4a0" providerId="ADAL" clId="{D596D12F-1E1C-481C-91C4-EDF14C9C117E}" dt="2018-03-24T21:38:56.654" v="9250" actId="20577"/>
          <ac:picMkLst>
            <pc:docMk/>
            <pc:sldMk cId="3470463435" sldId="274"/>
            <ac:picMk id="13" creationId="{FB07B02E-3640-4B7A-83E5-F1C3BE32596A}"/>
          </ac:picMkLst>
        </pc:picChg>
        <pc:picChg chg="add">
          <ac:chgData name="Иннокентий Солнцев" userId="c345689b-ecfc-4a4f-b91d-b2cd3ac6c4a0" providerId="ADAL" clId="{D596D12F-1E1C-481C-91C4-EDF14C9C117E}" dt="2018-03-24T21:38:56.654" v="9250" actId="20577"/>
          <ac:picMkLst>
            <pc:docMk/>
            <pc:sldMk cId="3470463435" sldId="274"/>
            <ac:picMk id="15" creationId="{C800C4BE-5EC3-4185-95C8-80957BAA20D7}"/>
          </ac:picMkLst>
        </pc:picChg>
        <pc:picChg chg="add">
          <ac:chgData name="Иннокентий Солнцев" userId="c345689b-ecfc-4a4f-b91d-b2cd3ac6c4a0" providerId="ADAL" clId="{D596D12F-1E1C-481C-91C4-EDF14C9C117E}" dt="2018-03-24T21:38:56.654" v="9250" actId="20577"/>
          <ac:picMkLst>
            <pc:docMk/>
            <pc:sldMk cId="3470463435" sldId="274"/>
            <ac:picMk id="16" creationId="{E6914F4E-F21E-4936-8669-01C5BCB4E6D1}"/>
          </ac:picMkLst>
        </pc:picChg>
      </pc:sldChg>
      <pc:sldChg chg="addSp delSp modSp add">
        <pc:chgData name="Иннокентий Солнцев" userId="c345689b-ecfc-4a4f-b91d-b2cd3ac6c4a0" providerId="ADAL" clId="{D596D12F-1E1C-481C-91C4-EDF14C9C117E}" dt="2018-04-09T11:18:07.081" v="13742" actId="113"/>
        <pc:sldMkLst>
          <pc:docMk/>
          <pc:sldMk cId="3935032060" sldId="275"/>
        </pc:sldMkLst>
        <pc:spChg chg="mod">
          <ac:chgData name="Иннокентий Солнцев" userId="c345689b-ecfc-4a4f-b91d-b2cd3ac6c4a0" providerId="ADAL" clId="{D596D12F-1E1C-481C-91C4-EDF14C9C117E}" dt="2018-04-09T11:18:07.081" v="13742" actId="113"/>
          <ac:spMkLst>
            <pc:docMk/>
            <pc:sldMk cId="3935032060" sldId="275"/>
            <ac:spMk id="2" creationId="{C6BA6CFE-452B-466D-AD1A-9AC97CF1521A}"/>
          </ac:spMkLst>
        </pc:spChg>
        <pc:spChg chg="mod">
          <ac:chgData name="Иннокентий Солнцев" userId="c345689b-ecfc-4a4f-b91d-b2cd3ac6c4a0" providerId="ADAL" clId="{D596D12F-1E1C-481C-91C4-EDF14C9C117E}" dt="2018-03-24T21:52:10.034" v="9794" actId="20577"/>
          <ac:spMkLst>
            <pc:docMk/>
            <pc:sldMk cId="3935032060" sldId="275"/>
            <ac:spMk id="3" creationId="{72ADB888-19D2-49EF-9A7E-FC9A91AE1AB5}"/>
          </ac:spMkLst>
        </pc:spChg>
        <pc:spChg chg="add mod">
          <ac:chgData name="Иннокентий Солнцев" userId="c345689b-ecfc-4a4f-b91d-b2cd3ac6c4a0" providerId="ADAL" clId="{D596D12F-1E1C-481C-91C4-EDF14C9C117E}" dt="2018-03-24T21:53:41.782" v="9797" actId="164"/>
          <ac:spMkLst>
            <pc:docMk/>
            <pc:sldMk cId="3935032060" sldId="275"/>
            <ac:spMk id="14" creationId="{F24466E7-56C2-4BDD-99C4-C25523D5435A}"/>
          </ac:spMkLst>
        </pc:spChg>
        <pc:spChg chg="add mod">
          <ac:chgData name="Иннокентий Солнцев" userId="c345689b-ecfc-4a4f-b91d-b2cd3ac6c4a0" providerId="ADAL" clId="{D596D12F-1E1C-481C-91C4-EDF14C9C117E}" dt="2018-03-24T21:53:41.782" v="9797" actId="164"/>
          <ac:spMkLst>
            <pc:docMk/>
            <pc:sldMk cId="3935032060" sldId="275"/>
            <ac:spMk id="17" creationId="{F1A45973-F94F-40BE-BFDD-5AB652EADDB9}"/>
          </ac:spMkLst>
        </pc:spChg>
        <pc:spChg chg="add mod">
          <ac:chgData name="Иннокентий Солнцев" userId="c345689b-ecfc-4a4f-b91d-b2cd3ac6c4a0" providerId="ADAL" clId="{D596D12F-1E1C-481C-91C4-EDF14C9C117E}" dt="2018-03-24T21:53:41.782" v="9797" actId="164"/>
          <ac:spMkLst>
            <pc:docMk/>
            <pc:sldMk cId="3935032060" sldId="275"/>
            <ac:spMk id="18" creationId="{2AEFF83A-DA26-418A-9A1D-9E695259500C}"/>
          </ac:spMkLst>
        </pc:spChg>
        <pc:spChg chg="add mod">
          <ac:chgData name="Иннокентий Солнцев" userId="c345689b-ecfc-4a4f-b91d-b2cd3ac6c4a0" providerId="ADAL" clId="{D596D12F-1E1C-481C-91C4-EDF14C9C117E}" dt="2018-03-24T21:53:41.782" v="9797" actId="164"/>
          <ac:spMkLst>
            <pc:docMk/>
            <pc:sldMk cId="3935032060" sldId="275"/>
            <ac:spMk id="19" creationId="{72A6573C-1F50-4792-9D38-C30D30A47E9F}"/>
          </ac:spMkLst>
        </pc:spChg>
        <pc:spChg chg="add mod">
          <ac:chgData name="Иннокентий Солнцев" userId="c345689b-ecfc-4a4f-b91d-b2cd3ac6c4a0" providerId="ADAL" clId="{D596D12F-1E1C-481C-91C4-EDF14C9C117E}" dt="2018-03-24T21:53:41.782" v="9797" actId="164"/>
          <ac:spMkLst>
            <pc:docMk/>
            <pc:sldMk cId="3935032060" sldId="275"/>
            <ac:spMk id="20" creationId="{F37DAA4E-5AB6-4645-8739-6F19D98B6C5A}"/>
          </ac:spMkLst>
        </pc:spChg>
        <pc:spChg chg="add mod">
          <ac:chgData name="Иннокентий Солнцев" userId="c345689b-ecfc-4a4f-b91d-b2cd3ac6c4a0" providerId="ADAL" clId="{D596D12F-1E1C-481C-91C4-EDF14C9C117E}" dt="2018-03-24T21:53:41.782" v="9797" actId="164"/>
          <ac:spMkLst>
            <pc:docMk/>
            <pc:sldMk cId="3935032060" sldId="275"/>
            <ac:spMk id="21" creationId="{00610915-3F3C-4799-8FF1-97B0952C19AF}"/>
          </ac:spMkLst>
        </pc:spChg>
        <pc:spChg chg="add mod">
          <ac:chgData name="Иннокентий Солнцев" userId="c345689b-ecfc-4a4f-b91d-b2cd3ac6c4a0" providerId="ADAL" clId="{D596D12F-1E1C-481C-91C4-EDF14C9C117E}" dt="2018-03-24T21:53:41.782" v="9797" actId="164"/>
          <ac:spMkLst>
            <pc:docMk/>
            <pc:sldMk cId="3935032060" sldId="275"/>
            <ac:spMk id="22" creationId="{40CFBAEC-9322-49F1-BA82-92108C418FEB}"/>
          </ac:spMkLst>
        </pc:spChg>
        <pc:spChg chg="add mod">
          <ac:chgData name="Иннокентий Солнцев" userId="c345689b-ecfc-4a4f-b91d-b2cd3ac6c4a0" providerId="ADAL" clId="{D596D12F-1E1C-481C-91C4-EDF14C9C117E}" dt="2018-03-24T21:53:41.782" v="9797" actId="164"/>
          <ac:spMkLst>
            <pc:docMk/>
            <pc:sldMk cId="3935032060" sldId="275"/>
            <ac:spMk id="23" creationId="{20740B1F-769A-4F5E-9F43-728639958881}"/>
          </ac:spMkLst>
        </pc:spChg>
        <pc:spChg chg="add mod">
          <ac:chgData name="Иннокентий Солнцев" userId="c345689b-ecfc-4a4f-b91d-b2cd3ac6c4a0" providerId="ADAL" clId="{D596D12F-1E1C-481C-91C4-EDF14C9C117E}" dt="2018-03-24T21:53:41.782" v="9797" actId="164"/>
          <ac:spMkLst>
            <pc:docMk/>
            <pc:sldMk cId="3935032060" sldId="275"/>
            <ac:spMk id="24" creationId="{D86842CA-9CD1-44EE-9E98-C1F9F8F5C912}"/>
          </ac:spMkLst>
        </pc:spChg>
        <pc:spChg chg="add mod">
          <ac:chgData name="Иннокентий Солнцев" userId="c345689b-ecfc-4a4f-b91d-b2cd3ac6c4a0" providerId="ADAL" clId="{D596D12F-1E1C-481C-91C4-EDF14C9C117E}" dt="2018-03-24T21:53:41.782" v="9797" actId="164"/>
          <ac:spMkLst>
            <pc:docMk/>
            <pc:sldMk cId="3935032060" sldId="275"/>
            <ac:spMk id="25" creationId="{42597357-2789-40AA-BC12-8F7712B08004}"/>
          </ac:spMkLst>
        </pc:spChg>
        <pc:spChg chg="add mod">
          <ac:chgData name="Иннокентий Солнцев" userId="c345689b-ecfc-4a4f-b91d-b2cd3ac6c4a0" providerId="ADAL" clId="{D596D12F-1E1C-481C-91C4-EDF14C9C117E}" dt="2018-03-24T22:08:25.104" v="10183" actId="14100"/>
          <ac:spMkLst>
            <pc:docMk/>
            <pc:sldMk cId="3935032060" sldId="275"/>
            <ac:spMk id="27" creationId="{94232EC9-27D1-4DE8-AB15-AD9A23013DFC}"/>
          </ac:spMkLst>
        </pc:spChg>
        <pc:spChg chg="add mod">
          <ac:chgData name="Иннокентий Солнцев" userId="c345689b-ecfc-4a4f-b91d-b2cd3ac6c4a0" providerId="ADAL" clId="{D596D12F-1E1C-481C-91C4-EDF14C9C117E}" dt="2018-03-24T22:08:48.761" v="10192" actId="20577"/>
          <ac:spMkLst>
            <pc:docMk/>
            <pc:sldMk cId="3935032060" sldId="275"/>
            <ac:spMk id="28" creationId="{F69F8298-25A4-449C-BF22-AAC5BBF9C56B}"/>
          </ac:spMkLst>
        </pc:spChg>
        <pc:spChg chg="add mod">
          <ac:chgData name="Иннокентий Солнцев" userId="c345689b-ecfc-4a4f-b91d-b2cd3ac6c4a0" providerId="ADAL" clId="{D596D12F-1E1C-481C-91C4-EDF14C9C117E}" dt="2018-03-24T22:08:54.610" v="10195" actId="20577"/>
          <ac:spMkLst>
            <pc:docMk/>
            <pc:sldMk cId="3935032060" sldId="275"/>
            <ac:spMk id="29" creationId="{885EEA45-333D-4D21-B548-81198F8FB363}"/>
          </ac:spMkLst>
        </pc:spChg>
        <pc:spChg chg="add mod">
          <ac:chgData name="Иннокентий Солнцев" userId="c345689b-ecfc-4a4f-b91d-b2cd3ac6c4a0" providerId="ADAL" clId="{D596D12F-1E1C-481C-91C4-EDF14C9C117E}" dt="2018-03-24T22:08:56.857" v="10197" actId="20577"/>
          <ac:spMkLst>
            <pc:docMk/>
            <pc:sldMk cId="3935032060" sldId="275"/>
            <ac:spMk id="30" creationId="{5E588ED0-8E1A-45A9-B465-37EAFE3D04D3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935032060" sldId="275"/>
            <ac:spMk id="31" creationId="{03E52050-059B-48FB-A99B-3CC62F01EB00}"/>
          </ac:spMkLst>
        </pc:spChg>
        <pc:spChg chg="add del mod">
          <ac:chgData name="Иннокентий Солнцев" userId="c345689b-ecfc-4a4f-b91d-b2cd3ac6c4a0" providerId="ADAL" clId="{D596D12F-1E1C-481C-91C4-EDF14C9C117E}" dt="2018-03-24T22:10:23.547" v="10226" actId="478"/>
          <ac:spMkLst>
            <pc:docMk/>
            <pc:sldMk cId="3935032060" sldId="275"/>
            <ac:spMk id="31" creationId="{F380973C-D405-4802-9ED5-148ADAE6D719}"/>
          </ac:spMkLst>
        </pc:spChg>
        <pc:spChg chg="add mod">
          <ac:chgData name="Иннокентий Солнцев" userId="c345689b-ecfc-4a4f-b91d-b2cd3ac6c4a0" providerId="ADAL" clId="{D596D12F-1E1C-481C-91C4-EDF14C9C117E}" dt="2018-03-25T16:59:41.897" v="13565" actId="20577"/>
          <ac:spMkLst>
            <pc:docMk/>
            <pc:sldMk cId="3935032060" sldId="275"/>
            <ac:spMk id="32" creationId="{EE61DF6E-6373-4380-9FE8-F9B7458F5299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935032060" sldId="275"/>
            <ac:spMk id="33" creationId="{1C5CC721-16B6-43C8-81E2-5AD1BB751AB9}"/>
          </ac:spMkLst>
        </pc:spChg>
        <pc:grpChg chg="add mod">
          <ac:chgData name="Иннокентий Солнцев" userId="c345689b-ecfc-4a4f-b91d-b2cd3ac6c4a0" providerId="ADAL" clId="{D596D12F-1E1C-481C-91C4-EDF14C9C117E}" dt="2018-03-24T21:53:50.544" v="9798" actId="1076"/>
          <ac:grpSpMkLst>
            <pc:docMk/>
            <pc:sldMk cId="3935032060" sldId="275"/>
            <ac:grpSpMk id="26" creationId="{9D9F6CC5-995C-46D1-8FE2-99ED4C639FDC}"/>
          </ac:grpSpMkLst>
        </pc:grpChg>
        <pc:picChg chg="add mod">
          <ac:chgData name="Иннокентий Солнцев" userId="c345689b-ecfc-4a4f-b91d-b2cd3ac6c4a0" providerId="ADAL" clId="{D596D12F-1E1C-481C-91C4-EDF14C9C117E}" dt="2018-03-24T21:53:41.782" v="9797" actId="164"/>
          <ac:picMkLst>
            <pc:docMk/>
            <pc:sldMk cId="3935032060" sldId="275"/>
            <ac:picMk id="10" creationId="{3C8B5940-1671-4592-856D-CC0A4F7B3ABF}"/>
          </ac:picMkLst>
        </pc:picChg>
        <pc:picChg chg="add mod">
          <ac:chgData name="Иннокентий Солнцев" userId="c345689b-ecfc-4a4f-b91d-b2cd3ac6c4a0" providerId="ADAL" clId="{D596D12F-1E1C-481C-91C4-EDF14C9C117E}" dt="2018-03-24T21:53:41.782" v="9797" actId="164"/>
          <ac:picMkLst>
            <pc:docMk/>
            <pc:sldMk cId="3935032060" sldId="275"/>
            <ac:picMk id="11" creationId="{504DC776-6AE9-41FD-AEC6-FB3AE1019C83}"/>
          </ac:picMkLst>
        </pc:picChg>
        <pc:picChg chg="add mod">
          <ac:chgData name="Иннокентий Солнцев" userId="c345689b-ecfc-4a4f-b91d-b2cd3ac6c4a0" providerId="ADAL" clId="{D596D12F-1E1C-481C-91C4-EDF14C9C117E}" dt="2018-03-24T21:53:41.782" v="9797" actId="164"/>
          <ac:picMkLst>
            <pc:docMk/>
            <pc:sldMk cId="3935032060" sldId="275"/>
            <ac:picMk id="12" creationId="{0D978DF1-1BB9-4368-99D2-27B6D14C1DAC}"/>
          </ac:picMkLst>
        </pc:picChg>
        <pc:picChg chg="add mod">
          <ac:chgData name="Иннокентий Солнцев" userId="c345689b-ecfc-4a4f-b91d-b2cd3ac6c4a0" providerId="ADAL" clId="{D596D12F-1E1C-481C-91C4-EDF14C9C117E}" dt="2018-03-24T21:53:41.782" v="9797" actId="164"/>
          <ac:picMkLst>
            <pc:docMk/>
            <pc:sldMk cId="3935032060" sldId="275"/>
            <ac:picMk id="13" creationId="{FE660A68-505A-4478-B96F-332D87BA3F86}"/>
          </ac:picMkLst>
        </pc:picChg>
        <pc:cxnChg chg="add mod">
          <ac:chgData name="Иннокентий Солнцев" userId="c345689b-ecfc-4a4f-b91d-b2cd3ac6c4a0" providerId="ADAL" clId="{D596D12F-1E1C-481C-91C4-EDF14C9C117E}" dt="2018-03-24T21:53:41.782" v="9797" actId="164"/>
          <ac:cxnSpMkLst>
            <pc:docMk/>
            <pc:sldMk cId="3935032060" sldId="275"/>
            <ac:cxnSpMk id="4" creationId="{E37D0E70-C9D3-41CA-8AA5-A660ED9EFD3D}"/>
          </ac:cxnSpMkLst>
        </pc:cxnChg>
        <pc:cxnChg chg="add mod">
          <ac:chgData name="Иннокентий Солнцев" userId="c345689b-ecfc-4a4f-b91d-b2cd3ac6c4a0" providerId="ADAL" clId="{D596D12F-1E1C-481C-91C4-EDF14C9C117E}" dt="2018-03-24T21:53:41.782" v="9797" actId="164"/>
          <ac:cxnSpMkLst>
            <pc:docMk/>
            <pc:sldMk cId="3935032060" sldId="275"/>
            <ac:cxnSpMk id="5" creationId="{B5845C25-8A25-4F5D-8955-9E6905D03BCF}"/>
          </ac:cxnSpMkLst>
        </pc:cxnChg>
        <pc:cxnChg chg="add mod">
          <ac:chgData name="Иннокентий Солнцев" userId="c345689b-ecfc-4a4f-b91d-b2cd3ac6c4a0" providerId="ADAL" clId="{D596D12F-1E1C-481C-91C4-EDF14C9C117E}" dt="2018-03-24T21:53:41.782" v="9797" actId="164"/>
          <ac:cxnSpMkLst>
            <pc:docMk/>
            <pc:sldMk cId="3935032060" sldId="275"/>
            <ac:cxnSpMk id="6" creationId="{0DBA378D-5751-4BA0-B0AB-E375993B213F}"/>
          </ac:cxnSpMkLst>
        </pc:cxnChg>
        <pc:cxnChg chg="add mod">
          <ac:chgData name="Иннокентий Солнцев" userId="c345689b-ecfc-4a4f-b91d-b2cd3ac6c4a0" providerId="ADAL" clId="{D596D12F-1E1C-481C-91C4-EDF14C9C117E}" dt="2018-03-24T21:53:41.782" v="9797" actId="164"/>
          <ac:cxnSpMkLst>
            <pc:docMk/>
            <pc:sldMk cId="3935032060" sldId="275"/>
            <ac:cxnSpMk id="7" creationId="{B3574CA1-AB19-4A65-AD60-CB5106168EC3}"/>
          </ac:cxnSpMkLst>
        </pc:cxnChg>
        <pc:cxnChg chg="add mod">
          <ac:chgData name="Иннокентий Солнцев" userId="c345689b-ecfc-4a4f-b91d-b2cd3ac6c4a0" providerId="ADAL" clId="{D596D12F-1E1C-481C-91C4-EDF14C9C117E}" dt="2018-03-24T21:53:41.782" v="9797" actId="164"/>
          <ac:cxnSpMkLst>
            <pc:docMk/>
            <pc:sldMk cId="3935032060" sldId="275"/>
            <ac:cxnSpMk id="8" creationId="{3FD83040-C2C9-4764-B8FE-4AD0E5689463}"/>
          </ac:cxnSpMkLst>
        </pc:cxnChg>
        <pc:cxnChg chg="add mod">
          <ac:chgData name="Иннокентий Солнцев" userId="c345689b-ecfc-4a4f-b91d-b2cd3ac6c4a0" providerId="ADAL" clId="{D596D12F-1E1C-481C-91C4-EDF14C9C117E}" dt="2018-03-24T21:53:41.782" v="9797" actId="164"/>
          <ac:cxnSpMkLst>
            <pc:docMk/>
            <pc:sldMk cId="3935032060" sldId="275"/>
            <ac:cxnSpMk id="9" creationId="{91323A60-5FCF-4EB0-89A8-ADAF8542CF44}"/>
          </ac:cxnSpMkLst>
        </pc:cxnChg>
        <pc:cxnChg chg="add mod">
          <ac:chgData name="Иннокентий Солнцев" userId="c345689b-ecfc-4a4f-b91d-b2cd3ac6c4a0" providerId="ADAL" clId="{D596D12F-1E1C-481C-91C4-EDF14C9C117E}" dt="2018-03-24T21:53:41.782" v="9797" actId="164"/>
          <ac:cxnSpMkLst>
            <pc:docMk/>
            <pc:sldMk cId="3935032060" sldId="275"/>
            <ac:cxnSpMk id="15" creationId="{4FC1335F-9C3C-453D-A819-5C10FEFD0345}"/>
          </ac:cxnSpMkLst>
        </pc:cxnChg>
        <pc:cxnChg chg="add mod">
          <ac:chgData name="Иннокентий Солнцев" userId="c345689b-ecfc-4a4f-b91d-b2cd3ac6c4a0" providerId="ADAL" clId="{D596D12F-1E1C-481C-91C4-EDF14C9C117E}" dt="2018-03-24T21:53:41.782" v="9797" actId="164"/>
          <ac:cxnSpMkLst>
            <pc:docMk/>
            <pc:sldMk cId="3935032060" sldId="275"/>
            <ac:cxnSpMk id="16" creationId="{D1ED5094-EC98-4B66-A911-408347302E42}"/>
          </ac:cxnSpMkLst>
        </pc:cxnChg>
      </pc:sldChg>
      <pc:sldChg chg="addSp delSp modSp add ord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2471946453" sldId="276"/>
        </pc:sldMkLst>
        <pc:spChg chg="mod">
          <ac:chgData name="Иннокентий Солнцев" userId="c345689b-ecfc-4a4f-b91d-b2cd3ac6c4a0" providerId="ADAL" clId="{D596D12F-1E1C-481C-91C4-EDF14C9C117E}" dt="2018-03-22T17:26:59.583" v="1041" actId="20577"/>
          <ac:spMkLst>
            <pc:docMk/>
            <pc:sldMk cId="2471946453" sldId="276"/>
            <ac:spMk id="2" creationId="{19CED249-79A8-4061-8732-153E1BB6D1B3}"/>
          </ac:spMkLst>
        </pc:spChg>
        <pc:spChg chg="mod">
          <ac:chgData name="Иннокентий Солнцев" userId="c345689b-ecfc-4a4f-b91d-b2cd3ac6c4a0" providerId="ADAL" clId="{D596D12F-1E1C-481C-91C4-EDF14C9C117E}" dt="2018-03-22T16:33:32.350" v="287" actId="20577"/>
          <ac:spMkLst>
            <pc:docMk/>
            <pc:sldMk cId="2471946453" sldId="276"/>
            <ac:spMk id="3" creationId="{34C88F32-8631-4D58-9EF3-BA11E997CFA7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2471946453" sldId="276"/>
            <ac:spMk id="5" creationId="{A6493306-CFB7-4226-99E5-D7701CBBA3AF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2471946453" sldId="276"/>
            <ac:spMk id="6" creationId="{9FB313F9-0A6D-47CF-9275-BB450A997ED4}"/>
          </ac:spMkLst>
        </pc:spChg>
        <pc:graphicFrameChg chg="mod modGraphic">
          <ac:chgData name="Иннокентий Солнцев" userId="c345689b-ecfc-4a4f-b91d-b2cd3ac6c4a0" providerId="ADAL" clId="{D596D12F-1E1C-481C-91C4-EDF14C9C117E}" dt="2018-03-22T21:20:50.688" v="1818" actId="20577"/>
          <ac:graphicFrameMkLst>
            <pc:docMk/>
            <pc:sldMk cId="2471946453" sldId="276"/>
            <ac:graphicFrameMk id="4" creationId="{6B5A327F-C987-4C28-9F1F-2ADD7421EB7B}"/>
          </ac:graphicFrameMkLst>
        </pc:graphicFrameChg>
      </pc:sldChg>
      <pc:sldChg chg="addSp delSp modSp add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4019274051" sldId="277"/>
        </pc:sldMkLst>
        <pc:spChg chg="mod">
          <ac:chgData name="Иннокентий Солнцев" userId="c345689b-ecfc-4a4f-b91d-b2cd3ac6c4a0" providerId="ADAL" clId="{D596D12F-1E1C-481C-91C4-EDF14C9C117E}" dt="2018-03-22T21:11:42.672" v="1782" actId="113"/>
          <ac:spMkLst>
            <pc:docMk/>
            <pc:sldMk cId="4019274051" sldId="277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2T20:55:02.993" v="1329" actId="20577"/>
          <ac:spMkLst>
            <pc:docMk/>
            <pc:sldMk cId="4019274051" sldId="277"/>
            <ac:spMk id="4" creationId="{00000000-0000-0000-0000-0000000000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4019274051" sldId="277"/>
            <ac:spMk id="6" creationId="{38247B7F-2585-4326-954F-6D28048A0E7F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4019274051" sldId="277"/>
            <ac:spMk id="7" creationId="{C2558E93-D3E2-4B6D-838A-E07DCDC16741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4019274051" sldId="277"/>
            <ac:spMk id="8" creationId="{A14A7773-60CA-48AE-BC11-6CEBA6DBB33F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4019274051" sldId="277"/>
            <ac:spMk id="9" creationId="{36F358D2-6E35-491C-AB9F-B4D5726E4EC6}"/>
          </ac:spMkLst>
        </pc:spChg>
        <pc:spChg chg="mod">
          <ac:chgData name="Иннокентий Солнцев" userId="c345689b-ecfc-4a4f-b91d-b2cd3ac6c4a0" providerId="ADAL" clId="{D596D12F-1E1C-481C-91C4-EDF14C9C117E}" dt="2018-03-22T21:28:57.037" v="2000" actId="20577"/>
          <ac:spMkLst>
            <pc:docMk/>
            <pc:sldMk cId="4019274051" sldId="277"/>
            <ac:spMk id="14" creationId="{00000000-0000-0000-0000-000000000000}"/>
          </ac:spMkLst>
        </pc:spChg>
        <pc:spChg chg="del">
          <ac:chgData name="Иннокентий Солнцев" userId="c345689b-ecfc-4a4f-b91d-b2cd3ac6c4a0" providerId="ADAL" clId="{D596D12F-1E1C-481C-91C4-EDF14C9C117E}" dt="2018-03-22T20:52:54.898" v="1289" actId="478"/>
          <ac:spMkLst>
            <pc:docMk/>
            <pc:sldMk cId="4019274051" sldId="277"/>
            <ac:spMk id="16" creationId="{00000000-0000-0000-0000-000000000000}"/>
          </ac:spMkLst>
        </pc:spChg>
        <pc:spChg chg="del">
          <ac:chgData name="Иннокентий Солнцев" userId="c345689b-ecfc-4a4f-b91d-b2cd3ac6c4a0" providerId="ADAL" clId="{D596D12F-1E1C-481C-91C4-EDF14C9C117E}" dt="2018-03-22T20:52:54.898" v="1289" actId="478"/>
          <ac:spMkLst>
            <pc:docMk/>
            <pc:sldMk cId="4019274051" sldId="277"/>
            <ac:spMk id="17" creationId="{00000000-0000-0000-0000-000000000000}"/>
          </ac:spMkLst>
        </pc:spChg>
        <pc:spChg chg="del">
          <ac:chgData name="Иннокентий Солнцев" userId="c345689b-ecfc-4a4f-b91d-b2cd3ac6c4a0" providerId="ADAL" clId="{D596D12F-1E1C-481C-91C4-EDF14C9C117E}" dt="2018-03-22T20:55:06.960" v="1330" actId="478"/>
          <ac:spMkLst>
            <pc:docMk/>
            <pc:sldMk cId="4019274051" sldId="277"/>
            <ac:spMk id="18" creationId="{00000000-0000-0000-0000-000000000000}"/>
          </ac:spMkLst>
        </pc:spChg>
        <pc:grpChg chg="del">
          <ac:chgData name="Иннокентий Солнцев" userId="c345689b-ecfc-4a4f-b91d-b2cd3ac6c4a0" providerId="ADAL" clId="{D596D12F-1E1C-481C-91C4-EDF14C9C117E}" dt="2018-03-22T20:52:54.898" v="1289" actId="478"/>
          <ac:grpSpMkLst>
            <pc:docMk/>
            <pc:sldMk cId="4019274051" sldId="277"/>
            <ac:grpSpMk id="15" creationId="{00000000-0000-0000-0000-000000000000}"/>
          </ac:grpSpMkLst>
        </pc:grpChg>
        <pc:picChg chg="del">
          <ac:chgData name="Иннокентий Солнцев" userId="c345689b-ecfc-4a4f-b91d-b2cd3ac6c4a0" providerId="ADAL" clId="{D596D12F-1E1C-481C-91C4-EDF14C9C117E}" dt="2018-03-22T20:52:54.898" v="1289" actId="478"/>
          <ac:picMkLst>
            <pc:docMk/>
            <pc:sldMk cId="4019274051" sldId="277"/>
            <ac:picMk id="19" creationId="{00000000-0000-0000-0000-000000000000}"/>
          </ac:picMkLst>
        </pc:picChg>
        <pc:picChg chg="del">
          <ac:chgData name="Иннокентий Солнцев" userId="c345689b-ecfc-4a4f-b91d-b2cd3ac6c4a0" providerId="ADAL" clId="{D596D12F-1E1C-481C-91C4-EDF14C9C117E}" dt="2018-03-22T20:52:54.898" v="1289" actId="478"/>
          <ac:picMkLst>
            <pc:docMk/>
            <pc:sldMk cId="4019274051" sldId="277"/>
            <ac:picMk id="20" creationId="{00000000-0000-0000-0000-000000000000}"/>
          </ac:picMkLst>
        </pc:picChg>
      </pc:sldChg>
      <pc:sldChg chg="addSp delSp modSp add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1675897508" sldId="278"/>
        </pc:sldMkLst>
        <pc:spChg chg="mod">
          <ac:chgData name="Иннокентий Солнцев" userId="c345689b-ecfc-4a4f-b91d-b2cd3ac6c4a0" providerId="ADAL" clId="{D596D12F-1E1C-481C-91C4-EDF14C9C117E}" dt="2018-03-24T23:37:39.383" v="11907" actId="6549"/>
          <ac:spMkLst>
            <pc:docMk/>
            <pc:sldMk cId="1675897508" sldId="278"/>
            <ac:spMk id="2" creationId="{00000000-0000-0000-0000-0000000000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675897508" sldId="278"/>
            <ac:spMk id="6" creationId="{DFC39D0A-21CF-43F6-915A-F5565BAF460F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675897508" sldId="278"/>
            <ac:spMk id="7" creationId="{21ECA772-F41B-47F0-93AE-D359A164F75B}"/>
          </ac:spMkLst>
        </pc:spChg>
        <pc:spChg chg="add mod">
          <ac:chgData name="Иннокентий Солнцев" userId="c345689b-ecfc-4a4f-b91d-b2cd3ac6c4a0" providerId="ADAL" clId="{D596D12F-1E1C-481C-91C4-EDF14C9C117E}" dt="2018-03-22T21:31:35.506" v="2124" actId="20577"/>
          <ac:spMkLst>
            <pc:docMk/>
            <pc:sldMk cId="1675897508" sldId="278"/>
            <ac:spMk id="8" creationId="{D747F319-8731-4E7E-8BB5-843B8316C149}"/>
          </ac:spMkLst>
        </pc:spChg>
        <pc:spChg chg="add mod">
          <ac:chgData name="Иннокентий Солнцев" userId="c345689b-ecfc-4a4f-b91d-b2cd3ac6c4a0" providerId="ADAL" clId="{D596D12F-1E1C-481C-91C4-EDF14C9C117E}" dt="2018-03-22T21:32:20.959" v="2195" actId="1036"/>
          <ac:spMkLst>
            <pc:docMk/>
            <pc:sldMk cId="1675897508" sldId="278"/>
            <ac:spMk id="9" creationId="{D29BF07A-A261-481E-8D5E-17AAC83212B5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675897508" sldId="278"/>
            <ac:spMk id="10" creationId="{83E81502-12F9-4F24-88C7-1463DE23299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675897508" sldId="278"/>
            <ac:spMk id="11" creationId="{BA965091-A802-4816-819A-CCE89ABE96FC}"/>
          </ac:spMkLst>
        </pc:spChg>
        <pc:spChg chg="mod">
          <ac:chgData name="Иннокентий Солнцев" userId="c345689b-ecfc-4a4f-b91d-b2cd3ac6c4a0" providerId="ADAL" clId="{D596D12F-1E1C-481C-91C4-EDF14C9C117E}" dt="2018-03-22T21:24:41.058" v="1865" actId="6549"/>
          <ac:spMkLst>
            <pc:docMk/>
            <pc:sldMk cId="1675897508" sldId="278"/>
            <ac:spMk id="14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2T21:29:51.241" v="2025" actId="20577"/>
          <ac:spMkLst>
            <pc:docMk/>
            <pc:sldMk cId="1675897508" sldId="278"/>
            <ac:spMk id="18" creationId="{00000000-0000-0000-0000-000000000000}"/>
          </ac:spMkLst>
        </pc:spChg>
      </pc:sldChg>
      <pc:sldChg chg="addSp delSp modSp add">
        <pc:chgData name="Иннокентий Солнцев" userId="c345689b-ecfc-4a4f-b91d-b2cd3ac6c4a0" providerId="ADAL" clId="{D596D12F-1E1C-481C-91C4-EDF14C9C117E}" dt="2018-04-09T11:16:45.849" v="13726" actId="113"/>
        <pc:sldMkLst>
          <pc:docMk/>
          <pc:sldMk cId="1747022837" sldId="286"/>
        </pc:sldMkLst>
        <pc:spChg chg="mod">
          <ac:chgData name="Иннокентий Солнцев" userId="c345689b-ecfc-4a4f-b91d-b2cd3ac6c4a0" providerId="ADAL" clId="{D596D12F-1E1C-481C-91C4-EDF14C9C117E}" dt="2018-04-09T11:16:45.849" v="13726" actId="113"/>
          <ac:spMkLst>
            <pc:docMk/>
            <pc:sldMk cId="1747022837" sldId="286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3T17:36:29.695" v="2684" actId="20577"/>
          <ac:spMkLst>
            <pc:docMk/>
            <pc:sldMk cId="1747022837" sldId="286"/>
            <ac:spMk id="4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3T19:59:13.066" v="3837" actId="20577"/>
          <ac:spMkLst>
            <pc:docMk/>
            <pc:sldMk cId="1747022837" sldId="286"/>
            <ac:spMk id="6" creationId="{00000000-0000-0000-0000-0000000000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747022837" sldId="286"/>
            <ac:spMk id="7" creationId="{BD0753AA-9BF2-433D-998D-2D623CE57442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747022837" sldId="286"/>
            <ac:spMk id="8" creationId="{8EE3E5C2-2332-41FA-9039-CC18036906DA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747022837" sldId="286"/>
            <ac:spMk id="9" creationId="{B3435879-10FF-42F3-BD0D-0FD40E5443BA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747022837" sldId="286"/>
            <ac:spMk id="10" creationId="{A0943576-143B-47F0-8707-1A208FEE0211}"/>
          </ac:spMkLst>
        </pc:spChg>
      </pc:sldChg>
      <pc:sldChg chg="addSp delSp modSp add ord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783713144" sldId="287"/>
        </pc:sldMkLst>
        <pc:spChg chg="mod">
          <ac:chgData name="Иннокентий Солнцев" userId="c345689b-ecfc-4a4f-b91d-b2cd3ac6c4a0" providerId="ADAL" clId="{D596D12F-1E1C-481C-91C4-EDF14C9C117E}" dt="2018-03-23T19:40:42.449" v="3418" actId="20577"/>
          <ac:spMkLst>
            <pc:docMk/>
            <pc:sldMk cId="783713144" sldId="287"/>
            <ac:spMk id="4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3T19:59:04.418" v="3831" actId="20577"/>
          <ac:spMkLst>
            <pc:docMk/>
            <pc:sldMk cId="783713144" sldId="287"/>
            <ac:spMk id="6" creationId="{00000000-0000-0000-0000-0000000000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783713144" sldId="287"/>
            <ac:spMk id="7" creationId="{A4D20F6B-ED15-4825-BB68-0D5233DF6936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783713144" sldId="287"/>
            <ac:spMk id="8" creationId="{DB7F877B-B5D5-4C20-B20E-53CCE66B5F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783713144" sldId="287"/>
            <ac:spMk id="9" creationId="{7691C623-ECCB-47FC-8855-3C95CB8E7D3D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783713144" sldId="287"/>
            <ac:spMk id="10" creationId="{F156B60A-C1E0-4116-949D-3B5BC3BCA147}"/>
          </ac:spMkLst>
        </pc:spChg>
        <pc:spChg chg="add">
          <ac:chgData name="Иннокентий Солнцев" userId="c345689b-ecfc-4a4f-b91d-b2cd3ac6c4a0" providerId="ADAL" clId="{D596D12F-1E1C-481C-91C4-EDF14C9C117E}" dt="2018-03-23T20:04:24.635" v="3920" actId="20577"/>
          <ac:spMkLst>
            <pc:docMk/>
            <pc:sldMk cId="783713144" sldId="287"/>
            <ac:spMk id="32" creationId="{C6406B79-D72E-4300-85CB-D102CA4526B6}"/>
          </ac:spMkLst>
        </pc:spChg>
        <pc:spChg chg="add">
          <ac:chgData name="Иннокентий Солнцев" userId="c345689b-ecfc-4a4f-b91d-b2cd3ac6c4a0" providerId="ADAL" clId="{D596D12F-1E1C-481C-91C4-EDF14C9C117E}" dt="2018-03-23T20:04:24.635" v="3920" actId="20577"/>
          <ac:spMkLst>
            <pc:docMk/>
            <pc:sldMk cId="783713144" sldId="287"/>
            <ac:spMk id="33" creationId="{5BAC4916-85B4-4756-A7C1-8AE8CFB8455A}"/>
          </ac:spMkLst>
        </pc:spChg>
        <pc:spChg chg="mod">
          <ac:chgData name="Иннокентий Солнцев" userId="c345689b-ecfc-4a4f-b91d-b2cd3ac6c4a0" providerId="ADAL" clId="{D596D12F-1E1C-481C-91C4-EDF14C9C117E}" dt="2018-03-23T19:39:59.700" v="3416" actId="20577"/>
          <ac:spMkLst>
            <pc:docMk/>
            <pc:sldMk cId="783713144" sldId="287"/>
            <ac:spMk id="63" creationId="{680A6E7A-6948-4561-B4BA-31D0063D07B1}"/>
          </ac:spMkLst>
        </pc:spChg>
        <pc:spChg chg="mod">
          <ac:chgData name="Иннокентий Солнцев" userId="c345689b-ecfc-4a4f-b91d-b2cd3ac6c4a0" providerId="ADAL" clId="{D596D12F-1E1C-481C-91C4-EDF14C9C117E}" dt="2018-03-23T19:39:59.700" v="3416" actId="20577"/>
          <ac:spMkLst>
            <pc:docMk/>
            <pc:sldMk cId="783713144" sldId="287"/>
            <ac:spMk id="65" creationId="{6CA5552F-7065-49D3-BD59-3B148D2F3B86}"/>
          </ac:spMkLst>
        </pc:spChg>
        <pc:spChg chg="mod">
          <ac:chgData name="Иннокентий Солнцев" userId="c345689b-ecfc-4a4f-b91d-b2cd3ac6c4a0" providerId="ADAL" clId="{D596D12F-1E1C-481C-91C4-EDF14C9C117E}" dt="2018-03-23T19:39:59.700" v="3416" actId="20577"/>
          <ac:spMkLst>
            <pc:docMk/>
            <pc:sldMk cId="783713144" sldId="287"/>
            <ac:spMk id="80" creationId="{CF7EB6E3-82D0-4758-8078-27189B04822D}"/>
          </ac:spMkLst>
        </pc:spChg>
        <pc:picChg chg="mod">
          <ac:chgData name="Иннокентий Солнцев" userId="c345689b-ecfc-4a4f-b91d-b2cd3ac6c4a0" providerId="ADAL" clId="{D596D12F-1E1C-481C-91C4-EDF14C9C117E}" dt="2018-03-23T19:39:42.668" v="3415" actId="20577"/>
          <ac:picMkLst>
            <pc:docMk/>
            <pc:sldMk cId="783713144" sldId="287"/>
            <ac:picMk id="62" creationId="{E3D80F59-2538-4C05-8862-52E5F409A0ED}"/>
          </ac:picMkLst>
        </pc:picChg>
        <pc:picChg chg="mod">
          <ac:chgData name="Иннокентий Солнцев" userId="c345689b-ecfc-4a4f-b91d-b2cd3ac6c4a0" providerId="ADAL" clId="{D596D12F-1E1C-481C-91C4-EDF14C9C117E}" dt="2018-03-23T19:39:42.668" v="3415" actId="20577"/>
          <ac:picMkLst>
            <pc:docMk/>
            <pc:sldMk cId="783713144" sldId="287"/>
            <ac:picMk id="64" creationId="{003A0E45-8096-4D19-BD27-3F2A746ED291}"/>
          </ac:picMkLst>
        </pc:picChg>
        <pc:picChg chg="mod">
          <ac:chgData name="Иннокентий Солнцев" userId="c345689b-ecfc-4a4f-b91d-b2cd3ac6c4a0" providerId="ADAL" clId="{D596D12F-1E1C-481C-91C4-EDF14C9C117E}" dt="2018-03-23T19:39:42.668" v="3415" actId="20577"/>
          <ac:picMkLst>
            <pc:docMk/>
            <pc:sldMk cId="783713144" sldId="287"/>
            <ac:picMk id="79" creationId="{41C186C7-8D6A-4AE2-B3E8-C27B27ABEEEF}"/>
          </ac:picMkLst>
        </pc:picChg>
      </pc:sldChg>
      <pc:sldChg chg="addSp delSp modSp add ord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3208827316" sldId="289"/>
        </pc:sldMkLst>
        <pc:spChg chg="mod">
          <ac:chgData name="Иннокентий Солнцев" userId="c345689b-ecfc-4a4f-b91d-b2cd3ac6c4a0" providerId="ADAL" clId="{D596D12F-1E1C-481C-91C4-EDF14C9C117E}" dt="2018-03-23T19:44:34.669" v="3484" actId="14100"/>
          <ac:spMkLst>
            <pc:docMk/>
            <pc:sldMk cId="3208827316" sldId="289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3T19:44:23.222" v="3472" actId="20577"/>
          <ac:spMkLst>
            <pc:docMk/>
            <pc:sldMk cId="3208827316" sldId="289"/>
            <ac:spMk id="4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6T13:58:34.117" v="13637" actId="20577"/>
          <ac:spMkLst>
            <pc:docMk/>
            <pc:sldMk cId="3208827316" sldId="289"/>
            <ac:spMk id="6" creationId="{00000000-0000-0000-0000-0000000000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208827316" sldId="289"/>
            <ac:spMk id="7" creationId="{DDE67E42-323E-4718-94FE-13E263BD19BD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208827316" sldId="289"/>
            <ac:spMk id="8" creationId="{A758FBD8-3A68-4901-A73A-EEE7C2BB1C94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208827316" sldId="289"/>
            <ac:spMk id="9" creationId="{AC161D08-57A3-4164-B288-6F2B3B257BBA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208827316" sldId="289"/>
            <ac:spMk id="10" creationId="{0951C19C-F0B5-4C40-BB06-A1E414074E89}"/>
          </ac:spMkLst>
        </pc:spChg>
        <pc:spChg chg="add">
          <ac:chgData name="Иннокентий Солнцев" userId="c345689b-ecfc-4a4f-b91d-b2cd3ac6c4a0" providerId="ADAL" clId="{D596D12F-1E1C-481C-91C4-EDF14C9C117E}" dt="2018-03-23T20:04:20.717" v="3918" actId="20577"/>
          <ac:spMkLst>
            <pc:docMk/>
            <pc:sldMk cId="3208827316" sldId="289"/>
            <ac:spMk id="32" creationId="{3B4D2FE1-1CE7-47E7-B9AF-4716631B9224}"/>
          </ac:spMkLst>
        </pc:spChg>
        <pc:spChg chg="add">
          <ac:chgData name="Иннокентий Солнцев" userId="c345689b-ecfc-4a4f-b91d-b2cd3ac6c4a0" providerId="ADAL" clId="{D596D12F-1E1C-481C-91C4-EDF14C9C117E}" dt="2018-03-23T20:04:20.717" v="3918" actId="20577"/>
          <ac:spMkLst>
            <pc:docMk/>
            <pc:sldMk cId="3208827316" sldId="289"/>
            <ac:spMk id="33" creationId="{C00A7915-7492-4A49-8E5C-45CED8A7178D}"/>
          </ac:spMkLst>
        </pc:spChg>
        <pc:spChg chg="mod">
          <ac:chgData name="Иннокентий Солнцев" userId="c345689b-ecfc-4a4f-b91d-b2cd3ac6c4a0" providerId="ADAL" clId="{D596D12F-1E1C-481C-91C4-EDF14C9C117E}" dt="2018-03-23T19:45:29.400" v="3488" actId="20577"/>
          <ac:spMkLst>
            <pc:docMk/>
            <pc:sldMk cId="3208827316" sldId="289"/>
            <ac:spMk id="40" creationId="{AB6C90FE-D7D8-482E-91D0-29F4524C5217}"/>
          </ac:spMkLst>
        </pc:spChg>
        <pc:spChg chg="mod">
          <ac:chgData name="Иннокентий Солнцев" userId="c345689b-ecfc-4a4f-b91d-b2cd3ac6c4a0" providerId="ADAL" clId="{D596D12F-1E1C-481C-91C4-EDF14C9C117E}" dt="2018-03-23T19:45:29.400" v="3488" actId="20577"/>
          <ac:spMkLst>
            <pc:docMk/>
            <pc:sldMk cId="3208827316" sldId="289"/>
            <ac:spMk id="42" creationId="{DF0C78B1-1A88-4ABD-9703-09360855255F}"/>
          </ac:spMkLst>
        </pc:spChg>
        <pc:spChg chg="mod">
          <ac:chgData name="Иннокентий Солнцев" userId="c345689b-ecfc-4a4f-b91d-b2cd3ac6c4a0" providerId="ADAL" clId="{D596D12F-1E1C-481C-91C4-EDF14C9C117E}" dt="2018-03-23T19:45:29.400" v="3488" actId="20577"/>
          <ac:spMkLst>
            <pc:docMk/>
            <pc:sldMk cId="3208827316" sldId="289"/>
            <ac:spMk id="44" creationId="{57380772-533F-4E22-B190-2B7CFCA3667D}"/>
          </ac:spMkLst>
        </pc:spChg>
        <pc:picChg chg="mod">
          <ac:chgData name="Иннокентий Солнцев" userId="c345689b-ecfc-4a4f-b91d-b2cd3ac6c4a0" providerId="ADAL" clId="{D596D12F-1E1C-481C-91C4-EDF14C9C117E}" dt="2018-03-23T19:45:24.369" v="3487" actId="20577"/>
          <ac:picMkLst>
            <pc:docMk/>
            <pc:sldMk cId="3208827316" sldId="289"/>
            <ac:picMk id="39" creationId="{7F502272-356F-4437-B2D0-4B5094211E71}"/>
          </ac:picMkLst>
        </pc:picChg>
        <pc:picChg chg="mod">
          <ac:chgData name="Иннокентий Солнцев" userId="c345689b-ecfc-4a4f-b91d-b2cd3ac6c4a0" providerId="ADAL" clId="{D596D12F-1E1C-481C-91C4-EDF14C9C117E}" dt="2018-03-23T19:45:24.369" v="3487" actId="20577"/>
          <ac:picMkLst>
            <pc:docMk/>
            <pc:sldMk cId="3208827316" sldId="289"/>
            <ac:picMk id="41" creationId="{AEC6DE14-8900-4C3C-A3F3-CEF802C23E37}"/>
          </ac:picMkLst>
        </pc:picChg>
        <pc:picChg chg="mod">
          <ac:chgData name="Иннокентий Солнцев" userId="c345689b-ecfc-4a4f-b91d-b2cd3ac6c4a0" providerId="ADAL" clId="{D596D12F-1E1C-481C-91C4-EDF14C9C117E}" dt="2018-03-23T19:45:24.369" v="3487" actId="20577"/>
          <ac:picMkLst>
            <pc:docMk/>
            <pc:sldMk cId="3208827316" sldId="289"/>
            <ac:picMk id="43" creationId="{9C348B4F-505E-4EB6-B53F-B1BC5C809D68}"/>
          </ac:picMkLst>
        </pc:picChg>
      </pc:sldChg>
      <pc:sldChg chg="addSp delSp modSp add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3908192253" sldId="290"/>
        </pc:sldMkLst>
        <pc:spChg chg="mod">
          <ac:chgData name="Иннокентий Солнцев" userId="c345689b-ecfc-4a4f-b91d-b2cd3ac6c4a0" providerId="ADAL" clId="{D596D12F-1E1C-481C-91C4-EDF14C9C117E}" dt="2018-03-23T19:55:40.075" v="3803" actId="20577"/>
          <ac:spMkLst>
            <pc:docMk/>
            <pc:sldMk cId="3908192253" sldId="290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3T19:55:32.475" v="3789" actId="20577"/>
          <ac:spMkLst>
            <pc:docMk/>
            <pc:sldMk cId="3908192253" sldId="290"/>
            <ac:spMk id="4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3T20:02:25.817" v="3888" actId="20577"/>
          <ac:spMkLst>
            <pc:docMk/>
            <pc:sldMk cId="3908192253" sldId="290"/>
            <ac:spMk id="6" creationId="{00000000-0000-0000-0000-000000000000}"/>
          </ac:spMkLst>
        </pc:spChg>
        <pc:spChg chg="add">
          <ac:chgData name="Иннокентий Солнцев" userId="c345689b-ecfc-4a4f-b91d-b2cd3ac6c4a0" providerId="ADAL" clId="{D596D12F-1E1C-481C-91C4-EDF14C9C117E}" dt="2018-03-23T20:00:30.511" v="3862" actId="692"/>
          <ac:spMkLst>
            <pc:docMk/>
            <pc:sldMk cId="3908192253" sldId="290"/>
            <ac:spMk id="7" creationId="{355A6B98-4289-4A36-A9E9-63F17E74E439}"/>
          </ac:spMkLst>
        </pc:spChg>
        <pc:spChg chg="add">
          <ac:chgData name="Иннокентий Солнцев" userId="c345689b-ecfc-4a4f-b91d-b2cd3ac6c4a0" providerId="ADAL" clId="{D596D12F-1E1C-481C-91C4-EDF14C9C117E}" dt="2018-03-23T20:00:30.511" v="3862" actId="692"/>
          <ac:spMkLst>
            <pc:docMk/>
            <pc:sldMk cId="3908192253" sldId="290"/>
            <ac:spMk id="8" creationId="{99576AEE-13B1-4DE7-BF29-D1E88847DE50}"/>
          </ac:spMkLst>
        </pc:spChg>
        <pc:spChg chg="add">
          <ac:chgData name="Иннокентий Солнцев" userId="c345689b-ecfc-4a4f-b91d-b2cd3ac6c4a0" providerId="ADAL" clId="{D596D12F-1E1C-481C-91C4-EDF14C9C117E}" dt="2018-03-23T20:00:30.511" v="3862" actId="692"/>
          <ac:spMkLst>
            <pc:docMk/>
            <pc:sldMk cId="3908192253" sldId="290"/>
            <ac:spMk id="9" creationId="{3A30C795-927D-4226-B186-432D350BBC19}"/>
          </ac:spMkLst>
        </pc:spChg>
        <pc:spChg chg="add">
          <ac:chgData name="Иннокентий Солнцев" userId="c345689b-ecfc-4a4f-b91d-b2cd3ac6c4a0" providerId="ADAL" clId="{D596D12F-1E1C-481C-91C4-EDF14C9C117E}" dt="2018-03-23T20:00:30.511" v="3862" actId="692"/>
          <ac:spMkLst>
            <pc:docMk/>
            <pc:sldMk cId="3908192253" sldId="290"/>
            <ac:spMk id="10" creationId="{98E34113-77FA-4EFE-8BB2-C58A83049004}"/>
          </ac:spMkLst>
        </pc:spChg>
        <pc:spChg chg="add mod">
          <ac:chgData name="Иннокентий Солнцев" userId="c345689b-ecfc-4a4f-b91d-b2cd3ac6c4a0" providerId="ADAL" clId="{D596D12F-1E1C-481C-91C4-EDF14C9C117E}" dt="2018-03-23T20:06:28.865" v="4097" actId="692"/>
          <ac:spMkLst>
            <pc:docMk/>
            <pc:sldMk cId="3908192253" sldId="290"/>
            <ac:spMk id="11" creationId="{DCACE4D8-9BB5-4535-8024-C30DD5084089}"/>
          </ac:spMkLst>
        </pc:spChg>
        <pc:spChg chg="add">
          <ac:chgData name="Иннокентий Солнцев" userId="c345689b-ecfc-4a4f-b91d-b2cd3ac6c4a0" providerId="ADAL" clId="{D596D12F-1E1C-481C-91C4-EDF14C9C117E}" dt="2018-03-23T20:00:30.511" v="3862" actId="692"/>
          <ac:spMkLst>
            <pc:docMk/>
            <pc:sldMk cId="3908192253" sldId="290"/>
            <ac:spMk id="15" creationId="{3106C38C-9B8A-4944-AC82-726D409978B8}"/>
          </ac:spMkLst>
        </pc:spChg>
        <pc:spChg chg="add">
          <ac:chgData name="Иннокентий Солнцев" userId="c345689b-ecfc-4a4f-b91d-b2cd3ac6c4a0" providerId="ADAL" clId="{D596D12F-1E1C-481C-91C4-EDF14C9C117E}" dt="2018-03-23T20:00:30.511" v="3862" actId="692"/>
          <ac:spMkLst>
            <pc:docMk/>
            <pc:sldMk cId="3908192253" sldId="290"/>
            <ac:spMk id="16" creationId="{85168FCA-0271-4374-947F-F3C6EFB80D3A}"/>
          </ac:spMkLst>
        </pc:spChg>
        <pc:spChg chg="add">
          <ac:chgData name="Иннокентий Солнцев" userId="c345689b-ecfc-4a4f-b91d-b2cd3ac6c4a0" providerId="ADAL" clId="{D596D12F-1E1C-481C-91C4-EDF14C9C117E}" dt="2018-03-23T20:00:30.511" v="3862" actId="692"/>
          <ac:spMkLst>
            <pc:docMk/>
            <pc:sldMk cId="3908192253" sldId="290"/>
            <ac:spMk id="17" creationId="{86F746BF-E23B-4955-8C32-CBC75648738F}"/>
          </ac:spMkLst>
        </pc:spChg>
        <pc:spChg chg="add">
          <ac:chgData name="Иннокентий Солнцев" userId="c345689b-ecfc-4a4f-b91d-b2cd3ac6c4a0" providerId="ADAL" clId="{D596D12F-1E1C-481C-91C4-EDF14C9C117E}" dt="2018-03-23T20:00:30.511" v="3862" actId="692"/>
          <ac:spMkLst>
            <pc:docMk/>
            <pc:sldMk cId="3908192253" sldId="290"/>
            <ac:spMk id="18" creationId="{74AC5402-1EF5-41EF-9BAC-55B1FE670E53}"/>
          </ac:spMkLst>
        </pc:spChg>
        <pc:spChg chg="add">
          <ac:chgData name="Иннокентий Солнцев" userId="c345689b-ecfc-4a4f-b91d-b2cd3ac6c4a0" providerId="ADAL" clId="{D596D12F-1E1C-481C-91C4-EDF14C9C117E}" dt="2018-03-23T20:00:30.511" v="3862" actId="692"/>
          <ac:spMkLst>
            <pc:docMk/>
            <pc:sldMk cId="3908192253" sldId="290"/>
            <ac:spMk id="19" creationId="{50A0013B-650D-48ED-9127-98A76ED21829}"/>
          </ac:spMkLst>
        </pc:spChg>
        <pc:spChg chg="add">
          <ac:chgData name="Иннокентий Солнцев" userId="c345689b-ecfc-4a4f-b91d-b2cd3ac6c4a0" providerId="ADAL" clId="{D596D12F-1E1C-481C-91C4-EDF14C9C117E}" dt="2018-03-23T20:00:30.511" v="3862" actId="692"/>
          <ac:spMkLst>
            <pc:docMk/>
            <pc:sldMk cId="3908192253" sldId="290"/>
            <ac:spMk id="20" creationId="{A76C1F78-ED5E-4198-994A-C38D3BF1A012}"/>
          </ac:spMkLst>
        </pc:spChg>
        <pc:spChg chg="add">
          <ac:chgData name="Иннокентий Солнцев" userId="c345689b-ecfc-4a4f-b91d-b2cd3ac6c4a0" providerId="ADAL" clId="{D596D12F-1E1C-481C-91C4-EDF14C9C117E}" dt="2018-03-23T20:00:30.511" v="3862" actId="692"/>
          <ac:spMkLst>
            <pc:docMk/>
            <pc:sldMk cId="3908192253" sldId="290"/>
            <ac:spMk id="21" creationId="{C8404D8A-2509-408B-8F97-DB2667C08242}"/>
          </ac:spMkLst>
        </pc:spChg>
        <pc:spChg chg="add">
          <ac:chgData name="Иннокентий Солнцев" userId="c345689b-ecfc-4a4f-b91d-b2cd3ac6c4a0" providerId="ADAL" clId="{D596D12F-1E1C-481C-91C4-EDF14C9C117E}" dt="2018-03-23T20:00:30.511" v="3862" actId="692"/>
          <ac:spMkLst>
            <pc:docMk/>
            <pc:sldMk cId="3908192253" sldId="290"/>
            <ac:spMk id="22" creationId="{A94623CD-5DFD-4E13-9048-07C1261AC7E2}"/>
          </ac:spMkLst>
        </pc:spChg>
        <pc:spChg chg="add">
          <ac:chgData name="Иннокентий Солнцев" userId="c345689b-ecfc-4a4f-b91d-b2cd3ac6c4a0" providerId="ADAL" clId="{D596D12F-1E1C-481C-91C4-EDF14C9C117E}" dt="2018-03-23T20:00:30.511" v="3862" actId="692"/>
          <ac:spMkLst>
            <pc:docMk/>
            <pc:sldMk cId="3908192253" sldId="290"/>
            <ac:spMk id="23" creationId="{B0B4DA17-453C-4EF8-9469-A5345D871BE3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908192253" sldId="290"/>
            <ac:spMk id="24" creationId="{957F1547-EAAA-4535-9A66-EC8F1CDD92D7}"/>
          </ac:spMkLst>
        </pc:spChg>
        <pc:spChg chg="add del mod">
          <ac:chgData name="Иннокентий Солнцев" userId="c345689b-ecfc-4a4f-b91d-b2cd3ac6c4a0" providerId="ADAL" clId="{D596D12F-1E1C-481C-91C4-EDF14C9C117E}" dt="2018-03-23T20:05:02.602" v="3922" actId="478"/>
          <ac:spMkLst>
            <pc:docMk/>
            <pc:sldMk cId="3908192253" sldId="290"/>
            <ac:spMk id="24" creationId="{F0C72C57-D9F1-429F-A5B1-4B53CECB1C71}"/>
          </ac:spMkLst>
        </pc:spChg>
        <pc:spChg chg="add mod ord">
          <ac:chgData name="Иннокентий Солнцев" userId="c345689b-ecfc-4a4f-b91d-b2cd3ac6c4a0" providerId="ADAL" clId="{D596D12F-1E1C-481C-91C4-EDF14C9C117E}" dt="2018-03-23T20:05:22.955" v="3924" actId="166"/>
          <ac:spMkLst>
            <pc:docMk/>
            <pc:sldMk cId="3908192253" sldId="290"/>
            <ac:spMk id="25" creationId="{B87328DE-6B7B-45F6-B9B2-CEB5FB0417FD}"/>
          </ac:spMkLst>
        </pc:spChg>
        <pc:spChg chg="add mod ord">
          <ac:chgData name="Иннокентий Солнцев" userId="c345689b-ecfc-4a4f-b91d-b2cd3ac6c4a0" providerId="ADAL" clId="{D596D12F-1E1C-481C-91C4-EDF14C9C117E}" dt="2018-03-23T20:05:22.955" v="3924" actId="166"/>
          <ac:spMkLst>
            <pc:docMk/>
            <pc:sldMk cId="3908192253" sldId="290"/>
            <ac:spMk id="26" creationId="{04F88943-0EAC-4876-8994-7E028FC5E778}"/>
          </ac:spMkLst>
        </pc:spChg>
        <pc:spChg chg="add mod ord">
          <ac:chgData name="Иннокентий Солнцев" userId="c345689b-ecfc-4a4f-b91d-b2cd3ac6c4a0" providerId="ADAL" clId="{D596D12F-1E1C-481C-91C4-EDF14C9C117E}" dt="2018-03-23T20:05:22.955" v="3924" actId="166"/>
          <ac:spMkLst>
            <pc:docMk/>
            <pc:sldMk cId="3908192253" sldId="290"/>
            <ac:spMk id="27" creationId="{682F16FD-9167-41EC-8D1B-323DD720D8C8}"/>
          </ac:spMkLst>
        </pc:spChg>
        <pc:spChg chg="add mod">
          <ac:chgData name="Иннокентий Солнцев" userId="c345689b-ecfc-4a4f-b91d-b2cd3ac6c4a0" providerId="ADAL" clId="{D596D12F-1E1C-481C-91C4-EDF14C9C117E}" dt="2018-03-23T20:04:02.190" v="3914" actId="1076"/>
          <ac:spMkLst>
            <pc:docMk/>
            <pc:sldMk cId="3908192253" sldId="290"/>
            <ac:spMk id="28" creationId="{A5785166-6D69-4494-AAC9-675E8FD5E975}"/>
          </ac:spMkLst>
        </pc:spChg>
        <pc:spChg chg="add mod">
          <ac:chgData name="Иннокентий Солнцев" userId="c345689b-ecfc-4a4f-b91d-b2cd3ac6c4a0" providerId="ADAL" clId="{D596D12F-1E1C-481C-91C4-EDF14C9C117E}" dt="2018-03-23T20:04:12.945" v="3917" actId="20577"/>
          <ac:spMkLst>
            <pc:docMk/>
            <pc:sldMk cId="3908192253" sldId="290"/>
            <ac:spMk id="29" creationId="{A8FEAA52-9E19-4FD9-8FE4-B480AF586993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908192253" sldId="290"/>
            <ac:spMk id="30" creationId="{273A28CA-F7A6-450D-AB14-4E4D2F3B74ED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908192253" sldId="290"/>
            <ac:spMk id="31" creationId="{3AF10426-2ACB-4FA3-91BC-F56A8972E72E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908192253" sldId="290"/>
            <ac:spMk id="32" creationId="{ED0DD66A-05DE-4EE2-9417-86E79D2DDA3A}"/>
          </ac:spMkLst>
        </pc:spChg>
        <pc:picChg chg="add">
          <ac:chgData name="Иннокентий Солнцев" userId="c345689b-ecfc-4a4f-b91d-b2cd3ac6c4a0" providerId="ADAL" clId="{D596D12F-1E1C-481C-91C4-EDF14C9C117E}" dt="2018-03-23T20:00:30.511" v="3862" actId="692"/>
          <ac:picMkLst>
            <pc:docMk/>
            <pc:sldMk cId="3908192253" sldId="290"/>
            <ac:picMk id="12" creationId="{D0CCA050-446C-4CB1-8ADC-4F78886A9A5D}"/>
          </ac:picMkLst>
        </pc:picChg>
        <pc:picChg chg="add">
          <ac:chgData name="Иннокентий Солнцев" userId="c345689b-ecfc-4a4f-b91d-b2cd3ac6c4a0" providerId="ADAL" clId="{D596D12F-1E1C-481C-91C4-EDF14C9C117E}" dt="2018-03-23T20:00:30.511" v="3862" actId="692"/>
          <ac:picMkLst>
            <pc:docMk/>
            <pc:sldMk cId="3908192253" sldId="290"/>
            <ac:picMk id="13" creationId="{39E8858F-A103-491C-A596-10C4E3391DB9}"/>
          </ac:picMkLst>
        </pc:picChg>
        <pc:picChg chg="add">
          <ac:chgData name="Иннокентий Солнцев" userId="c345689b-ecfc-4a4f-b91d-b2cd3ac6c4a0" providerId="ADAL" clId="{D596D12F-1E1C-481C-91C4-EDF14C9C117E}" dt="2018-03-23T20:00:30.511" v="3862" actId="692"/>
          <ac:picMkLst>
            <pc:docMk/>
            <pc:sldMk cId="3908192253" sldId="290"/>
            <ac:picMk id="14" creationId="{4BCFEC4F-81C4-451E-97C2-400847B450E5}"/>
          </ac:picMkLst>
        </pc:picChg>
      </pc:sldChg>
      <pc:sldChg chg="addSp delSp modSp add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1507501422" sldId="291"/>
        </pc:sldMkLst>
        <pc:spChg chg="mod">
          <ac:chgData name="Иннокентий Солнцев" userId="c345689b-ecfc-4a4f-b91d-b2cd3ac6c4a0" providerId="ADAL" clId="{D596D12F-1E1C-481C-91C4-EDF14C9C117E}" dt="2018-03-24T13:32:33.729" v="4503" actId="14"/>
          <ac:spMkLst>
            <pc:docMk/>
            <pc:sldMk cId="1507501422" sldId="291"/>
            <ac:spMk id="3" creationId="{02685600-D648-4142-B98C-4BA24CEBA235}"/>
          </ac:spMkLst>
        </pc:spChg>
        <pc:spChg chg="mod">
          <ac:chgData name="Иннокентий Солнцев" userId="c345689b-ecfc-4a4f-b91d-b2cd3ac6c4a0" providerId="ADAL" clId="{D596D12F-1E1C-481C-91C4-EDF14C9C117E}" dt="2018-03-24T13:30:54.661" v="4452" actId="1076"/>
          <ac:spMkLst>
            <pc:docMk/>
            <pc:sldMk cId="1507501422" sldId="291"/>
            <ac:spMk id="4" creationId="{FE1C9F0B-9C26-4D41-B108-E4BBD3E6B134}"/>
          </ac:spMkLst>
        </pc:spChg>
        <pc:spChg chg="add mod">
          <ac:chgData name="Иннокентий Солнцев" userId="c345689b-ecfc-4a4f-b91d-b2cd3ac6c4a0" providerId="ADAL" clId="{D596D12F-1E1C-481C-91C4-EDF14C9C117E}" dt="2018-03-24T13:31:03.126" v="4458" actId="1035"/>
          <ac:spMkLst>
            <pc:docMk/>
            <pc:sldMk cId="1507501422" sldId="291"/>
            <ac:spMk id="5" creationId="{FEEE72F9-3C55-4D1D-931A-E3813ABB1635}"/>
          </ac:spMkLst>
        </pc:spChg>
        <pc:spChg chg="add mod">
          <ac:chgData name="Иннокентий Солнцев" userId="c345689b-ecfc-4a4f-b91d-b2cd3ac6c4a0" providerId="ADAL" clId="{D596D12F-1E1C-481C-91C4-EDF14C9C117E}" dt="2018-03-24T13:32:39.568" v="4504" actId="1076"/>
          <ac:spMkLst>
            <pc:docMk/>
            <pc:sldMk cId="1507501422" sldId="291"/>
            <ac:spMk id="6" creationId="{F3DC6623-052C-4CE0-9411-35EE15334153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507501422" sldId="291"/>
            <ac:spMk id="7" creationId="{E66B32BC-43BE-4EB5-A29B-60207338BFBB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507501422" sldId="291"/>
            <ac:spMk id="8" creationId="{B34CB6EE-1822-4F13-8201-790449CB5EF2}"/>
          </ac:spMkLst>
        </pc:spChg>
      </pc:sldChg>
      <pc:sldChg chg="addSp delSp modSp add ord">
        <pc:chgData name="Иннокентий Солнцев" userId="c345689b-ecfc-4a4f-b91d-b2cd3ac6c4a0" providerId="ADAL" clId="{D596D12F-1E1C-481C-91C4-EDF14C9C117E}" dt="2018-04-09T11:17:38.408" v="13737" actId="113"/>
        <pc:sldMkLst>
          <pc:docMk/>
          <pc:sldMk cId="608940258" sldId="292"/>
        </pc:sldMkLst>
        <pc:spChg chg="mod">
          <ac:chgData name="Иннокентий Солнцев" userId="c345689b-ecfc-4a4f-b91d-b2cd3ac6c4a0" providerId="ADAL" clId="{D596D12F-1E1C-481C-91C4-EDF14C9C117E}" dt="2018-04-09T11:17:38.408" v="13737" actId="113"/>
          <ac:spMkLst>
            <pc:docMk/>
            <pc:sldMk cId="608940258" sldId="292"/>
            <ac:spMk id="2" creationId="{879D46EF-3132-4F9C-A5FB-91DDDF8DF47B}"/>
          </ac:spMkLst>
        </pc:spChg>
        <pc:spChg chg="mod">
          <ac:chgData name="Иннокентий Солнцев" userId="c345689b-ecfc-4a4f-b91d-b2cd3ac6c4a0" providerId="ADAL" clId="{D596D12F-1E1C-481C-91C4-EDF14C9C117E}" dt="2018-03-24T21:23:18.591" v="8918" actId="20577"/>
          <ac:spMkLst>
            <pc:docMk/>
            <pc:sldMk cId="608940258" sldId="292"/>
            <ac:spMk id="3" creationId="{E7C5892D-CEF4-49B5-BE94-1039B1890FB3}"/>
          </ac:spMkLst>
        </pc:spChg>
        <pc:spChg chg="mod">
          <ac:chgData name="Иннокентий Солнцев" userId="c345689b-ecfc-4a4f-b91d-b2cd3ac6c4a0" providerId="ADAL" clId="{D596D12F-1E1C-481C-91C4-EDF14C9C117E}" dt="2018-03-24T15:24:19.531" v="5637" actId="1076"/>
          <ac:spMkLst>
            <pc:docMk/>
            <pc:sldMk cId="608940258" sldId="292"/>
            <ac:spMk id="4" creationId="{35854646-3B04-43A5-A15E-183F8C40EA8E}"/>
          </ac:spMkLst>
        </pc:spChg>
        <pc:spChg chg="mod">
          <ac:chgData name="Иннокентий Солнцев" userId="c345689b-ecfc-4a4f-b91d-b2cd3ac6c4a0" providerId="ADAL" clId="{D596D12F-1E1C-481C-91C4-EDF14C9C117E}" dt="2018-03-24T15:24:33.788" v="5638" actId="1076"/>
          <ac:spMkLst>
            <pc:docMk/>
            <pc:sldMk cId="608940258" sldId="292"/>
            <ac:spMk id="6" creationId="{1D6DBAE1-8059-4D99-8860-37030A071DFC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608940258" sldId="292"/>
            <ac:spMk id="7" creationId="{D368FC4D-528F-418B-8CF0-4AC812D16C0C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608940258" sldId="292"/>
            <ac:spMk id="8" creationId="{55B76F38-999E-4C11-8278-AB76E06E861B}"/>
          </ac:spMkLst>
        </pc:spChg>
        <pc:spChg chg="mod">
          <ac:chgData name="Иннокентий Солнцев" userId="c345689b-ecfc-4a4f-b91d-b2cd3ac6c4a0" providerId="ADAL" clId="{D596D12F-1E1C-481C-91C4-EDF14C9C117E}" dt="2018-03-24T15:24:33.788" v="5638" actId="1076"/>
          <ac:spMkLst>
            <pc:docMk/>
            <pc:sldMk cId="608940258" sldId="292"/>
            <ac:spMk id="9" creationId="{87A6205B-8E11-4DDE-85FF-3133197BB64D}"/>
          </ac:spMkLst>
        </pc:spChg>
        <pc:spChg chg="mod">
          <ac:chgData name="Иннокентий Солнцев" userId="c345689b-ecfc-4a4f-b91d-b2cd3ac6c4a0" providerId="ADAL" clId="{D596D12F-1E1C-481C-91C4-EDF14C9C117E}" dt="2018-03-24T21:24:14.027" v="8940" actId="113"/>
          <ac:spMkLst>
            <pc:docMk/>
            <pc:sldMk cId="608940258" sldId="292"/>
            <ac:spMk id="10" creationId="{8FE51E7F-611E-4F86-819E-8CEE6D20FFF6}"/>
          </ac:spMkLst>
        </pc:spChg>
        <pc:spChg chg="mod">
          <ac:chgData name="Иннокентий Солнцев" userId="c345689b-ecfc-4a4f-b91d-b2cd3ac6c4a0" providerId="ADAL" clId="{D596D12F-1E1C-481C-91C4-EDF14C9C117E}" dt="2018-03-24T15:24:33.788" v="5638" actId="1076"/>
          <ac:spMkLst>
            <pc:docMk/>
            <pc:sldMk cId="608940258" sldId="292"/>
            <ac:spMk id="13" creationId="{E6A1F31F-2347-4555-B9EA-0DD0AA3954EA}"/>
          </ac:spMkLst>
        </pc:spChg>
        <pc:spChg chg="del">
          <ac:chgData name="Иннокентий Солнцев" userId="c345689b-ecfc-4a4f-b91d-b2cd3ac6c4a0" providerId="ADAL" clId="{D596D12F-1E1C-481C-91C4-EDF14C9C117E}" dt="2018-03-24T15:21:54.677" v="5552" actId="478"/>
          <ac:spMkLst>
            <pc:docMk/>
            <pc:sldMk cId="608940258" sldId="292"/>
            <ac:spMk id="14" creationId="{C16D7E33-9740-42D1-B39E-9034D53EB1D0}"/>
          </ac:spMkLst>
        </pc:spChg>
        <pc:spChg chg="del">
          <ac:chgData name="Иннокентий Солнцев" userId="c345689b-ecfc-4a4f-b91d-b2cd3ac6c4a0" providerId="ADAL" clId="{D596D12F-1E1C-481C-91C4-EDF14C9C117E}" dt="2018-03-24T15:21:56.980" v="5553" actId="478"/>
          <ac:spMkLst>
            <pc:docMk/>
            <pc:sldMk cId="608940258" sldId="292"/>
            <ac:spMk id="16" creationId="{607A3BDC-F112-417A-B6F8-1A62FACD7AB6}"/>
          </ac:spMkLst>
        </pc:spChg>
        <pc:spChg chg="add mod">
          <ac:chgData name="Иннокентий Солнцев" userId="c345689b-ecfc-4a4f-b91d-b2cd3ac6c4a0" providerId="ADAL" clId="{D596D12F-1E1C-481C-91C4-EDF14C9C117E}" dt="2018-03-24T21:24:16.250" v="8941" actId="113"/>
          <ac:spMkLst>
            <pc:docMk/>
            <pc:sldMk cId="608940258" sldId="292"/>
            <ac:spMk id="17" creationId="{F6759AA9-5549-4021-AE47-7C0BB7B3520D}"/>
          </ac:spMkLst>
        </pc:spChg>
        <pc:spChg chg="mod">
          <ac:chgData name="Иннокентий Солнцев" userId="c345689b-ecfc-4a4f-b91d-b2cd3ac6c4a0" providerId="ADAL" clId="{D596D12F-1E1C-481C-91C4-EDF14C9C117E}" dt="2018-03-24T15:24:33.788" v="5638" actId="1076"/>
          <ac:spMkLst>
            <pc:docMk/>
            <pc:sldMk cId="608940258" sldId="292"/>
            <ac:spMk id="18" creationId="{D14DE9E8-D929-4679-BEF6-04B64C592E63}"/>
          </ac:spMkLst>
        </pc:spChg>
        <pc:spChg chg="del">
          <ac:chgData name="Иннокентий Солнцев" userId="c345689b-ecfc-4a4f-b91d-b2cd3ac6c4a0" providerId="ADAL" clId="{D596D12F-1E1C-481C-91C4-EDF14C9C117E}" dt="2018-03-24T15:21:20.835" v="5537" actId="478"/>
          <ac:spMkLst>
            <pc:docMk/>
            <pc:sldMk cId="608940258" sldId="292"/>
            <ac:spMk id="19" creationId="{9186B22B-0657-485F-9079-0990B576E2A4}"/>
          </ac:spMkLst>
        </pc:spChg>
        <pc:picChg chg="mod">
          <ac:chgData name="Иннокентий Солнцев" userId="c345689b-ecfc-4a4f-b91d-b2cd3ac6c4a0" providerId="ADAL" clId="{D596D12F-1E1C-481C-91C4-EDF14C9C117E}" dt="2018-03-24T15:24:33.788" v="5638" actId="1076"/>
          <ac:picMkLst>
            <pc:docMk/>
            <pc:sldMk cId="608940258" sldId="292"/>
            <ac:picMk id="5" creationId="{9B21F3F4-5A1B-49B8-A9C7-7111A24CB656}"/>
          </ac:picMkLst>
        </pc:picChg>
        <pc:picChg chg="mod">
          <ac:chgData name="Иннокентий Солнцев" userId="c345689b-ecfc-4a4f-b91d-b2cd3ac6c4a0" providerId="ADAL" clId="{D596D12F-1E1C-481C-91C4-EDF14C9C117E}" dt="2018-03-24T15:24:33.788" v="5638" actId="1076"/>
          <ac:picMkLst>
            <pc:docMk/>
            <pc:sldMk cId="608940258" sldId="292"/>
            <ac:picMk id="11" creationId="{93F9C842-B5ED-48C5-80EB-00FD6CECCED3}"/>
          </ac:picMkLst>
        </pc:picChg>
        <pc:picChg chg="mod">
          <ac:chgData name="Иннокентий Солнцев" userId="c345689b-ecfc-4a4f-b91d-b2cd3ac6c4a0" providerId="ADAL" clId="{D596D12F-1E1C-481C-91C4-EDF14C9C117E}" dt="2018-03-24T15:24:33.788" v="5638" actId="1076"/>
          <ac:picMkLst>
            <pc:docMk/>
            <pc:sldMk cId="608940258" sldId="292"/>
            <ac:picMk id="12" creationId="{7C479685-81C2-42E2-A7AD-8E64AEA8E05D}"/>
          </ac:picMkLst>
        </pc:picChg>
        <pc:picChg chg="mod">
          <ac:chgData name="Иннокентий Солнцев" userId="c345689b-ecfc-4a4f-b91d-b2cd3ac6c4a0" providerId="ADAL" clId="{D596D12F-1E1C-481C-91C4-EDF14C9C117E}" dt="2018-03-24T15:24:33.788" v="5638" actId="1076"/>
          <ac:picMkLst>
            <pc:docMk/>
            <pc:sldMk cId="608940258" sldId="292"/>
            <ac:picMk id="15" creationId="{D6C25B20-CC54-4D68-B18C-6556C84E32B2}"/>
          </ac:picMkLst>
        </pc:picChg>
      </pc:sldChg>
      <pc:sldChg chg="addSp delSp modSp add ord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155627464" sldId="293"/>
        </pc:sldMkLst>
        <pc:spChg chg="mod">
          <ac:chgData name="Иннокентий Солнцев" userId="c345689b-ecfc-4a4f-b91d-b2cd3ac6c4a0" providerId="ADAL" clId="{D596D12F-1E1C-481C-91C4-EDF14C9C117E}" dt="2018-03-24T14:50:26.489" v="5299" actId="6549"/>
          <ac:spMkLst>
            <pc:docMk/>
            <pc:sldMk cId="155627464" sldId="293"/>
            <ac:spMk id="2" creationId="{186DD962-263D-422B-B104-0D9A88A7B995}"/>
          </ac:spMkLst>
        </pc:spChg>
        <pc:spChg chg="mod">
          <ac:chgData name="Иннокентий Солнцев" userId="c345689b-ecfc-4a4f-b91d-b2cd3ac6c4a0" providerId="ADAL" clId="{D596D12F-1E1C-481C-91C4-EDF14C9C117E}" dt="2018-03-24T13:39:14.032" v="4593" actId="20577"/>
          <ac:spMkLst>
            <pc:docMk/>
            <pc:sldMk cId="155627464" sldId="293"/>
            <ac:spMk id="3" creationId="{5ACC4240-E8E6-4C20-84F8-11E4252445A1}"/>
          </ac:spMkLst>
        </pc:spChg>
        <pc:spChg chg="add mod">
          <ac:chgData name="Иннокентий Солнцев" userId="c345689b-ecfc-4a4f-b91d-b2cd3ac6c4a0" providerId="ADAL" clId="{D596D12F-1E1C-481C-91C4-EDF14C9C117E}" dt="2018-03-24T14:50:31.996" v="5300" actId="1076"/>
          <ac:spMkLst>
            <pc:docMk/>
            <pc:sldMk cId="155627464" sldId="293"/>
            <ac:spMk id="4" creationId="{B6A78C8F-95F9-4102-B01C-4B834861789B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55627464" sldId="293"/>
            <ac:spMk id="5" creationId="{188B74B2-E1BC-4A68-BC63-482CDD999377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55627464" sldId="293"/>
            <ac:spMk id="6" creationId="{E45236C2-0C56-4915-ADF3-CBAFF3301C4A}"/>
          </ac:spMkLst>
        </pc:spChg>
      </pc:sldChg>
      <pc:sldChg chg="addSp delSp modSp add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3816660370" sldId="294"/>
        </pc:sldMkLst>
        <pc:spChg chg="mod">
          <ac:chgData name="Иннокентий Солнцев" userId="c345689b-ecfc-4a4f-b91d-b2cd3ac6c4a0" providerId="ADAL" clId="{D596D12F-1E1C-481C-91C4-EDF14C9C117E}" dt="2018-03-24T15:31:37.928" v="6017" actId="20577"/>
          <ac:spMkLst>
            <pc:docMk/>
            <pc:sldMk cId="3816660370" sldId="294"/>
            <ac:spMk id="2" creationId="{9FE0BC44-BCFA-4CB0-A58D-94E95B174BC7}"/>
          </ac:spMkLst>
        </pc:spChg>
        <pc:spChg chg="mod">
          <ac:chgData name="Иннокентий Солнцев" userId="c345689b-ecfc-4a4f-b91d-b2cd3ac6c4a0" providerId="ADAL" clId="{D596D12F-1E1C-481C-91C4-EDF14C9C117E}" dt="2018-03-24T15:25:07.872" v="5640" actId="27636"/>
          <ac:spMkLst>
            <pc:docMk/>
            <pc:sldMk cId="3816660370" sldId="294"/>
            <ac:spMk id="3" creationId="{EAA6EDE1-AA9F-4238-8832-55E4E2C27F57}"/>
          </ac:spMkLst>
        </pc:spChg>
        <pc:spChg chg="mod">
          <ac:chgData name="Иннокентий Солнцев" userId="c345689b-ecfc-4a4f-b91d-b2cd3ac6c4a0" providerId="ADAL" clId="{D596D12F-1E1C-481C-91C4-EDF14C9C117E}" dt="2018-03-24T15:34:24.781" v="6042" actId="20577"/>
          <ac:spMkLst>
            <pc:docMk/>
            <pc:sldMk cId="3816660370" sldId="294"/>
            <ac:spMk id="4" creationId="{948A3E5D-0361-4D9F-8587-36FA04925825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816660370" sldId="294"/>
            <ac:spMk id="5" creationId="{1A5E46F8-5520-4AA6-B654-1058E50E7BC6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816660370" sldId="294"/>
            <ac:spMk id="6" creationId="{B56A5DA2-4543-40E6-936E-897B3484A473}"/>
          </ac:spMkLst>
        </pc:spChg>
      </pc:sldChg>
      <pc:sldChg chg="addSp delSp modSp add">
        <pc:chgData name="Иннокентий Солнцев" userId="c345689b-ecfc-4a4f-b91d-b2cd3ac6c4a0" providerId="ADAL" clId="{D596D12F-1E1C-481C-91C4-EDF14C9C117E}" dt="2018-04-09T11:17:19.516" v="13734" actId="113"/>
        <pc:sldMkLst>
          <pc:docMk/>
          <pc:sldMk cId="3702554951" sldId="295"/>
        </pc:sldMkLst>
        <pc:spChg chg="mod">
          <ac:chgData name="Иннокентий Солнцев" userId="c345689b-ecfc-4a4f-b91d-b2cd3ac6c4a0" providerId="ADAL" clId="{D596D12F-1E1C-481C-91C4-EDF14C9C117E}" dt="2018-04-09T11:17:19.516" v="13734" actId="113"/>
          <ac:spMkLst>
            <pc:docMk/>
            <pc:sldMk cId="3702554951" sldId="295"/>
            <ac:spMk id="2" creationId="{B128D5E8-3B1A-4535-A97E-8C820396D0E6}"/>
          </ac:spMkLst>
        </pc:spChg>
        <pc:spChg chg="mod">
          <ac:chgData name="Иннокентий Солнцев" userId="c345689b-ecfc-4a4f-b91d-b2cd3ac6c4a0" providerId="ADAL" clId="{D596D12F-1E1C-481C-91C4-EDF14C9C117E}" dt="2018-03-24T18:36:02.344" v="6044" actId="27636"/>
          <ac:spMkLst>
            <pc:docMk/>
            <pc:sldMk cId="3702554951" sldId="295"/>
            <ac:spMk id="3" creationId="{F158147D-2B64-4E85-BE7E-3B1E763491D9}"/>
          </ac:spMkLst>
        </pc:spChg>
        <pc:spChg chg="add del mod">
          <ac:chgData name="Иннокентий Солнцев" userId="c345689b-ecfc-4a4f-b91d-b2cd3ac6c4a0" providerId="ADAL" clId="{D596D12F-1E1C-481C-91C4-EDF14C9C117E}" dt="2018-03-24T18:45:33.665" v="6552" actId="20577"/>
          <ac:spMkLst>
            <pc:docMk/>
            <pc:sldMk cId="3702554951" sldId="295"/>
            <ac:spMk id="4" creationId="{E2CA61BB-43AC-491B-9508-D5896B00980E}"/>
          </ac:spMkLst>
        </pc:spChg>
        <pc:spChg chg="mod">
          <ac:chgData name="Иннокентий Солнцев" userId="c345689b-ecfc-4a4f-b91d-b2cd3ac6c4a0" providerId="ADAL" clId="{D596D12F-1E1C-481C-91C4-EDF14C9C117E}" dt="2018-03-24T18:46:30.599" v="6605" actId="20577"/>
          <ac:spMkLst>
            <pc:docMk/>
            <pc:sldMk cId="3702554951" sldId="295"/>
            <ac:spMk id="5" creationId="{7801FA8B-6570-45E6-80F6-499863C7D0D8}"/>
          </ac:spMkLst>
        </pc:spChg>
        <pc:spChg chg="add del">
          <ac:chgData name="Иннокентий Солнцев" userId="c345689b-ecfc-4a4f-b91d-b2cd3ac6c4a0" providerId="ADAL" clId="{D596D12F-1E1C-481C-91C4-EDF14C9C117E}" dt="2018-03-24T18:37:58.015" v="6144" actId="20577"/>
          <ac:spMkLst>
            <pc:docMk/>
            <pc:sldMk cId="3702554951" sldId="295"/>
            <ac:spMk id="6" creationId="{281C21CF-9D54-4922-A01A-22636EE30ADD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702554951" sldId="295"/>
            <ac:spMk id="6" creationId="{D7713AD6-FE6F-418D-91E8-2280F7BD9F7C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702554951" sldId="295"/>
            <ac:spMk id="7" creationId="{0CBBAF30-F1A9-43E5-8B76-DB2CB054CC92}"/>
          </ac:spMkLst>
        </pc:spChg>
        <pc:spChg chg="add del">
          <ac:chgData name="Иннокентий Солнцев" userId="c345689b-ecfc-4a4f-b91d-b2cd3ac6c4a0" providerId="ADAL" clId="{D596D12F-1E1C-481C-91C4-EDF14C9C117E}" dt="2018-03-24T18:38:12.128" v="6148" actId="20577"/>
          <ac:spMkLst>
            <pc:docMk/>
            <pc:sldMk cId="3702554951" sldId="295"/>
            <ac:spMk id="7" creationId="{2F550920-EBD7-46AA-BAA7-EF4FF36E0F7C}"/>
          </ac:spMkLst>
        </pc:spChg>
        <pc:spChg chg="add del mod">
          <ac:chgData name="Иннокентий Солнцев" userId="c345689b-ecfc-4a4f-b91d-b2cd3ac6c4a0" providerId="ADAL" clId="{D596D12F-1E1C-481C-91C4-EDF14C9C117E}" dt="2018-03-24T19:04:27.624" v="6735" actId="478"/>
          <ac:spMkLst>
            <pc:docMk/>
            <pc:sldMk cId="3702554951" sldId="295"/>
            <ac:spMk id="8" creationId="{BD690192-B7AC-49E3-8875-AEE1AC23DCD6}"/>
          </ac:spMkLst>
        </pc:spChg>
        <pc:spChg chg="add mod">
          <ac:chgData name="Иннокентий Солнцев" userId="c345689b-ecfc-4a4f-b91d-b2cd3ac6c4a0" providerId="ADAL" clId="{D596D12F-1E1C-481C-91C4-EDF14C9C117E}" dt="2018-03-24T19:05:00.348" v="6794" actId="1036"/>
          <ac:spMkLst>
            <pc:docMk/>
            <pc:sldMk cId="3702554951" sldId="295"/>
            <ac:spMk id="9" creationId="{B4D85D24-200D-48C0-B1FA-F6155489C7E5}"/>
          </ac:spMkLst>
        </pc:spChg>
      </pc:sldChg>
      <pc:sldChg chg="addSp delSp modSp add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2888048010" sldId="297"/>
        </pc:sldMkLst>
        <pc:spChg chg="mod">
          <ac:chgData name="Иннокентий Солнцев" userId="c345689b-ecfc-4a4f-b91d-b2cd3ac6c4a0" providerId="ADAL" clId="{D596D12F-1E1C-481C-91C4-EDF14C9C117E}" dt="2018-03-24T19:13:13.191" v="6848" actId="20577"/>
          <ac:spMkLst>
            <pc:docMk/>
            <pc:sldMk cId="2888048010" sldId="297"/>
            <ac:spMk id="3" creationId="{4570E424-7E0C-4C2B-9F62-1712665D6FF9}"/>
          </ac:spMkLst>
        </pc:spChg>
        <pc:spChg chg="mod">
          <ac:chgData name="Иннокентий Солнцев" userId="c345689b-ecfc-4a4f-b91d-b2cd3ac6c4a0" providerId="ADAL" clId="{D596D12F-1E1C-481C-91C4-EDF14C9C117E}" dt="2018-03-24T19:56:14.870" v="7153" actId="20577"/>
          <ac:spMkLst>
            <pc:docMk/>
            <pc:sldMk cId="2888048010" sldId="297"/>
            <ac:spMk id="4" creationId="{C3650843-2CBE-47E6-9E34-AA02B3B60C0A}"/>
          </ac:spMkLst>
        </pc:spChg>
        <pc:spChg chg="mod">
          <ac:chgData name="Иннокентий Солнцев" userId="c345689b-ecfc-4a4f-b91d-b2cd3ac6c4a0" providerId="ADAL" clId="{D596D12F-1E1C-481C-91C4-EDF14C9C117E}" dt="2018-03-24T19:58:37.156" v="7232" actId="20577"/>
          <ac:spMkLst>
            <pc:docMk/>
            <pc:sldMk cId="2888048010" sldId="297"/>
            <ac:spMk id="5" creationId="{1883B269-5A16-4DDE-8D5C-DCA688A73867}"/>
          </ac:spMkLst>
        </pc:spChg>
        <pc:spChg chg="mod">
          <ac:chgData name="Иннокентий Солнцев" userId="c345689b-ecfc-4a4f-b91d-b2cd3ac6c4a0" providerId="ADAL" clId="{D596D12F-1E1C-481C-91C4-EDF14C9C117E}" dt="2018-03-24T19:56:32.459" v="7194" actId="20577"/>
          <ac:spMkLst>
            <pc:docMk/>
            <pc:sldMk cId="2888048010" sldId="297"/>
            <ac:spMk id="6" creationId="{4ED7B0D2-0571-4F29-9D3A-340B4A7462D9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2888048010" sldId="297"/>
            <ac:spMk id="7" creationId="{2F05C7AD-A36E-433E-B734-1F45A08536B6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2888048010" sldId="297"/>
            <ac:spMk id="8" creationId="{B90EDA7B-E84E-40D2-AF13-60429B6C6BF6}"/>
          </ac:spMkLst>
        </pc:spChg>
      </pc:sldChg>
      <pc:sldChg chg="addSp delSp modSp add">
        <pc:chgData name="Иннокентий Солнцев" userId="c345689b-ecfc-4a4f-b91d-b2cd3ac6c4a0" providerId="ADAL" clId="{D596D12F-1E1C-481C-91C4-EDF14C9C117E}" dt="2018-04-09T11:17:33.193" v="13736" actId="113"/>
        <pc:sldMkLst>
          <pc:docMk/>
          <pc:sldMk cId="834704472" sldId="298"/>
        </pc:sldMkLst>
        <pc:spChg chg="mod">
          <ac:chgData name="Иннокентий Солнцев" userId="c345689b-ecfc-4a4f-b91d-b2cd3ac6c4a0" providerId="ADAL" clId="{D596D12F-1E1C-481C-91C4-EDF14C9C117E}" dt="2018-04-09T11:17:33.193" v="13736" actId="113"/>
          <ac:spMkLst>
            <pc:docMk/>
            <pc:sldMk cId="834704472" sldId="298"/>
            <ac:spMk id="2" creationId="{F31C6616-FECF-48BE-935A-3186306EFFF1}"/>
          </ac:spMkLst>
        </pc:spChg>
        <pc:spChg chg="mod">
          <ac:chgData name="Иннокентий Солнцев" userId="c345689b-ecfc-4a4f-b91d-b2cd3ac6c4a0" providerId="ADAL" clId="{D596D12F-1E1C-481C-91C4-EDF14C9C117E}" dt="2018-03-24T20:05:40.708" v="7751" actId="20577"/>
          <ac:spMkLst>
            <pc:docMk/>
            <pc:sldMk cId="834704472" sldId="298"/>
            <ac:spMk id="3" creationId="{0A5C2FEB-E67B-459D-9DB8-0E6DBBAD7BE5}"/>
          </ac:spMkLst>
        </pc:spChg>
        <pc:spChg chg="mod">
          <ac:chgData name="Иннокентий Солнцев" userId="c345689b-ecfc-4a4f-b91d-b2cd3ac6c4a0" providerId="ADAL" clId="{D596D12F-1E1C-481C-91C4-EDF14C9C117E}" dt="2018-03-24T20:07:32.854" v="7769" actId="20577"/>
          <ac:spMkLst>
            <pc:docMk/>
            <pc:sldMk cId="834704472" sldId="298"/>
            <ac:spMk id="6" creationId="{91AC4566-0D27-4EC6-BBA1-895102DBFE54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834704472" sldId="298"/>
            <ac:spMk id="8" creationId="{71B1700C-EA7D-4487-A64F-B1ABB753188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834704472" sldId="298"/>
            <ac:spMk id="10" creationId="{D238B0EB-9E88-496D-8CD2-7D3CD57D24DC}"/>
          </ac:spMkLst>
        </pc:spChg>
        <pc:spChg chg="mod">
          <ac:chgData name="Иннокентий Солнцев" userId="c345689b-ecfc-4a4f-b91d-b2cd3ac6c4a0" providerId="ADAL" clId="{D596D12F-1E1C-481C-91C4-EDF14C9C117E}" dt="2018-03-24T20:07:41.790" v="7776" actId="20577"/>
          <ac:spMkLst>
            <pc:docMk/>
            <pc:sldMk cId="834704472" sldId="298"/>
            <ac:spMk id="15" creationId="{7C600B38-7A61-4187-BEF4-1C5B2961B4D0}"/>
          </ac:spMkLst>
        </pc:spChg>
        <pc:spChg chg="add mod">
          <ac:chgData name="Иннокентий Солнцев" userId="c345689b-ecfc-4a4f-b91d-b2cd3ac6c4a0" providerId="ADAL" clId="{D596D12F-1E1C-481C-91C4-EDF14C9C117E}" dt="2018-03-24T20:20:10.406" v="8087" actId="14861"/>
          <ac:spMkLst>
            <pc:docMk/>
            <pc:sldMk cId="834704472" sldId="298"/>
            <ac:spMk id="16" creationId="{433C889A-B4DA-4694-9C05-78AA23E9D204}"/>
          </ac:spMkLst>
        </pc:spChg>
        <pc:spChg chg="add mod">
          <ac:chgData name="Иннокентий Солнцев" userId="c345689b-ecfc-4a4f-b91d-b2cd3ac6c4a0" providerId="ADAL" clId="{D596D12F-1E1C-481C-91C4-EDF14C9C117E}" dt="2018-03-24T20:17:45.210" v="8049" actId="1076"/>
          <ac:spMkLst>
            <pc:docMk/>
            <pc:sldMk cId="834704472" sldId="298"/>
            <ac:spMk id="19" creationId="{09ED54D4-6672-4AE0-BA41-AF04A745155D}"/>
          </ac:spMkLst>
        </pc:spChg>
        <pc:spChg chg="add mod">
          <ac:chgData name="Иннокентий Солнцев" userId="c345689b-ecfc-4a4f-b91d-b2cd3ac6c4a0" providerId="ADAL" clId="{D596D12F-1E1C-481C-91C4-EDF14C9C117E}" dt="2018-03-24T20:17:58.463" v="8051" actId="1076"/>
          <ac:spMkLst>
            <pc:docMk/>
            <pc:sldMk cId="834704472" sldId="298"/>
            <ac:spMk id="20" creationId="{72CECB54-C2F9-48D7-B754-E3CBE109F123}"/>
          </ac:spMkLst>
        </pc:spChg>
        <pc:spChg chg="mod">
          <ac:chgData name="Иннокентий Солнцев" userId="c345689b-ecfc-4a4f-b91d-b2cd3ac6c4a0" providerId="ADAL" clId="{D596D12F-1E1C-481C-91C4-EDF14C9C117E}" dt="2018-03-24T20:31:56.719" v="8187" actId="20577"/>
          <ac:spMkLst>
            <pc:docMk/>
            <pc:sldMk cId="834704472" sldId="298"/>
            <ac:spMk id="27" creationId="{C4715EF9-6E9E-4409-BD74-B1D5B99EAB24}"/>
          </ac:spMkLst>
        </pc:spChg>
        <pc:spChg chg="add mod">
          <ac:chgData name="Иннокентий Солнцев" userId="c345689b-ecfc-4a4f-b91d-b2cd3ac6c4a0" providerId="ADAL" clId="{D596D12F-1E1C-481C-91C4-EDF14C9C117E}" dt="2018-03-24T20:25:56.921" v="8140" actId="14861"/>
          <ac:spMkLst>
            <pc:docMk/>
            <pc:sldMk cId="834704472" sldId="298"/>
            <ac:spMk id="29" creationId="{6C6BE176-E19D-43A8-9709-1C44010E90FD}"/>
          </ac:spMkLst>
        </pc:spChg>
        <pc:picChg chg="add mod">
          <ac:chgData name="Иннокентий Солнцев" userId="c345689b-ecfc-4a4f-b91d-b2cd3ac6c4a0" providerId="ADAL" clId="{D596D12F-1E1C-481C-91C4-EDF14C9C117E}" dt="2018-03-24T20:16:55.365" v="8046" actId="1076"/>
          <ac:picMkLst>
            <pc:docMk/>
            <pc:sldMk cId="834704472" sldId="298"/>
            <ac:picMk id="18" creationId="{655F20DD-75F2-4B79-9A56-CF6C1E8DACBE}"/>
          </ac:picMkLst>
        </pc:picChg>
        <pc:picChg chg="ord">
          <ac:chgData name="Иннокентий Солнцев" userId="c345689b-ecfc-4a4f-b91d-b2cd3ac6c4a0" providerId="ADAL" clId="{D596D12F-1E1C-481C-91C4-EDF14C9C117E}" dt="2018-03-24T20:26:25.394" v="8141" actId="166"/>
          <ac:picMkLst>
            <pc:docMk/>
            <pc:sldMk cId="834704472" sldId="298"/>
            <ac:picMk id="31" creationId="{C7AD5936-6B8D-4947-811A-F50442FBCE79}"/>
          </ac:picMkLst>
        </pc:picChg>
        <pc:cxnChg chg="add del mod">
          <ac:chgData name="Иннокентий Солнцев" userId="c345689b-ecfc-4a4f-b91d-b2cd3ac6c4a0" providerId="ADAL" clId="{D596D12F-1E1C-481C-91C4-EDF14C9C117E}" dt="2018-03-24T20:18:32.869" v="8059" actId="11529"/>
          <ac:cxnSpMkLst>
            <pc:docMk/>
            <pc:sldMk cId="834704472" sldId="298"/>
            <ac:cxnSpMk id="10" creationId="{85C59B97-7933-4DEA-89F1-E88789553EC3}"/>
          </ac:cxnSpMkLst>
        </pc:cxnChg>
      </pc:sldChg>
      <pc:sldChg chg="addSp delSp modSp add">
        <pc:chgData name="Иннокентий Солнцев" userId="c345689b-ecfc-4a4f-b91d-b2cd3ac6c4a0" providerId="ADAL" clId="{D596D12F-1E1C-481C-91C4-EDF14C9C117E}" dt="2018-04-09T11:17:06.954" v="13732" actId="113"/>
        <pc:sldMkLst>
          <pc:docMk/>
          <pc:sldMk cId="1962206479" sldId="299"/>
        </pc:sldMkLst>
        <pc:spChg chg="mod">
          <ac:chgData name="Иннокентий Солнцев" userId="c345689b-ecfc-4a4f-b91d-b2cd3ac6c4a0" providerId="ADAL" clId="{D596D12F-1E1C-481C-91C4-EDF14C9C117E}" dt="2018-04-09T11:17:06.954" v="13732" actId="113"/>
          <ac:spMkLst>
            <pc:docMk/>
            <pc:sldMk cId="1962206479" sldId="299"/>
            <ac:spMk id="2" creationId="{F6D4BC5B-3762-466E-9F06-2EF21DA7055C}"/>
          </ac:spMkLst>
        </pc:spChg>
        <pc:spChg chg="mod">
          <ac:chgData name="Иннокентий Солнцев" userId="c345689b-ecfc-4a4f-b91d-b2cd3ac6c4a0" providerId="ADAL" clId="{D596D12F-1E1C-481C-91C4-EDF14C9C117E}" dt="2018-03-24T21:10:01.827" v="8532" actId="20577"/>
          <ac:spMkLst>
            <pc:docMk/>
            <pc:sldMk cId="1962206479" sldId="299"/>
            <ac:spMk id="3" creationId="{74C6B7FC-DFB4-4CC7-B4B9-41F11AEE0ACF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962206479" sldId="299"/>
            <ac:spMk id="4" creationId="{B987AB6D-2743-4693-847D-0BF39EA7E583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962206479" sldId="299"/>
            <ac:spMk id="5" creationId="{C06C9F02-DAA1-48FA-B85F-3794581B89A0}"/>
          </ac:spMkLst>
        </pc:spChg>
        <pc:spChg chg="mod">
          <ac:chgData name="Иннокентий Солнцев" userId="c345689b-ecfc-4a4f-b91d-b2cd3ac6c4a0" providerId="ADAL" clId="{D596D12F-1E1C-481C-91C4-EDF14C9C117E}" dt="2018-03-26T22:15:09.441" v="13643" actId="20577"/>
          <ac:spMkLst>
            <pc:docMk/>
            <pc:sldMk cId="1962206479" sldId="299"/>
            <ac:spMk id="30" creationId="{F198C8D2-F3A8-4B60-890B-904D1F7BA1D9}"/>
          </ac:spMkLst>
        </pc:spChg>
        <pc:spChg chg="add mod">
          <ac:chgData name="Иннокентий Солнцев" userId="c345689b-ecfc-4a4f-b91d-b2cd3ac6c4a0" providerId="ADAL" clId="{D596D12F-1E1C-481C-91C4-EDF14C9C117E}" dt="2018-03-24T21:10:53.915" v="8568" actId="164"/>
          <ac:spMkLst>
            <pc:docMk/>
            <pc:sldMk cId="1962206479" sldId="299"/>
            <ac:spMk id="33" creationId="{14DA2516-BA81-47F6-8E6E-B02C09892A69}"/>
          </ac:spMkLst>
        </pc:spChg>
        <pc:spChg chg="add mod">
          <ac:chgData name="Иннокентий Солнцев" userId="c345689b-ecfc-4a4f-b91d-b2cd3ac6c4a0" providerId="ADAL" clId="{D596D12F-1E1C-481C-91C4-EDF14C9C117E}" dt="2018-03-24T21:10:53.915" v="8568" actId="164"/>
          <ac:spMkLst>
            <pc:docMk/>
            <pc:sldMk cId="1962206479" sldId="299"/>
            <ac:spMk id="34" creationId="{801FF4C3-273B-48EB-BE5D-58990292CDF7}"/>
          </ac:spMkLst>
        </pc:spChg>
        <pc:spChg chg="add mod">
          <ac:chgData name="Иннокентий Солнцев" userId="c345689b-ecfc-4a4f-b91d-b2cd3ac6c4a0" providerId="ADAL" clId="{D596D12F-1E1C-481C-91C4-EDF14C9C117E}" dt="2018-03-24T21:10:53.915" v="8568" actId="164"/>
          <ac:spMkLst>
            <pc:docMk/>
            <pc:sldMk cId="1962206479" sldId="299"/>
            <ac:spMk id="36" creationId="{F448DA34-5830-4781-B782-98EEA86BE957}"/>
          </ac:spMkLst>
        </pc:spChg>
        <pc:spChg chg="add mod">
          <ac:chgData name="Иннокентий Солнцев" userId="c345689b-ecfc-4a4f-b91d-b2cd3ac6c4a0" providerId="ADAL" clId="{D596D12F-1E1C-481C-91C4-EDF14C9C117E}" dt="2018-03-24T21:10:53.915" v="8568" actId="164"/>
          <ac:spMkLst>
            <pc:docMk/>
            <pc:sldMk cId="1962206479" sldId="299"/>
            <ac:spMk id="37" creationId="{A9EC1F20-4A19-48EA-8F68-C559ECBC2A60}"/>
          </ac:spMkLst>
        </pc:spChg>
        <pc:spChg chg="add mod">
          <ac:chgData name="Иннокентий Солнцев" userId="c345689b-ecfc-4a4f-b91d-b2cd3ac6c4a0" providerId="ADAL" clId="{D596D12F-1E1C-481C-91C4-EDF14C9C117E}" dt="2018-03-24T21:10:53.915" v="8568" actId="164"/>
          <ac:spMkLst>
            <pc:docMk/>
            <pc:sldMk cId="1962206479" sldId="299"/>
            <ac:spMk id="38" creationId="{99CF7200-2056-4BCE-AC48-204681858599}"/>
          </ac:spMkLst>
        </pc:spChg>
        <pc:spChg chg="add mod">
          <ac:chgData name="Иннокентий Солнцев" userId="c345689b-ecfc-4a4f-b91d-b2cd3ac6c4a0" providerId="ADAL" clId="{D596D12F-1E1C-481C-91C4-EDF14C9C117E}" dt="2018-03-24T21:10:53.915" v="8568" actId="164"/>
          <ac:spMkLst>
            <pc:docMk/>
            <pc:sldMk cId="1962206479" sldId="299"/>
            <ac:spMk id="39" creationId="{6BA93B44-8860-41D4-913C-893D92CF8B30}"/>
          </ac:spMkLst>
        </pc:spChg>
        <pc:spChg chg="add mod">
          <ac:chgData name="Иннокентий Солнцев" userId="c345689b-ecfc-4a4f-b91d-b2cd3ac6c4a0" providerId="ADAL" clId="{D596D12F-1E1C-481C-91C4-EDF14C9C117E}" dt="2018-03-24T21:10:53.915" v="8568" actId="164"/>
          <ac:spMkLst>
            <pc:docMk/>
            <pc:sldMk cId="1962206479" sldId="299"/>
            <ac:spMk id="40" creationId="{0B737CF6-CF11-4179-BDE7-C1E6EE7B0EB4}"/>
          </ac:spMkLst>
        </pc:spChg>
        <pc:spChg chg="add mod">
          <ac:chgData name="Иннокентий Солнцев" userId="c345689b-ecfc-4a4f-b91d-b2cd3ac6c4a0" providerId="ADAL" clId="{D596D12F-1E1C-481C-91C4-EDF14C9C117E}" dt="2018-03-24T21:10:53.915" v="8568" actId="164"/>
          <ac:spMkLst>
            <pc:docMk/>
            <pc:sldMk cId="1962206479" sldId="299"/>
            <ac:spMk id="41" creationId="{99DDC77D-1CA1-4473-8DD1-77EBDAE47230}"/>
          </ac:spMkLst>
        </pc:spChg>
        <pc:spChg chg="add mod">
          <ac:chgData name="Иннокентий Солнцев" userId="c345689b-ecfc-4a4f-b91d-b2cd3ac6c4a0" providerId="ADAL" clId="{D596D12F-1E1C-481C-91C4-EDF14C9C117E}" dt="2018-03-24T21:10:53.915" v="8568" actId="164"/>
          <ac:spMkLst>
            <pc:docMk/>
            <pc:sldMk cId="1962206479" sldId="299"/>
            <ac:spMk id="42" creationId="{5CD6FE0F-718B-4402-8E80-58EDAB4009CB}"/>
          </ac:spMkLst>
        </pc:spChg>
        <pc:spChg chg="add mod">
          <ac:chgData name="Иннокентий Солнцев" userId="c345689b-ecfc-4a4f-b91d-b2cd3ac6c4a0" providerId="ADAL" clId="{D596D12F-1E1C-481C-91C4-EDF14C9C117E}" dt="2018-03-24T21:10:53.915" v="8568" actId="164"/>
          <ac:spMkLst>
            <pc:docMk/>
            <pc:sldMk cId="1962206479" sldId="299"/>
            <ac:spMk id="43" creationId="{7366A887-C2C9-4E81-8F4D-EA0454C5E297}"/>
          </ac:spMkLst>
        </pc:spChg>
        <pc:spChg chg="add mod">
          <ac:chgData name="Иннокентий Солнцев" userId="c345689b-ecfc-4a4f-b91d-b2cd3ac6c4a0" providerId="ADAL" clId="{D596D12F-1E1C-481C-91C4-EDF14C9C117E}" dt="2018-03-24T21:10:53.915" v="8568" actId="164"/>
          <ac:spMkLst>
            <pc:docMk/>
            <pc:sldMk cId="1962206479" sldId="299"/>
            <ac:spMk id="44" creationId="{BDC5CF15-997D-4380-B27B-3565F2FE35E6}"/>
          </ac:spMkLst>
        </pc:spChg>
        <pc:spChg chg="add mod">
          <ac:chgData name="Иннокентий Солнцев" userId="c345689b-ecfc-4a4f-b91d-b2cd3ac6c4a0" providerId="ADAL" clId="{D596D12F-1E1C-481C-91C4-EDF14C9C117E}" dt="2018-03-24T21:12:14.470" v="8591" actId="1076"/>
          <ac:spMkLst>
            <pc:docMk/>
            <pc:sldMk cId="1962206479" sldId="299"/>
            <ac:spMk id="46" creationId="{430F639B-7C1B-4DCC-A5C8-1B8CCECC5100}"/>
          </ac:spMkLst>
        </pc:spChg>
        <pc:spChg chg="add del">
          <ac:chgData name="Иннокентий Солнцев" userId="c345689b-ecfc-4a4f-b91d-b2cd3ac6c4a0" providerId="ADAL" clId="{D596D12F-1E1C-481C-91C4-EDF14C9C117E}" dt="2018-03-24T21:11:09.864" v="8571" actId="20577"/>
          <ac:spMkLst>
            <pc:docMk/>
            <pc:sldMk cId="1962206479" sldId="299"/>
            <ac:spMk id="50" creationId="{C194179D-D9AC-4660-A0D7-ED9CB247523F}"/>
          </ac:spMkLst>
        </pc:spChg>
        <pc:spChg chg="add del">
          <ac:chgData name="Иннокентий Солнцев" userId="c345689b-ecfc-4a4f-b91d-b2cd3ac6c4a0" providerId="ADAL" clId="{D596D12F-1E1C-481C-91C4-EDF14C9C117E}" dt="2018-03-24T21:11:09.864" v="8571" actId="20577"/>
          <ac:spMkLst>
            <pc:docMk/>
            <pc:sldMk cId="1962206479" sldId="299"/>
            <ac:spMk id="51" creationId="{677F8E36-5FCC-4064-B244-0558EDA5FF0C}"/>
          </ac:spMkLst>
        </pc:spChg>
        <pc:spChg chg="add del">
          <ac:chgData name="Иннокентий Солнцев" userId="c345689b-ecfc-4a4f-b91d-b2cd3ac6c4a0" providerId="ADAL" clId="{D596D12F-1E1C-481C-91C4-EDF14C9C117E}" dt="2018-03-24T21:11:09.864" v="8571" actId="20577"/>
          <ac:spMkLst>
            <pc:docMk/>
            <pc:sldMk cId="1962206479" sldId="299"/>
            <ac:spMk id="53" creationId="{07D48155-5C49-45F6-8689-F4D4FB020F80}"/>
          </ac:spMkLst>
        </pc:spChg>
        <pc:spChg chg="add del">
          <ac:chgData name="Иннокентий Солнцев" userId="c345689b-ecfc-4a4f-b91d-b2cd3ac6c4a0" providerId="ADAL" clId="{D596D12F-1E1C-481C-91C4-EDF14C9C117E}" dt="2018-03-24T21:11:09.864" v="8571" actId="20577"/>
          <ac:spMkLst>
            <pc:docMk/>
            <pc:sldMk cId="1962206479" sldId="299"/>
            <ac:spMk id="54" creationId="{C63D1626-1B4E-41F9-AE47-CB6C19777FC8}"/>
          </ac:spMkLst>
        </pc:spChg>
        <pc:spChg chg="add del">
          <ac:chgData name="Иннокентий Солнцев" userId="c345689b-ecfc-4a4f-b91d-b2cd3ac6c4a0" providerId="ADAL" clId="{D596D12F-1E1C-481C-91C4-EDF14C9C117E}" dt="2018-03-24T21:11:09.864" v="8571" actId="20577"/>
          <ac:spMkLst>
            <pc:docMk/>
            <pc:sldMk cId="1962206479" sldId="299"/>
            <ac:spMk id="55" creationId="{003B425B-077A-4253-92C8-2BB9FF86912B}"/>
          </ac:spMkLst>
        </pc:spChg>
        <pc:spChg chg="add del">
          <ac:chgData name="Иннокентий Солнцев" userId="c345689b-ecfc-4a4f-b91d-b2cd3ac6c4a0" providerId="ADAL" clId="{D596D12F-1E1C-481C-91C4-EDF14C9C117E}" dt="2018-03-24T21:11:09.864" v="8571" actId="20577"/>
          <ac:spMkLst>
            <pc:docMk/>
            <pc:sldMk cId="1962206479" sldId="299"/>
            <ac:spMk id="56" creationId="{EC74EF57-2ED4-4DAF-BA84-69B0F2124684}"/>
          </ac:spMkLst>
        </pc:spChg>
        <pc:spChg chg="add del">
          <ac:chgData name="Иннокентий Солнцев" userId="c345689b-ecfc-4a4f-b91d-b2cd3ac6c4a0" providerId="ADAL" clId="{D596D12F-1E1C-481C-91C4-EDF14C9C117E}" dt="2018-03-24T21:11:09.864" v="8571" actId="20577"/>
          <ac:spMkLst>
            <pc:docMk/>
            <pc:sldMk cId="1962206479" sldId="299"/>
            <ac:spMk id="57" creationId="{AC288649-6B4E-470D-9060-89590F23E88C}"/>
          </ac:spMkLst>
        </pc:spChg>
        <pc:spChg chg="add del">
          <ac:chgData name="Иннокентий Солнцев" userId="c345689b-ecfc-4a4f-b91d-b2cd3ac6c4a0" providerId="ADAL" clId="{D596D12F-1E1C-481C-91C4-EDF14C9C117E}" dt="2018-03-24T21:11:09.864" v="8571" actId="20577"/>
          <ac:spMkLst>
            <pc:docMk/>
            <pc:sldMk cId="1962206479" sldId="299"/>
            <ac:spMk id="58" creationId="{E23D31B4-2A6E-4458-9AE9-9586D3E2F4AC}"/>
          </ac:spMkLst>
        </pc:spChg>
        <pc:spChg chg="add del">
          <ac:chgData name="Иннокентий Солнцев" userId="c345689b-ecfc-4a4f-b91d-b2cd3ac6c4a0" providerId="ADAL" clId="{D596D12F-1E1C-481C-91C4-EDF14C9C117E}" dt="2018-03-24T21:11:09.864" v="8571" actId="20577"/>
          <ac:spMkLst>
            <pc:docMk/>
            <pc:sldMk cId="1962206479" sldId="299"/>
            <ac:spMk id="59" creationId="{A3C0A96E-F479-4B90-8187-364B7C69B74B}"/>
          </ac:spMkLst>
        </pc:spChg>
        <pc:spChg chg="add del">
          <ac:chgData name="Иннокентий Солнцев" userId="c345689b-ecfc-4a4f-b91d-b2cd3ac6c4a0" providerId="ADAL" clId="{D596D12F-1E1C-481C-91C4-EDF14C9C117E}" dt="2018-03-24T21:11:09.864" v="8571" actId="20577"/>
          <ac:spMkLst>
            <pc:docMk/>
            <pc:sldMk cId="1962206479" sldId="299"/>
            <ac:spMk id="60" creationId="{C6243B9F-8192-4B97-B6B9-B16530532ED7}"/>
          </ac:spMkLst>
        </pc:spChg>
        <pc:spChg chg="add del">
          <ac:chgData name="Иннокентий Солнцев" userId="c345689b-ecfc-4a4f-b91d-b2cd3ac6c4a0" providerId="ADAL" clId="{D596D12F-1E1C-481C-91C4-EDF14C9C117E}" dt="2018-03-24T21:11:09.864" v="8571" actId="20577"/>
          <ac:spMkLst>
            <pc:docMk/>
            <pc:sldMk cId="1962206479" sldId="299"/>
            <ac:spMk id="61" creationId="{89C504E1-EFC6-42F9-B2F3-57C28789970B}"/>
          </ac:spMkLst>
        </pc:spChg>
        <pc:spChg chg="add del">
          <ac:chgData name="Иннокентий Солнцев" userId="c345689b-ecfc-4a4f-b91d-b2cd3ac6c4a0" providerId="ADAL" clId="{D596D12F-1E1C-481C-91C4-EDF14C9C117E}" dt="2018-03-24T21:11:09.864" v="8571" actId="20577"/>
          <ac:spMkLst>
            <pc:docMk/>
            <pc:sldMk cId="1962206479" sldId="299"/>
            <ac:spMk id="63" creationId="{105E3E13-AC72-44E2-A199-245602C5078B}"/>
          </ac:spMkLst>
        </pc:spChg>
        <pc:spChg chg="add mod">
          <ac:chgData name="Иннокентий Солнцев" userId="c345689b-ecfc-4a4f-b91d-b2cd3ac6c4a0" providerId="ADAL" clId="{D596D12F-1E1C-481C-91C4-EDF14C9C117E}" dt="2018-03-24T21:11:15.378" v="8573" actId="164"/>
          <ac:spMkLst>
            <pc:docMk/>
            <pc:sldMk cId="1962206479" sldId="299"/>
            <ac:spMk id="66" creationId="{4F137A5E-77D3-4EEE-A99A-93BDCFCF78B9}"/>
          </ac:spMkLst>
        </pc:spChg>
        <pc:spChg chg="add mod">
          <ac:chgData name="Иннокентий Солнцев" userId="c345689b-ecfc-4a4f-b91d-b2cd3ac6c4a0" providerId="ADAL" clId="{D596D12F-1E1C-481C-91C4-EDF14C9C117E}" dt="2018-03-24T21:11:15.378" v="8573" actId="164"/>
          <ac:spMkLst>
            <pc:docMk/>
            <pc:sldMk cId="1962206479" sldId="299"/>
            <ac:spMk id="67" creationId="{7AACD51A-2842-462B-9E09-53027CDE2CB3}"/>
          </ac:spMkLst>
        </pc:spChg>
        <pc:spChg chg="add mod">
          <ac:chgData name="Иннокентий Солнцев" userId="c345689b-ecfc-4a4f-b91d-b2cd3ac6c4a0" providerId="ADAL" clId="{D596D12F-1E1C-481C-91C4-EDF14C9C117E}" dt="2018-03-24T21:11:15.378" v="8573" actId="164"/>
          <ac:spMkLst>
            <pc:docMk/>
            <pc:sldMk cId="1962206479" sldId="299"/>
            <ac:spMk id="69" creationId="{D911DEE3-3379-42E4-8564-0BBC285D96FE}"/>
          </ac:spMkLst>
        </pc:spChg>
        <pc:spChg chg="add mod">
          <ac:chgData name="Иннокентий Солнцев" userId="c345689b-ecfc-4a4f-b91d-b2cd3ac6c4a0" providerId="ADAL" clId="{D596D12F-1E1C-481C-91C4-EDF14C9C117E}" dt="2018-03-24T21:11:15.378" v="8573" actId="164"/>
          <ac:spMkLst>
            <pc:docMk/>
            <pc:sldMk cId="1962206479" sldId="299"/>
            <ac:spMk id="70" creationId="{46457B64-CC09-4591-91E3-9A239D02483D}"/>
          </ac:spMkLst>
        </pc:spChg>
        <pc:spChg chg="add mod">
          <ac:chgData name="Иннокентий Солнцев" userId="c345689b-ecfc-4a4f-b91d-b2cd3ac6c4a0" providerId="ADAL" clId="{D596D12F-1E1C-481C-91C4-EDF14C9C117E}" dt="2018-03-24T21:11:15.378" v="8573" actId="164"/>
          <ac:spMkLst>
            <pc:docMk/>
            <pc:sldMk cId="1962206479" sldId="299"/>
            <ac:spMk id="71" creationId="{A4058219-A082-484E-A685-6B6FFEEF89C3}"/>
          </ac:spMkLst>
        </pc:spChg>
        <pc:spChg chg="add mod">
          <ac:chgData name="Иннокентий Солнцев" userId="c345689b-ecfc-4a4f-b91d-b2cd3ac6c4a0" providerId="ADAL" clId="{D596D12F-1E1C-481C-91C4-EDF14C9C117E}" dt="2018-03-24T21:11:15.378" v="8573" actId="164"/>
          <ac:spMkLst>
            <pc:docMk/>
            <pc:sldMk cId="1962206479" sldId="299"/>
            <ac:spMk id="72" creationId="{AC6D5F8E-186E-4C44-9F3A-B039054C2E84}"/>
          </ac:spMkLst>
        </pc:spChg>
        <pc:spChg chg="add mod">
          <ac:chgData name="Иннокентий Солнцев" userId="c345689b-ecfc-4a4f-b91d-b2cd3ac6c4a0" providerId="ADAL" clId="{D596D12F-1E1C-481C-91C4-EDF14C9C117E}" dt="2018-03-24T21:11:15.378" v="8573" actId="164"/>
          <ac:spMkLst>
            <pc:docMk/>
            <pc:sldMk cId="1962206479" sldId="299"/>
            <ac:spMk id="73" creationId="{2743C310-76C7-4E54-9600-33B58CD3525E}"/>
          </ac:spMkLst>
        </pc:spChg>
        <pc:spChg chg="add mod">
          <ac:chgData name="Иннокентий Солнцев" userId="c345689b-ecfc-4a4f-b91d-b2cd3ac6c4a0" providerId="ADAL" clId="{D596D12F-1E1C-481C-91C4-EDF14C9C117E}" dt="2018-03-24T21:11:15.378" v="8573" actId="164"/>
          <ac:spMkLst>
            <pc:docMk/>
            <pc:sldMk cId="1962206479" sldId="299"/>
            <ac:spMk id="74" creationId="{78029057-0FC4-46F3-83EC-EB5165AF39F5}"/>
          </ac:spMkLst>
        </pc:spChg>
        <pc:spChg chg="add mod">
          <ac:chgData name="Иннокентий Солнцев" userId="c345689b-ecfc-4a4f-b91d-b2cd3ac6c4a0" providerId="ADAL" clId="{D596D12F-1E1C-481C-91C4-EDF14C9C117E}" dt="2018-03-24T21:11:15.378" v="8573" actId="164"/>
          <ac:spMkLst>
            <pc:docMk/>
            <pc:sldMk cId="1962206479" sldId="299"/>
            <ac:spMk id="75" creationId="{96384323-14FC-4A48-BA96-A7C1C9AB41B8}"/>
          </ac:spMkLst>
        </pc:spChg>
        <pc:spChg chg="add mod">
          <ac:chgData name="Иннокентий Солнцев" userId="c345689b-ecfc-4a4f-b91d-b2cd3ac6c4a0" providerId="ADAL" clId="{D596D12F-1E1C-481C-91C4-EDF14C9C117E}" dt="2018-03-24T21:11:15.378" v="8573" actId="164"/>
          <ac:spMkLst>
            <pc:docMk/>
            <pc:sldMk cId="1962206479" sldId="299"/>
            <ac:spMk id="76" creationId="{EBA1E446-F6CE-4FA8-9E97-AFFE5061D313}"/>
          </ac:spMkLst>
        </pc:spChg>
        <pc:spChg chg="add mod">
          <ac:chgData name="Иннокентий Солнцев" userId="c345689b-ecfc-4a4f-b91d-b2cd3ac6c4a0" providerId="ADAL" clId="{D596D12F-1E1C-481C-91C4-EDF14C9C117E}" dt="2018-03-24T21:11:15.378" v="8573" actId="164"/>
          <ac:spMkLst>
            <pc:docMk/>
            <pc:sldMk cId="1962206479" sldId="299"/>
            <ac:spMk id="77" creationId="{F9BBA861-4ECA-418C-9C94-3AA80CB0D57B}"/>
          </ac:spMkLst>
        </pc:spChg>
        <pc:spChg chg="add mod">
          <ac:chgData name="Иннокентий Солнцев" userId="c345689b-ecfc-4a4f-b91d-b2cd3ac6c4a0" providerId="ADAL" clId="{D596D12F-1E1C-481C-91C4-EDF14C9C117E}" dt="2018-03-24T21:12:18.089" v="8592" actId="1076"/>
          <ac:spMkLst>
            <pc:docMk/>
            <pc:sldMk cId="1962206479" sldId="299"/>
            <ac:spMk id="79" creationId="{731D7DAB-0DAA-435A-9B25-BC350278886E}"/>
          </ac:spMkLst>
        </pc:spChg>
        <pc:grpChg chg="del">
          <ac:chgData name="Иннокентий Солнцев" userId="c345689b-ecfc-4a4f-b91d-b2cd3ac6c4a0" providerId="ADAL" clId="{D596D12F-1E1C-481C-91C4-EDF14C9C117E}" dt="2018-03-24T21:10:36.778" v="8566" actId="478"/>
          <ac:grpSpMkLst>
            <pc:docMk/>
            <pc:sldMk cId="1962206479" sldId="299"/>
            <ac:grpSpMk id="16" creationId="{350B489A-1067-4A3C-95DB-003411279B81}"/>
          </ac:grpSpMkLst>
        </pc:grpChg>
        <pc:grpChg chg="del">
          <ac:chgData name="Иннокентий Солнцев" userId="c345689b-ecfc-4a4f-b91d-b2cd3ac6c4a0" providerId="ADAL" clId="{D596D12F-1E1C-481C-91C4-EDF14C9C117E}" dt="2018-03-24T21:10:36.778" v="8566" actId="478"/>
          <ac:grpSpMkLst>
            <pc:docMk/>
            <pc:sldMk cId="1962206479" sldId="299"/>
            <ac:grpSpMk id="29" creationId="{4C366A93-2BC6-4F85-AFA7-7BB802663D5E}"/>
          </ac:grpSpMkLst>
        </pc:grpChg>
        <pc:grpChg chg="add mod">
          <ac:chgData name="Иннокентий Солнцев" userId="c345689b-ecfc-4a4f-b91d-b2cd3ac6c4a0" providerId="ADAL" clId="{D596D12F-1E1C-481C-91C4-EDF14C9C117E}" dt="2018-03-24T21:13:08.896" v="8596" actId="14100"/>
          <ac:grpSpMkLst>
            <pc:docMk/>
            <pc:sldMk cId="1962206479" sldId="299"/>
            <ac:grpSpMk id="47" creationId="{164BFFBA-1D0D-4873-A925-EBF3BF8479A7}"/>
          </ac:grpSpMkLst>
        </pc:grpChg>
        <pc:grpChg chg="add mod">
          <ac:chgData name="Иннокентий Солнцев" userId="c345689b-ecfc-4a4f-b91d-b2cd3ac6c4a0" providerId="ADAL" clId="{D596D12F-1E1C-481C-91C4-EDF14C9C117E}" dt="2018-03-24T21:13:05.009" v="8595" actId="14100"/>
          <ac:grpSpMkLst>
            <pc:docMk/>
            <pc:sldMk cId="1962206479" sldId="299"/>
            <ac:grpSpMk id="80" creationId="{17D0BD16-2477-4474-AE44-C108D2065866}"/>
          </ac:grpSpMkLst>
        </pc:grpChg>
        <pc:picChg chg="add mod">
          <ac:chgData name="Иннокентий Солнцев" userId="c345689b-ecfc-4a4f-b91d-b2cd3ac6c4a0" providerId="ADAL" clId="{D596D12F-1E1C-481C-91C4-EDF14C9C117E}" dt="2018-03-24T21:10:53.915" v="8568" actId="164"/>
          <ac:picMkLst>
            <pc:docMk/>
            <pc:sldMk cId="1962206479" sldId="299"/>
            <ac:picMk id="31" creationId="{76C67C5C-5B0C-4A30-AE0E-C866455917CB}"/>
          </ac:picMkLst>
        </pc:picChg>
        <pc:picChg chg="add mod">
          <ac:chgData name="Иннокентий Солнцев" userId="c345689b-ecfc-4a4f-b91d-b2cd3ac6c4a0" providerId="ADAL" clId="{D596D12F-1E1C-481C-91C4-EDF14C9C117E}" dt="2018-03-24T21:10:53.915" v="8568" actId="164"/>
          <ac:picMkLst>
            <pc:docMk/>
            <pc:sldMk cId="1962206479" sldId="299"/>
            <ac:picMk id="32" creationId="{C20FCC2A-DC63-4226-AC30-0F298D70B8C5}"/>
          </ac:picMkLst>
        </pc:picChg>
        <pc:picChg chg="add mod">
          <ac:chgData name="Иннокентий Солнцев" userId="c345689b-ecfc-4a4f-b91d-b2cd3ac6c4a0" providerId="ADAL" clId="{D596D12F-1E1C-481C-91C4-EDF14C9C117E}" dt="2018-03-24T21:10:53.915" v="8568" actId="164"/>
          <ac:picMkLst>
            <pc:docMk/>
            <pc:sldMk cId="1962206479" sldId="299"/>
            <ac:picMk id="35" creationId="{BD1072EB-623F-4B65-A878-C7386C5EC228}"/>
          </ac:picMkLst>
        </pc:picChg>
        <pc:picChg chg="add mod">
          <ac:chgData name="Иннокентий Солнцев" userId="c345689b-ecfc-4a4f-b91d-b2cd3ac6c4a0" providerId="ADAL" clId="{D596D12F-1E1C-481C-91C4-EDF14C9C117E}" dt="2018-03-24T21:10:53.915" v="8568" actId="164"/>
          <ac:picMkLst>
            <pc:docMk/>
            <pc:sldMk cId="1962206479" sldId="299"/>
            <ac:picMk id="45" creationId="{6CCC309F-A4E3-4601-984B-21C68960C06A}"/>
          </ac:picMkLst>
        </pc:picChg>
        <pc:picChg chg="add del">
          <ac:chgData name="Иннокентий Солнцев" userId="c345689b-ecfc-4a4f-b91d-b2cd3ac6c4a0" providerId="ADAL" clId="{D596D12F-1E1C-481C-91C4-EDF14C9C117E}" dt="2018-03-24T21:11:09.864" v="8571" actId="20577"/>
          <ac:picMkLst>
            <pc:docMk/>
            <pc:sldMk cId="1962206479" sldId="299"/>
            <ac:picMk id="48" creationId="{7ABC3176-BB2F-4247-A177-5E9413CD62E0}"/>
          </ac:picMkLst>
        </pc:picChg>
        <pc:picChg chg="add del">
          <ac:chgData name="Иннокентий Солнцев" userId="c345689b-ecfc-4a4f-b91d-b2cd3ac6c4a0" providerId="ADAL" clId="{D596D12F-1E1C-481C-91C4-EDF14C9C117E}" dt="2018-03-24T21:11:09.864" v="8571" actId="20577"/>
          <ac:picMkLst>
            <pc:docMk/>
            <pc:sldMk cId="1962206479" sldId="299"/>
            <ac:picMk id="49" creationId="{255B9F9E-152A-4BC4-86F1-49E6772D93C6}"/>
          </ac:picMkLst>
        </pc:picChg>
        <pc:picChg chg="add del">
          <ac:chgData name="Иннокентий Солнцев" userId="c345689b-ecfc-4a4f-b91d-b2cd3ac6c4a0" providerId="ADAL" clId="{D596D12F-1E1C-481C-91C4-EDF14C9C117E}" dt="2018-03-24T21:11:09.864" v="8571" actId="20577"/>
          <ac:picMkLst>
            <pc:docMk/>
            <pc:sldMk cId="1962206479" sldId="299"/>
            <ac:picMk id="52" creationId="{DBF3083F-687B-40ED-943A-9C983DD31ACE}"/>
          </ac:picMkLst>
        </pc:picChg>
        <pc:picChg chg="add del">
          <ac:chgData name="Иннокентий Солнцев" userId="c345689b-ecfc-4a4f-b91d-b2cd3ac6c4a0" providerId="ADAL" clId="{D596D12F-1E1C-481C-91C4-EDF14C9C117E}" dt="2018-03-24T21:11:09.864" v="8571" actId="20577"/>
          <ac:picMkLst>
            <pc:docMk/>
            <pc:sldMk cId="1962206479" sldId="299"/>
            <ac:picMk id="62" creationId="{17788480-6AFC-4F45-A75C-F3554FC17809}"/>
          </ac:picMkLst>
        </pc:picChg>
        <pc:picChg chg="add mod">
          <ac:chgData name="Иннокентий Солнцев" userId="c345689b-ecfc-4a4f-b91d-b2cd3ac6c4a0" providerId="ADAL" clId="{D596D12F-1E1C-481C-91C4-EDF14C9C117E}" dt="2018-03-24T21:11:15.378" v="8573" actId="164"/>
          <ac:picMkLst>
            <pc:docMk/>
            <pc:sldMk cId="1962206479" sldId="299"/>
            <ac:picMk id="64" creationId="{5AF84D29-6B23-4769-A91A-394EB1A8FCAE}"/>
          </ac:picMkLst>
        </pc:picChg>
        <pc:picChg chg="add mod">
          <ac:chgData name="Иннокентий Солнцев" userId="c345689b-ecfc-4a4f-b91d-b2cd3ac6c4a0" providerId="ADAL" clId="{D596D12F-1E1C-481C-91C4-EDF14C9C117E}" dt="2018-03-24T21:11:15.378" v="8573" actId="164"/>
          <ac:picMkLst>
            <pc:docMk/>
            <pc:sldMk cId="1962206479" sldId="299"/>
            <ac:picMk id="65" creationId="{0686A44C-4D3C-421F-AF7B-E7C0FC29311D}"/>
          </ac:picMkLst>
        </pc:picChg>
        <pc:picChg chg="add mod">
          <ac:chgData name="Иннокентий Солнцев" userId="c345689b-ecfc-4a4f-b91d-b2cd3ac6c4a0" providerId="ADAL" clId="{D596D12F-1E1C-481C-91C4-EDF14C9C117E}" dt="2018-03-24T21:11:15.378" v="8573" actId="164"/>
          <ac:picMkLst>
            <pc:docMk/>
            <pc:sldMk cId="1962206479" sldId="299"/>
            <ac:picMk id="68" creationId="{E378A5C6-908C-4A62-8530-5307BA52B8DB}"/>
          </ac:picMkLst>
        </pc:picChg>
        <pc:picChg chg="add mod">
          <ac:chgData name="Иннокентий Солнцев" userId="c345689b-ecfc-4a4f-b91d-b2cd3ac6c4a0" providerId="ADAL" clId="{D596D12F-1E1C-481C-91C4-EDF14C9C117E}" dt="2018-03-24T21:11:15.378" v="8573" actId="164"/>
          <ac:picMkLst>
            <pc:docMk/>
            <pc:sldMk cId="1962206479" sldId="299"/>
            <ac:picMk id="78" creationId="{A5C8B1E4-4EAD-49AF-8B45-C8767EC539C3}"/>
          </ac:picMkLst>
        </pc:picChg>
      </pc:sldChg>
      <pc:sldChg chg="addSp delSp modSp add">
        <pc:chgData name="Иннокентий Солнцев" userId="c345689b-ecfc-4a4f-b91d-b2cd3ac6c4a0" providerId="ADAL" clId="{D596D12F-1E1C-481C-91C4-EDF14C9C117E}" dt="2018-04-09T11:17:50.138" v="13740" actId="113"/>
        <pc:sldMkLst>
          <pc:docMk/>
          <pc:sldMk cId="4190260277" sldId="300"/>
        </pc:sldMkLst>
        <pc:spChg chg="mod">
          <ac:chgData name="Иннокентий Солнцев" userId="c345689b-ecfc-4a4f-b91d-b2cd3ac6c4a0" providerId="ADAL" clId="{D596D12F-1E1C-481C-91C4-EDF14C9C117E}" dt="2018-04-09T11:17:50.138" v="13740" actId="113"/>
          <ac:spMkLst>
            <pc:docMk/>
            <pc:sldMk cId="4190260277" sldId="300"/>
            <ac:spMk id="2" creationId="{879D46EF-3132-4F9C-A5FB-91DDDF8DF47B}"/>
          </ac:spMkLst>
        </pc:spChg>
        <pc:spChg chg="mod">
          <ac:chgData name="Иннокентий Солнцев" userId="c345689b-ecfc-4a4f-b91d-b2cd3ac6c4a0" providerId="ADAL" clId="{D596D12F-1E1C-481C-91C4-EDF14C9C117E}" dt="2018-03-24T21:23:40.311" v="8939" actId="20577"/>
          <ac:spMkLst>
            <pc:docMk/>
            <pc:sldMk cId="4190260277" sldId="300"/>
            <ac:spMk id="3" creationId="{E7C5892D-CEF4-49B5-BE94-1039B1890FB3}"/>
          </ac:spMkLst>
        </pc:spChg>
        <pc:spChg chg="mod">
          <ac:chgData name="Иннокентий Солнцев" userId="c345689b-ecfc-4a4f-b91d-b2cd3ac6c4a0" providerId="ADAL" clId="{D596D12F-1E1C-481C-91C4-EDF14C9C117E}" dt="2018-03-24T21:27:27.702" v="9003" actId="20577"/>
          <ac:spMkLst>
            <pc:docMk/>
            <pc:sldMk cId="4190260277" sldId="300"/>
            <ac:spMk id="4" creationId="{35854646-3B04-43A5-A15E-183F8C40EA8E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4190260277" sldId="300"/>
            <ac:spMk id="7" creationId="{CF2ACC82-B710-4956-8A21-25CEAB714A5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4190260277" sldId="300"/>
            <ac:spMk id="8" creationId="{340283B7-181A-4170-9CE5-92DAB2A6510D}"/>
          </ac:spMkLst>
        </pc:spChg>
        <pc:spChg chg="mod">
          <ac:chgData name="Иннокентий Солнцев" userId="c345689b-ecfc-4a4f-b91d-b2cd3ac6c4a0" providerId="ADAL" clId="{D596D12F-1E1C-481C-91C4-EDF14C9C117E}" dt="2018-03-24T21:28:48.779" v="9119" actId="113"/>
          <ac:spMkLst>
            <pc:docMk/>
            <pc:sldMk cId="4190260277" sldId="300"/>
            <ac:spMk id="10" creationId="{8FE51E7F-611E-4F86-819E-8CEE6D20FFF6}"/>
          </ac:spMkLst>
        </pc:spChg>
        <pc:spChg chg="mod">
          <ac:chgData name="Иннокентий Солнцев" userId="c345689b-ecfc-4a4f-b91d-b2cd3ac6c4a0" providerId="ADAL" clId="{D596D12F-1E1C-481C-91C4-EDF14C9C117E}" dt="2018-03-24T21:28:55.388" v="9126" actId="113"/>
          <ac:spMkLst>
            <pc:docMk/>
            <pc:sldMk cId="4190260277" sldId="300"/>
            <ac:spMk id="17" creationId="{F6759AA9-5549-4021-AE47-7C0BB7B3520D}"/>
          </ac:spMkLst>
        </pc:spChg>
        <pc:spChg chg="mod">
          <ac:chgData name="Иннокентий Солнцев" userId="c345689b-ecfc-4a4f-b91d-b2cd3ac6c4a0" providerId="ADAL" clId="{D596D12F-1E1C-481C-91C4-EDF14C9C117E}" dt="2018-03-24T21:28:57.387" v="9128" actId="20577"/>
          <ac:spMkLst>
            <pc:docMk/>
            <pc:sldMk cId="4190260277" sldId="300"/>
            <ac:spMk id="18" creationId="{D14DE9E8-D929-4679-BEF6-04B64C592E63}"/>
          </ac:spMkLst>
        </pc:spChg>
      </pc:sldChg>
      <pc:sldChg chg="addSp delSp modSp add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566103906" sldId="301"/>
        </pc:sldMkLst>
        <pc:spChg chg="mod">
          <ac:chgData name="Иннокентий Солнцев" userId="c345689b-ecfc-4a4f-b91d-b2cd3ac6c4a0" providerId="ADAL" clId="{D596D12F-1E1C-481C-91C4-EDF14C9C117E}" dt="2018-03-24T22:48:01.184" v="10857" actId="20577"/>
          <ac:spMkLst>
            <pc:docMk/>
            <pc:sldMk cId="566103906" sldId="301"/>
            <ac:spMk id="2" creationId="{96BF02EA-EE28-421B-9B8F-43D495C10B4E}"/>
          </ac:spMkLst>
        </pc:spChg>
        <pc:spChg chg="mod">
          <ac:chgData name="Иннокентий Солнцев" userId="c345689b-ecfc-4a4f-b91d-b2cd3ac6c4a0" providerId="ADAL" clId="{D596D12F-1E1C-481C-91C4-EDF14C9C117E}" dt="2018-03-24T22:35:47.118" v="10357" actId="20577"/>
          <ac:spMkLst>
            <pc:docMk/>
            <pc:sldMk cId="566103906" sldId="301"/>
            <ac:spMk id="3" creationId="{346230CD-68E0-405B-9255-01F6E48AEC76}"/>
          </ac:spMkLst>
        </pc:spChg>
        <pc:spChg chg="mod">
          <ac:chgData name="Иннокентий Солнцев" userId="c345689b-ecfc-4a4f-b91d-b2cd3ac6c4a0" providerId="ADAL" clId="{D596D12F-1E1C-481C-91C4-EDF14C9C117E}" dt="2018-03-24T22:39:21.029" v="10622" actId="1076"/>
          <ac:spMkLst>
            <pc:docMk/>
            <pc:sldMk cId="566103906" sldId="301"/>
            <ac:spMk id="4" creationId="{21200DC2-61D2-45D4-9BFB-30B72EBF26DF}"/>
          </ac:spMkLst>
        </pc:spChg>
        <pc:spChg chg="add mod">
          <ac:chgData name="Иннокентий Солнцев" userId="c345689b-ecfc-4a4f-b91d-b2cd3ac6c4a0" providerId="ADAL" clId="{D596D12F-1E1C-481C-91C4-EDF14C9C117E}" dt="2018-03-24T22:41:17.832" v="10804" actId="6549"/>
          <ac:spMkLst>
            <pc:docMk/>
            <pc:sldMk cId="566103906" sldId="301"/>
            <ac:spMk id="5" creationId="{8F8BA160-60D6-45F0-AB16-22BAA033CF02}"/>
          </ac:spMkLst>
        </pc:spChg>
        <pc:spChg chg="add mod">
          <ac:chgData name="Иннокентий Солнцев" userId="c345689b-ecfc-4a4f-b91d-b2cd3ac6c4a0" providerId="ADAL" clId="{D596D12F-1E1C-481C-91C4-EDF14C9C117E}" dt="2018-03-24T22:41:10.012" v="10803" actId="20577"/>
          <ac:spMkLst>
            <pc:docMk/>
            <pc:sldMk cId="566103906" sldId="301"/>
            <ac:spMk id="6" creationId="{D3A3A775-09BD-472B-8A94-71F4DADFB163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566103906" sldId="301"/>
            <ac:spMk id="7" creationId="{5EEB50D8-D24E-4E88-9847-F284B0EB1061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566103906" sldId="301"/>
            <ac:spMk id="8" creationId="{986D2A1B-AC88-4561-9A4F-60BD75BA25E3}"/>
          </ac:spMkLst>
        </pc:spChg>
      </pc:sldChg>
      <pc:sldChg chg="addSp delSp modSp add">
        <pc:chgData name="Иннокентий Солнцев" userId="c345689b-ecfc-4a4f-b91d-b2cd3ac6c4a0" providerId="ADAL" clId="{D596D12F-1E1C-481C-91C4-EDF14C9C117E}" dt="2018-04-09T11:18:21.939" v="13744" actId="27636"/>
        <pc:sldMkLst>
          <pc:docMk/>
          <pc:sldMk cId="2445346539" sldId="302"/>
        </pc:sldMkLst>
        <pc:spChg chg="mod">
          <ac:chgData name="Иннокентий Солнцев" userId="c345689b-ecfc-4a4f-b91d-b2cd3ac6c4a0" providerId="ADAL" clId="{D596D12F-1E1C-481C-91C4-EDF14C9C117E}" dt="2018-04-09T11:18:21.939" v="13744" actId="27636"/>
          <ac:spMkLst>
            <pc:docMk/>
            <pc:sldMk cId="2445346539" sldId="302"/>
            <ac:spMk id="2" creationId="{96BF02EA-EE28-421B-9B8F-43D495C10B4E}"/>
          </ac:spMkLst>
        </pc:spChg>
        <pc:spChg chg="mod">
          <ac:chgData name="Иннокентий Солнцев" userId="c345689b-ecfc-4a4f-b91d-b2cd3ac6c4a0" providerId="ADAL" clId="{D596D12F-1E1C-481C-91C4-EDF14C9C117E}" dt="2018-03-24T22:58:51.566" v="11339" actId="20577"/>
          <ac:spMkLst>
            <pc:docMk/>
            <pc:sldMk cId="2445346539" sldId="302"/>
            <ac:spMk id="3" creationId="{346230CD-68E0-405B-9255-01F6E48AEC76}"/>
          </ac:spMkLst>
        </pc:spChg>
        <pc:spChg chg="mod">
          <ac:chgData name="Иннокентий Солнцев" userId="c345689b-ecfc-4a4f-b91d-b2cd3ac6c4a0" providerId="ADAL" clId="{D596D12F-1E1C-481C-91C4-EDF14C9C117E}" dt="2018-03-24T23:32:50.882" v="11851" actId="1076"/>
          <ac:spMkLst>
            <pc:docMk/>
            <pc:sldMk cId="2445346539" sldId="302"/>
            <ac:spMk id="4" creationId="{21200DC2-61D2-45D4-9BFB-30B72EBF26DF}"/>
          </ac:spMkLst>
        </pc:spChg>
        <pc:spChg chg="mod">
          <ac:chgData name="Иннокентий Солнцев" userId="c345689b-ecfc-4a4f-b91d-b2cd3ac6c4a0" providerId="ADAL" clId="{D596D12F-1E1C-481C-91C4-EDF14C9C117E}" dt="2018-03-24T23:32:57.472" v="11861" actId="1035"/>
          <ac:spMkLst>
            <pc:docMk/>
            <pc:sldMk cId="2445346539" sldId="302"/>
            <ac:spMk id="5" creationId="{8F8BA160-60D6-45F0-AB16-22BAA033CF02}"/>
          </ac:spMkLst>
        </pc:spChg>
        <pc:spChg chg="mod">
          <ac:chgData name="Иннокентий Солнцев" userId="c345689b-ecfc-4a4f-b91d-b2cd3ac6c4a0" providerId="ADAL" clId="{D596D12F-1E1C-481C-91C4-EDF14C9C117E}" dt="2018-03-24T23:33:04.002" v="11878" actId="1035"/>
          <ac:spMkLst>
            <pc:docMk/>
            <pc:sldMk cId="2445346539" sldId="302"/>
            <ac:spMk id="6" creationId="{D3A3A775-09BD-472B-8A94-71F4DADFB163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27636"/>
          <ac:spMkLst>
            <pc:docMk/>
            <pc:sldMk cId="2445346539" sldId="302"/>
            <ac:spMk id="7" creationId="{404E8433-F231-4968-BB63-31B7809CBCB2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27636"/>
          <ac:spMkLst>
            <pc:docMk/>
            <pc:sldMk cId="2445346539" sldId="302"/>
            <ac:spMk id="8" creationId="{C6BC6AA4-DBCA-4467-985E-23A796FE1FED}"/>
          </ac:spMkLst>
        </pc:spChg>
      </pc:sldChg>
      <pc:sldChg chg="addSp delSp modSp add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1535688460" sldId="303"/>
        </pc:sldMkLst>
        <pc:spChg chg="mod">
          <ac:chgData name="Иннокентий Солнцев" userId="c345689b-ecfc-4a4f-b91d-b2cd3ac6c4a0" providerId="ADAL" clId="{D596D12F-1E1C-481C-91C4-EDF14C9C117E}" dt="2018-03-25T15:15:10.076" v="13458" actId="20577"/>
          <ac:spMkLst>
            <pc:docMk/>
            <pc:sldMk cId="1535688460" sldId="303"/>
            <ac:spMk id="2" creationId="{96BF02EA-EE28-421B-9B8F-43D495C10B4E}"/>
          </ac:spMkLst>
        </pc:spChg>
        <pc:spChg chg="mod">
          <ac:chgData name="Иннокентий Солнцев" userId="c345689b-ecfc-4a4f-b91d-b2cd3ac6c4a0" providerId="ADAL" clId="{D596D12F-1E1C-481C-91C4-EDF14C9C117E}" dt="2018-03-24T22:59:11.830" v="11359" actId="20577"/>
          <ac:spMkLst>
            <pc:docMk/>
            <pc:sldMk cId="1535688460" sldId="303"/>
            <ac:spMk id="3" creationId="{346230CD-68E0-405B-9255-01F6E48AEC76}"/>
          </ac:spMkLst>
        </pc:spChg>
        <pc:spChg chg="mod">
          <ac:chgData name="Иннокентий Солнцев" userId="c345689b-ecfc-4a4f-b91d-b2cd3ac6c4a0" providerId="ADAL" clId="{D596D12F-1E1C-481C-91C4-EDF14C9C117E}" dt="2018-03-25T15:15:18.412" v="13459" actId="6549"/>
          <ac:spMkLst>
            <pc:docMk/>
            <pc:sldMk cId="1535688460" sldId="303"/>
            <ac:spMk id="4" creationId="{21200DC2-61D2-45D4-9BFB-30B72EBF26DF}"/>
          </ac:spMkLst>
        </pc:spChg>
        <pc:spChg chg="del">
          <ac:chgData name="Иннокентий Солнцев" userId="c345689b-ecfc-4a4f-b91d-b2cd3ac6c4a0" providerId="ADAL" clId="{D596D12F-1E1C-481C-91C4-EDF14C9C117E}" dt="2018-03-24T23:27:02.259" v="11524" actId="478"/>
          <ac:spMkLst>
            <pc:docMk/>
            <pc:sldMk cId="1535688460" sldId="303"/>
            <ac:spMk id="5" creationId="{8F8BA160-60D6-45F0-AB16-22BAA033CF02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535688460" sldId="303"/>
            <ac:spMk id="5" creationId="{D9CCA262-3260-49E6-99A7-15920FF9B7DB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535688460" sldId="303"/>
            <ac:spMk id="6" creationId="{19A35AC6-FF23-43ED-BCB6-8AEAB34B1746}"/>
          </ac:spMkLst>
        </pc:spChg>
        <pc:spChg chg="del">
          <ac:chgData name="Иннокентий Солнцев" userId="c345689b-ecfc-4a4f-b91d-b2cd3ac6c4a0" providerId="ADAL" clId="{D596D12F-1E1C-481C-91C4-EDF14C9C117E}" dt="2018-03-24T23:26:59.919" v="11523" actId="478"/>
          <ac:spMkLst>
            <pc:docMk/>
            <pc:sldMk cId="1535688460" sldId="303"/>
            <ac:spMk id="6" creationId="{D3A3A775-09BD-472B-8A94-71F4DADFB163}"/>
          </ac:spMkLst>
        </pc:spChg>
      </pc:sldChg>
      <pc:sldChg chg="addSp delSp modSp add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3826204898" sldId="304"/>
        </pc:sldMkLst>
        <pc:spChg chg="mod">
          <ac:chgData name="Иннокентий Солнцев" userId="c345689b-ecfc-4a4f-b91d-b2cd3ac6c4a0" providerId="ADAL" clId="{D596D12F-1E1C-481C-91C4-EDF14C9C117E}" dt="2018-03-24T23:45:36.254" v="12019" actId="20577"/>
          <ac:spMkLst>
            <pc:docMk/>
            <pc:sldMk cId="3826204898" sldId="304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D596D12F-1E1C-481C-91C4-EDF14C9C117E}" dt="2018-03-24T23:35:32.653" v="11904" actId="27636"/>
          <ac:spMkLst>
            <pc:docMk/>
            <pc:sldMk cId="3826204898" sldId="304"/>
            <ac:spMk id="4" creationId="{00000000-0000-0000-0000-0000000000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826204898" sldId="304"/>
            <ac:spMk id="5" creationId="{73D0F122-3077-43D1-BD6F-ACF77D234524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826204898" sldId="304"/>
            <ac:spMk id="6" creationId="{14DD4DBB-3C15-46D6-B7F4-EAD557942886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826204898" sldId="304"/>
            <ac:spMk id="7" creationId="{1915E587-4364-44D0-81B8-85DFBF1695B2}"/>
          </ac:spMkLst>
        </pc:spChg>
        <pc:spChg chg="mod">
          <ac:chgData name="Иннокентий Солнцев" userId="c345689b-ecfc-4a4f-b91d-b2cd3ac6c4a0" providerId="ADAL" clId="{D596D12F-1E1C-481C-91C4-EDF14C9C117E}" dt="2018-03-24T23:44:47.282" v="11987" actId="404"/>
          <ac:spMkLst>
            <pc:docMk/>
            <pc:sldMk cId="3826204898" sldId="304"/>
            <ac:spMk id="55" creationId="{DD6D5FC3-EE3B-47C7-9326-D0C21FF3ECF9}"/>
          </ac:spMkLst>
        </pc:spChg>
        <pc:spChg chg="mod">
          <ac:chgData name="Иннокентий Солнцев" userId="c345689b-ecfc-4a4f-b91d-b2cd3ac6c4a0" providerId="ADAL" clId="{D596D12F-1E1C-481C-91C4-EDF14C9C117E}" dt="2018-03-24T23:44:53.827" v="11989" actId="1036"/>
          <ac:spMkLst>
            <pc:docMk/>
            <pc:sldMk cId="3826204898" sldId="304"/>
            <ac:spMk id="56" creationId="{B4CB6A01-4CEF-4DE6-9610-22EAEFA593DD}"/>
          </ac:spMkLst>
        </pc:spChg>
        <pc:spChg chg="mod">
          <ac:chgData name="Иннокентий Солнцев" userId="c345689b-ecfc-4a4f-b91d-b2cd3ac6c4a0" providerId="ADAL" clId="{D596D12F-1E1C-481C-91C4-EDF14C9C117E}" dt="2018-03-24T23:44:53.827" v="11989" actId="1036"/>
          <ac:spMkLst>
            <pc:docMk/>
            <pc:sldMk cId="3826204898" sldId="304"/>
            <ac:spMk id="57" creationId="{174DCAF2-013A-49AA-93D2-06ECC43DEB88}"/>
          </ac:spMkLst>
        </pc:spChg>
        <pc:spChg chg="mod">
          <ac:chgData name="Иннокентий Солнцев" userId="c345689b-ecfc-4a4f-b91d-b2cd3ac6c4a0" providerId="ADAL" clId="{D596D12F-1E1C-481C-91C4-EDF14C9C117E}" dt="2018-03-24T23:44:53.827" v="11989" actId="1036"/>
          <ac:spMkLst>
            <pc:docMk/>
            <pc:sldMk cId="3826204898" sldId="304"/>
            <ac:spMk id="58" creationId="{B6C2F34D-628A-4484-8A38-FFC6A258A068}"/>
          </ac:spMkLst>
        </pc:spChg>
      </pc:sldChg>
      <pc:sldChg chg="addSp delSp modSp add">
        <pc:chgData name="Иннокентий Солнцев" userId="c345689b-ecfc-4a4f-b91d-b2cd3ac6c4a0" providerId="ADAL" clId="{D596D12F-1E1C-481C-91C4-EDF14C9C117E}" dt="2018-04-09T11:18:34.385" v="13746" actId="113"/>
        <pc:sldMkLst>
          <pc:docMk/>
          <pc:sldMk cId="3545061067" sldId="305"/>
        </pc:sldMkLst>
        <pc:spChg chg="mod">
          <ac:chgData name="Иннокентий Солнцев" userId="c345689b-ecfc-4a4f-b91d-b2cd3ac6c4a0" providerId="ADAL" clId="{D596D12F-1E1C-481C-91C4-EDF14C9C117E}" dt="2018-04-09T11:18:34.385" v="13746" actId="113"/>
          <ac:spMkLst>
            <pc:docMk/>
            <pc:sldMk cId="3545061067" sldId="305"/>
            <ac:spMk id="2" creationId="{D3A51843-9DC7-4FA1-8CBE-D7FBCEF09FAE}"/>
          </ac:spMkLst>
        </pc:spChg>
        <pc:spChg chg="mod">
          <ac:chgData name="Иннокентий Солнцев" userId="c345689b-ecfc-4a4f-b91d-b2cd3ac6c4a0" providerId="ADAL" clId="{D596D12F-1E1C-481C-91C4-EDF14C9C117E}" dt="2018-03-24T23:46:48.391" v="12053" actId="20577"/>
          <ac:spMkLst>
            <pc:docMk/>
            <pc:sldMk cId="3545061067" sldId="305"/>
            <ac:spMk id="3" creationId="{F8532362-60CC-42A6-A7FC-0979ACEAC6BE}"/>
          </ac:spMkLst>
        </pc:spChg>
        <pc:spChg chg="add mod">
          <ac:chgData name="Иннокентий Солнцев" userId="c345689b-ecfc-4a4f-b91d-b2cd3ac6c4a0" providerId="ADAL" clId="{D596D12F-1E1C-481C-91C4-EDF14C9C117E}" dt="2018-03-25T00:17:54.742" v="13263" actId="20577"/>
          <ac:spMkLst>
            <pc:docMk/>
            <pc:sldMk cId="3545061067" sldId="305"/>
            <ac:spMk id="4" creationId="{AA39884C-BBE9-4BA5-A339-581DEDB644CE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545061067" sldId="305"/>
            <ac:spMk id="5" creationId="{AC3D21D2-A2BD-4794-B26F-94DD15633E19}"/>
          </ac:spMkLst>
        </pc:spChg>
        <pc:spChg chg="add del mod">
          <ac:chgData name="Иннокентий Солнцев" userId="c345689b-ecfc-4a4f-b91d-b2cd3ac6c4a0" providerId="ADAL" clId="{D596D12F-1E1C-481C-91C4-EDF14C9C117E}" dt="2018-03-25T00:17:15.414" v="13185" actId="478"/>
          <ac:spMkLst>
            <pc:docMk/>
            <pc:sldMk cId="3545061067" sldId="305"/>
            <ac:spMk id="5" creationId="{CF6190B0-6524-4526-B112-7466481E8E40}"/>
          </ac:spMkLst>
        </pc:spChg>
        <pc:spChg chg="add mod">
          <ac:chgData name="Иннокентий Солнцев" userId="c345689b-ecfc-4a4f-b91d-b2cd3ac6c4a0" providerId="ADAL" clId="{D596D12F-1E1C-481C-91C4-EDF14C9C117E}" dt="2018-03-25T00:18:10.315" v="13270" actId="20577"/>
          <ac:spMkLst>
            <pc:docMk/>
            <pc:sldMk cId="3545061067" sldId="305"/>
            <ac:spMk id="6" creationId="{C705DDE6-ABD9-4E22-B183-FE135C01C7FB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545061067" sldId="305"/>
            <ac:spMk id="7" creationId="{8B73686B-9BC3-4148-B4C7-7443D8C42CAF}"/>
          </ac:spMkLst>
        </pc:spChg>
      </pc:sldChg>
      <pc:sldChg chg="addSp delSp modSp add modTransition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3179790117" sldId="306"/>
        </pc:sldMkLst>
        <pc:spChg chg="del">
          <ac:chgData name="Иннокентий Солнцев" userId="c345689b-ecfc-4a4f-b91d-b2cd3ac6c4a0" providerId="ADAL" clId="{D596D12F-1E1C-481C-91C4-EDF14C9C117E}" dt="2018-04-09T10:56:45.148" v="13646" actId="113"/>
          <ac:spMkLst>
            <pc:docMk/>
            <pc:sldMk cId="3179790117" sldId="306"/>
            <ac:spMk id="2" creationId="{2E192828-4BD5-4DB6-ABF7-6325519805A0}"/>
          </ac:spMkLst>
        </pc:spChg>
        <pc:spChg chg="mod">
          <ac:chgData name="Иннокентий Солнцев" userId="c345689b-ecfc-4a4f-b91d-b2cd3ac6c4a0" providerId="ADAL" clId="{D596D12F-1E1C-481C-91C4-EDF14C9C117E}" dt="2018-03-25T14:46:37.356" v="13307" actId="20577"/>
          <ac:spMkLst>
            <pc:docMk/>
            <pc:sldMk cId="3179790117" sldId="306"/>
            <ac:spMk id="3" creationId="{446A5ADA-5C72-4C94-A037-1EAEF58248CC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179790117" sldId="306"/>
            <ac:spMk id="4" creationId="{BC6E4F9A-B69D-47F3-9604-26FFFDD5BEC5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179790117" sldId="306"/>
            <ac:spMk id="5" creationId="{61716294-B6B2-4697-9A86-DFABF8D5B6BE}"/>
          </ac:spMkLst>
        </pc:spChg>
        <pc:spChg chg="add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179790117" sldId="306"/>
            <ac:spMk id="6" creationId="{A3FFE303-81DC-4D69-8118-338FCE03FF1A}"/>
          </ac:spMkLst>
        </pc:spChg>
      </pc:sldChg>
      <pc:sldChg chg="addSp delSp modSp add modTransition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1336560713" sldId="307"/>
        </pc:sldMkLst>
        <pc:spChg chg="del">
          <ac:chgData name="Иннокентий Солнцев" userId="c345689b-ecfc-4a4f-b91d-b2cd3ac6c4a0" providerId="ADAL" clId="{D596D12F-1E1C-481C-91C4-EDF14C9C117E}" dt="2018-04-09T10:56:45.148" v="13646" actId="113"/>
          <ac:spMkLst>
            <pc:docMk/>
            <pc:sldMk cId="1336560713" sldId="307"/>
            <ac:spMk id="2" creationId="{77BC9DFB-A03A-462A-8C31-CB90CCA8F14B}"/>
          </ac:spMkLst>
        </pc:spChg>
        <pc:spChg chg="mod">
          <ac:chgData name="Иннокентий Солнцев" userId="c345689b-ecfc-4a4f-b91d-b2cd3ac6c4a0" providerId="ADAL" clId="{D596D12F-1E1C-481C-91C4-EDF14C9C117E}" dt="2018-03-25T14:47:04.592" v="13326" actId="20577"/>
          <ac:spMkLst>
            <pc:docMk/>
            <pc:sldMk cId="1336560713" sldId="307"/>
            <ac:spMk id="3" creationId="{38DF0424-E977-4692-AC0D-ABF7F63D6C49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336560713" sldId="307"/>
            <ac:spMk id="4" creationId="{C5857C7C-07F2-4C8A-B2AB-900DDA419E21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336560713" sldId="307"/>
            <ac:spMk id="5" creationId="{B0B700DB-56B2-4989-A1B0-12043812AF81}"/>
          </ac:spMkLst>
        </pc:spChg>
        <pc:spChg chg="add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336560713" sldId="307"/>
            <ac:spMk id="6" creationId="{AC09602B-86A9-493D-A3FD-BED23E418EA1}"/>
          </ac:spMkLst>
        </pc:spChg>
      </pc:sldChg>
      <pc:sldChg chg="addSp delSp modSp add modTransition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2608647795" sldId="308"/>
        </pc:sldMkLst>
        <pc:spChg chg="del">
          <ac:chgData name="Иннокентий Солнцев" userId="c345689b-ecfc-4a4f-b91d-b2cd3ac6c4a0" providerId="ADAL" clId="{D596D12F-1E1C-481C-91C4-EDF14C9C117E}" dt="2018-04-09T10:56:45.148" v="13646" actId="113"/>
          <ac:spMkLst>
            <pc:docMk/>
            <pc:sldMk cId="2608647795" sldId="308"/>
            <ac:spMk id="2" creationId="{FBF26A96-A481-4915-BE51-F3AA5726A068}"/>
          </ac:spMkLst>
        </pc:spChg>
        <pc:spChg chg="mod">
          <ac:chgData name="Иннокентий Солнцев" userId="c345689b-ecfc-4a4f-b91d-b2cd3ac6c4a0" providerId="ADAL" clId="{D596D12F-1E1C-481C-91C4-EDF14C9C117E}" dt="2018-03-25T14:47:29.757" v="13343" actId="20577"/>
          <ac:spMkLst>
            <pc:docMk/>
            <pc:sldMk cId="2608647795" sldId="308"/>
            <ac:spMk id="3" creationId="{A98306D2-84FE-42AC-B80C-57542CD108E8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2608647795" sldId="308"/>
            <ac:spMk id="4" creationId="{0FBF6370-02ED-448E-AC08-731D1B14F094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2608647795" sldId="308"/>
            <ac:spMk id="5" creationId="{F6D81911-516C-4788-9B9D-E99E646176BD}"/>
          </ac:spMkLst>
        </pc:spChg>
        <pc:spChg chg="add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2608647795" sldId="308"/>
            <ac:spMk id="6" creationId="{D7D80C18-FA2F-4BA9-AB21-E2BBD8D6FB26}"/>
          </ac:spMkLst>
        </pc:spChg>
      </pc:sldChg>
      <pc:sldChg chg="addSp delSp modSp add modTransition">
        <pc:chgData name="Иннокентий Солнцев" userId="c345689b-ecfc-4a4f-b91d-b2cd3ac6c4a0" providerId="ADAL" clId="{D596D12F-1E1C-481C-91C4-EDF14C9C117E}" dt="2018-04-09T10:56:47.706" v="13647" actId="113"/>
        <pc:sldMkLst>
          <pc:docMk/>
          <pc:sldMk cId="346457333" sldId="309"/>
        </pc:sldMkLst>
        <pc:spChg chg="del">
          <ac:chgData name="Иннокентий Солнцев" userId="c345689b-ecfc-4a4f-b91d-b2cd3ac6c4a0" providerId="ADAL" clId="{D596D12F-1E1C-481C-91C4-EDF14C9C117E}" dt="2018-04-09T10:56:45.148" v="13646" actId="113"/>
          <ac:spMkLst>
            <pc:docMk/>
            <pc:sldMk cId="346457333" sldId="309"/>
            <ac:spMk id="2" creationId="{7E27495B-DD15-4CE5-80CF-2B8700051DF1}"/>
          </ac:spMkLst>
        </pc:spChg>
        <pc:spChg chg="mod">
          <ac:chgData name="Иннокентий Солнцев" userId="c345689b-ecfc-4a4f-b91d-b2cd3ac6c4a0" providerId="ADAL" clId="{D596D12F-1E1C-481C-91C4-EDF14C9C117E}" dt="2018-03-25T14:48:03.950" v="13364" actId="20577"/>
          <ac:spMkLst>
            <pc:docMk/>
            <pc:sldMk cId="346457333" sldId="309"/>
            <ac:spMk id="3" creationId="{3183065A-34D8-4EEA-9B43-A9BB6E5EEC84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46457333" sldId="309"/>
            <ac:spMk id="4" creationId="{8959B816-ADF3-4943-A70A-E16528437D05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46457333" sldId="309"/>
            <ac:spMk id="5" creationId="{468482FC-41B6-4861-9B36-58AB0B3B7EE8}"/>
          </ac:spMkLst>
        </pc:spChg>
        <pc:spChg chg="add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346457333" sldId="309"/>
            <ac:spMk id="6" creationId="{B77DC1C5-4432-41B9-B041-6A2FC43F5540}"/>
          </ac:spMkLst>
        </pc:spChg>
      </pc:sldChg>
      <pc:sldChg chg="addSp delSp modSp add">
        <pc:chgData name="Иннокентий Солнцев" userId="c345689b-ecfc-4a4f-b91d-b2cd3ac6c4a0" providerId="ADAL" clId="{D596D12F-1E1C-481C-91C4-EDF14C9C117E}" dt="2018-04-09T11:18:13.570" v="13743" actId="113"/>
        <pc:sldMkLst>
          <pc:docMk/>
          <pc:sldMk cId="1428438712" sldId="311"/>
        </pc:sldMkLst>
        <pc:spChg chg="mod">
          <ac:chgData name="Иннокентий Солнцев" userId="c345689b-ecfc-4a4f-b91d-b2cd3ac6c4a0" providerId="ADAL" clId="{D596D12F-1E1C-481C-91C4-EDF14C9C117E}" dt="2018-04-09T11:18:13.570" v="13743" actId="113"/>
          <ac:spMkLst>
            <pc:docMk/>
            <pc:sldMk cId="1428438712" sldId="311"/>
            <ac:spMk id="2" creationId="{53E8A229-1E0F-4DA1-9988-FD8C0FA6E775}"/>
          </ac:spMkLst>
        </pc:spChg>
        <pc:spChg chg="mod">
          <ac:chgData name="Иннокентий Солнцев" userId="c345689b-ecfc-4a4f-b91d-b2cd3ac6c4a0" providerId="ADAL" clId="{D596D12F-1E1C-481C-91C4-EDF14C9C117E}" dt="2018-03-25T16:54:22.096" v="13463" actId="27636"/>
          <ac:spMkLst>
            <pc:docMk/>
            <pc:sldMk cId="1428438712" sldId="311"/>
            <ac:spMk id="3" creationId="{032329FB-ABE5-4DEF-B529-97A18AB3A1AA}"/>
          </ac:spMkLst>
        </pc:spChg>
        <pc:spChg chg="mod">
          <ac:chgData name="Иннокентий Солнцев" userId="c345689b-ecfc-4a4f-b91d-b2cd3ac6c4a0" providerId="ADAL" clId="{D596D12F-1E1C-481C-91C4-EDF14C9C117E}" dt="2018-03-25T17:03:44.534" v="13611" actId="20577"/>
          <ac:spMkLst>
            <pc:docMk/>
            <pc:sldMk cId="1428438712" sldId="311"/>
            <ac:spMk id="4" creationId="{426ABCA2-28B9-4995-86DD-117B7D314C49}"/>
          </ac:spMkLst>
        </pc:spChg>
        <pc:spChg chg="mod">
          <ac:chgData name="Иннокентий Солнцев" userId="c345689b-ecfc-4a4f-b91d-b2cd3ac6c4a0" providerId="ADAL" clId="{D596D12F-1E1C-481C-91C4-EDF14C9C117E}" dt="2018-03-25T17:19:55.820" v="13629" actId="1076"/>
          <ac:spMkLst>
            <pc:docMk/>
            <pc:sldMk cId="1428438712" sldId="311"/>
            <ac:spMk id="5" creationId="{DA6375B4-B1E5-4FB0-A0C6-C8589C44145F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428438712" sldId="311"/>
            <ac:spMk id="6" creationId="{C9BBE33C-E4CD-4178-87EC-33ADB2BBAE00}"/>
          </ac:spMkLst>
        </pc:spChg>
        <pc:spChg chg="add del mod">
          <ac:chgData name="Иннокентий Солнцев" userId="c345689b-ecfc-4a4f-b91d-b2cd3ac6c4a0" providerId="ADAL" clId="{D596D12F-1E1C-481C-91C4-EDF14C9C117E}" dt="2018-04-09T10:56:47.706" v="13647" actId="113"/>
          <ac:spMkLst>
            <pc:docMk/>
            <pc:sldMk cId="1428438712" sldId="311"/>
            <ac:spMk id="7" creationId="{8DB16075-AA2D-44EB-BA5B-F4B6351B4107}"/>
          </ac:spMkLst>
        </pc:spChg>
      </pc:sldChg>
      <pc:sldMasterChg chg="modSldLayout">
        <pc:chgData name="Иннокентий Солнцев" userId="c345689b-ecfc-4a4f-b91d-b2cd3ac6c4a0" providerId="ADAL" clId="{D596D12F-1E1C-481C-91C4-EDF14C9C117E}" dt="2018-04-09T10:56:35.984" v="13645" actId="113"/>
        <pc:sldMasterMkLst>
          <pc:docMk/>
          <pc:sldMasterMk cId="264317250" sldId="2147483663"/>
        </pc:sldMasterMkLst>
        <pc:sldLayoutChg chg="addSp">
          <pc:chgData name="Иннокентий Солнцев" userId="c345689b-ecfc-4a4f-b91d-b2cd3ac6c4a0" providerId="ADAL" clId="{D596D12F-1E1C-481C-91C4-EDF14C9C117E}" dt="2018-04-09T10:56:35.984" v="13645" actId="113"/>
          <pc:sldLayoutMkLst>
            <pc:docMk/>
            <pc:sldMasterMk cId="264317250" sldId="2147483663"/>
            <pc:sldLayoutMk cId="2132890690" sldId="2147483664"/>
          </pc:sldLayoutMkLst>
          <pc:picChg chg="add">
            <ac:chgData name="Иннокентий Солнцев" userId="c345689b-ecfc-4a4f-b91d-b2cd3ac6c4a0" providerId="ADAL" clId="{D596D12F-1E1C-481C-91C4-EDF14C9C117E}" dt="2018-04-09T10:56:35.984" v="13645" actId="113"/>
            <ac:picMkLst>
              <pc:docMk/>
              <pc:sldMasterMk cId="264317250" sldId="2147483663"/>
              <pc:sldLayoutMk cId="2132890690" sldId="2147483664"/>
              <ac:picMk id="7" creationId="{712374AC-EBCE-4879-98D5-A912D90CF463}"/>
            </ac:picMkLst>
          </pc:picChg>
          <pc:picChg chg="add">
            <ac:chgData name="Иннокентий Солнцев" userId="c345689b-ecfc-4a4f-b91d-b2cd3ac6c4a0" providerId="ADAL" clId="{D596D12F-1E1C-481C-91C4-EDF14C9C117E}" dt="2018-04-09T10:56:35.984" v="13645" actId="113"/>
            <ac:picMkLst>
              <pc:docMk/>
              <pc:sldMasterMk cId="264317250" sldId="2147483663"/>
              <pc:sldLayoutMk cId="2132890690" sldId="2147483664"/>
              <ac:picMk id="8" creationId="{80FEC5F4-7EB1-4376-A155-F900FC24A849}"/>
            </ac:picMkLst>
          </pc:picChg>
        </pc:sldLayoutChg>
        <pc:sldLayoutChg chg="addSp">
          <pc:chgData name="Иннокентий Солнцев" userId="c345689b-ecfc-4a4f-b91d-b2cd3ac6c4a0" providerId="ADAL" clId="{D596D12F-1E1C-481C-91C4-EDF14C9C117E}" dt="2018-04-09T10:56:35.984" v="13645" actId="113"/>
          <pc:sldLayoutMkLst>
            <pc:docMk/>
            <pc:sldMasterMk cId="264317250" sldId="2147483663"/>
            <pc:sldLayoutMk cId="837212598" sldId="2147483665"/>
          </pc:sldLayoutMkLst>
          <pc:spChg chg="add">
            <ac:chgData name="Иннокентий Солнцев" userId="c345689b-ecfc-4a4f-b91d-b2cd3ac6c4a0" providerId="ADAL" clId="{D596D12F-1E1C-481C-91C4-EDF14C9C117E}" dt="2018-04-09T10:56:35.984" v="13645" actId="113"/>
            <ac:spMkLst>
              <pc:docMk/>
              <pc:sldMasterMk cId="264317250" sldId="2147483663"/>
              <pc:sldLayoutMk cId="837212598" sldId="2147483665"/>
              <ac:spMk id="8" creationId="{A929B45D-F223-495B-AC4F-480DD1E8F235}"/>
            </ac:spMkLst>
          </pc:spChg>
          <pc:picChg chg="add">
            <ac:chgData name="Иннокентий Солнцев" userId="c345689b-ecfc-4a4f-b91d-b2cd3ac6c4a0" providerId="ADAL" clId="{D596D12F-1E1C-481C-91C4-EDF14C9C117E}" dt="2018-04-09T10:56:35.984" v="13645" actId="113"/>
            <ac:picMkLst>
              <pc:docMk/>
              <pc:sldMasterMk cId="264317250" sldId="2147483663"/>
              <pc:sldLayoutMk cId="837212598" sldId="2147483665"/>
              <ac:picMk id="10" creationId="{E8AEFCE7-D1B5-48CE-972D-CC280463D229}"/>
            </ac:picMkLst>
          </pc:picChg>
        </pc:sldLayoutChg>
      </pc:sldMasterChg>
    </pc:docChg>
  </pc:docChgLst>
  <pc:docChgLst>
    <pc:chgData name="Гость" userId="S::urn:spo:anon#2e2d11a2d1cd6a7671cf60e36ad6330a79d7a5790a8a37d77f7c0fa2f31a6905::" providerId="AD" clId="Web-{9C3A97FD-B8BB-4560-AB52-395FF782744D}"/>
    <pc:docChg chg="modSld">
      <pc:chgData name="Гость" userId="S::urn:spo:anon#2e2d11a2d1cd6a7671cf60e36ad6330a79d7a5790a8a37d77f7c0fa2f31a6905::" providerId="AD" clId="Web-{9C3A97FD-B8BB-4560-AB52-395FF782744D}" dt="2018-03-26T14:03:28.682" v="4"/>
      <pc:docMkLst>
        <pc:docMk/>
      </pc:docMkLst>
      <pc:sldChg chg="modSp">
        <pc:chgData name="Гость" userId="S::urn:spo:anon#2e2d11a2d1cd6a7671cf60e36ad6330a79d7a5790a8a37d77f7c0fa2f31a6905::" providerId="AD" clId="Web-{9C3A97FD-B8BB-4560-AB52-395FF782744D}" dt="2018-03-26T14:03:25.291" v="2"/>
        <pc:sldMkLst>
          <pc:docMk/>
          <pc:sldMk cId="4190260277" sldId="300"/>
        </pc:sldMkLst>
        <pc:spChg chg="mod">
          <ac:chgData name="Гость" userId="S::urn:spo:anon#2e2d11a2d1cd6a7671cf60e36ad6330a79d7a5790a8a37d77f7c0fa2f31a6905::" providerId="AD" clId="Web-{9C3A97FD-B8BB-4560-AB52-395FF782744D}" dt="2018-03-26T14:03:25.291" v="2"/>
          <ac:spMkLst>
            <pc:docMk/>
            <pc:sldMk cId="4190260277" sldId="300"/>
            <ac:spMk id="2" creationId="{879D46EF-3132-4F9C-A5FB-91DDDF8DF4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34097-F3C4-45FB-9639-35EFEFA98B39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4103C-A679-4660-BE6A-1853042056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893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43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374AC-EBCE-4879-98D5-A912D90CF4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FEC5F4-7EB1-4376-A155-F900FC24A84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настройка </a:t>
            </a:r>
            <a:r>
              <a:rPr lang="en-US"/>
              <a:t>OSPF </a:t>
            </a:r>
            <a:r>
              <a:rPr lang="ru-RU"/>
              <a:t>в </a:t>
            </a:r>
            <a:r>
              <a:rPr lang="en-US"/>
              <a:t>Cisco IOS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A929B45D-F223-495B-AC4F-480DD1E8F235}"/>
              </a:ext>
            </a:extLst>
          </p:cNvPr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AEFCE7-D1B5-48CE-972D-CC280463D2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2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0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0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настройка </a:t>
            </a:r>
            <a:r>
              <a:rPr lang="en-US"/>
              <a:t>OSPF </a:t>
            </a:r>
            <a:r>
              <a:rPr lang="ru-RU"/>
              <a:t>в </a:t>
            </a:r>
            <a:r>
              <a:rPr lang="en-US"/>
              <a:t>Cisco IOS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42576" y="6596231"/>
            <a:ext cx="2706848" cy="261769"/>
          </a:xfrm>
          <a:prstGeom prst="rect">
            <a:avLst/>
          </a:prstGeom>
        </p:spPr>
        <p:txBody>
          <a:bodyPr/>
          <a:lstStyle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C26EE92-0268-420E-B16C-2A05C86978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40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79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1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1" r:id="rId5"/>
    <p:sldLayoutId id="214748366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  <a:endParaRPr lang="ru-RU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CCIE Enterprise Bootcamp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1A3A8-AE10-4E5B-89B2-BEDA27CA81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544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Убедиться, что </a:t>
            </a:r>
            <a:r>
              <a:rPr lang="en-US"/>
              <a:t>OSPF </a:t>
            </a:r>
            <a:r>
              <a:rPr lang="ru-RU"/>
              <a:t>включен на интерфейсе</a:t>
            </a:r>
          </a:p>
          <a:p>
            <a:pPr lvl="1"/>
            <a:endParaRPr lang="ru-RU"/>
          </a:p>
          <a:p>
            <a:pPr lvl="1"/>
            <a:endParaRPr lang="ru-RU"/>
          </a:p>
          <a:p>
            <a:endParaRPr lang="ru-RU"/>
          </a:p>
          <a:p>
            <a:r>
              <a:rPr lang="ru-RU"/>
              <a:t>Убедиться, что установлено соседство</a:t>
            </a:r>
            <a:endParaRPr lang="en-US"/>
          </a:p>
          <a:p>
            <a:pPr lvl="1"/>
            <a:endParaRPr lang="en-US"/>
          </a:p>
          <a:p>
            <a:endParaRPr lang="ru-RU"/>
          </a:p>
          <a:p>
            <a:r>
              <a:rPr lang="ru-RU"/>
              <a:t>Убедиться, что установлены маршруты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Базовая диагностика </a:t>
            </a:r>
            <a:r>
              <a:rPr lang="en-US"/>
              <a:t>OSPF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700809"/>
            <a:ext cx="10972799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interface brief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Interface    PID   Area            IP Address/Mask    Cost  State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Nbrs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F/C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Gi0/0        1     0               10.0.0.1/31        1     DR    1/1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F0/0         1     0               192.168.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0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.1/24     1     DR    0/0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F0/1         1     0               192.168.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.1/24     1     DR    0/0</a:t>
            </a:r>
            <a:endParaRPr lang="ru-RU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F0/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1     0               192.168.2.1/24     1     DR    0/0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462100"/>
            <a:ext cx="10972799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neighbor </a:t>
            </a:r>
          </a:p>
          <a:p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Neighbor ID    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Pri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State           Dead Time   Address         Interface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10.0.0.2          1   FULL/BDR        00:00:38    10.0.0.2        GigabitEthernet0/0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933618"/>
            <a:ext cx="10972799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R2#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route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! </a:t>
            </a:r>
            <a:r>
              <a:rPr lang="ru-RU" sz="1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Вывод сокращен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O     192.168.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0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.0/24 [110/2] via 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10.0.0.1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, 00:0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:03, GigabitEthernet0/0</a:t>
            </a:r>
            <a:endParaRPr lang="ru-RU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O     192.168.1.0/24 [110/2] via 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10.0.0.1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, 00:0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:03, GigabitEthernet0/0</a:t>
            </a:r>
            <a:endParaRPr lang="ru-RU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O     192.168.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.0/24 [110/2] via 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10.0.0.1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, 00:0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:03, GigabitEthernet0/0</a:t>
            </a:r>
          </a:p>
        </p:txBody>
      </p:sp>
    </p:spTree>
    <p:extLst>
      <p:ext uri="{BB962C8B-B14F-4D97-AF65-F5344CB8AC3E}">
        <p14:creationId xmlns:p14="http://schemas.microsoft.com/office/powerpoint/2010/main" val="24377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C03DAC-FA55-483B-B4D1-780205B1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Отображение детальной информации об интерфейсе </a:t>
            </a:r>
            <a:r>
              <a:rPr lang="en-US"/>
              <a:t>OSPF</a:t>
            </a:r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интерфейса </a:t>
            </a:r>
            <a:r>
              <a:rPr lang="en-US"/>
              <a:t>OSPF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700809"/>
            <a:ext cx="10972799" cy="43396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Router#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show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interface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g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0/0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GigabitEthernet0/0 is up, line protocol is up 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Internet Address 10.1.2.1/24, Area 0, Attached via Interface Enable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Process ID 1, Router ID 1.1.1.1, Network Type BROADCAST, Cost: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Topology-MTID    Cost    Disabled    Shutdown      Topology Name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0           1         no       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no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Base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Enabled by interface config, including secondary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ip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addresses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Transmit Delay is 1 sec, State BDR, Priority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Designated Router (ID) 2.2.2.2, Interface address 10.1.2.2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Backup Designated router (ID) 1.1.1.1, Interface address 10.1.2.1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Timer intervals configured, Hello 10, Dead 40, Wait 40, Retransmit 5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oob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-resync timeout 40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Hello due in 00:00:08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Supports Link-local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Signaling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(LLS)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Cisco NSF helper support enabled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IETF NSF helper support enabled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Index 2/2, flood queue length 0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Next 0x0(0)/0x0(0)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Last flood scan length is 1, maximum is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Last flood scan time is 0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msec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, maximum is 1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msec</a:t>
            </a:r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Neighbor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Count is 1, Adjacent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neighbor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count is 1 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Adjacent with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neighbor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2.2.2.2  (Designated Router)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Suppress hello for 0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neighbor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426451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Отображение детальной информации о соседе </a:t>
            </a:r>
            <a:r>
              <a:rPr lang="en-US"/>
              <a:t>OSPF</a:t>
            </a:r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соседства </a:t>
            </a:r>
            <a:r>
              <a:rPr lang="en-US"/>
              <a:t>OSPF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700809"/>
            <a:ext cx="10972799" cy="2677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Router#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show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neighbor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GigabitEthernet0/0 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2.2.2.2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Neighbor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2.2.2.2, interface address 10.1.2.2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In the area 0 via interface GigabitEthernet0/0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Neighbor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priority is 1, State is FULL, 6 state changes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DR is 10.1.2.2 BDR is 10.1.2.1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Options is 0x12 in Hello (E-bit, L-bit)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Options is 0x52 in DBD (E-bit, L-bit, O-bit)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LLS Options is 0x1 (LR)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Dead timer due in 00:00:36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Neighbor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is up for 04:49:06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Index 1/1, retransmission queue length 0, number of retransmission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First 0x0(0)/0x0(0) Next 0x0(0)/0x0(0)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Last retransmission scan length is 1, maximum is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Last retransmission scan time is 0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msec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, maximum is 0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msec</a:t>
            </a:r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3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Просмотр таблицы </a:t>
            </a:r>
            <a:r>
              <a:rPr lang="en-US"/>
              <a:t>LSDB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LSDB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700809"/>
            <a:ext cx="7920000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database </a:t>
            </a:r>
          </a:p>
          <a:p>
            <a:endParaRPr lang="ru-RU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OSPF Router with ID (1.1.1.1) (Process ID 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Router Link States (Area 0)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Link ID         ADV Router      Age        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#       Checksum Link count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1.1.1.1         1.1.1.1         1351        0x8000000E 0x00198D 2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2.2.2.2         2.2.2.2         1412        0x8000000A 0x00776C 2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Net Link States (Area 0)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Link ID         ADV Router      Age        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#       Checksum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10.1.2.2        2.2.2.2         1411        0x80000009 0x0011FD</a:t>
            </a:r>
            <a:endParaRPr lang="ru-RU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ru-RU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Summary Net Link States (Area 0)</a:t>
            </a:r>
          </a:p>
          <a:p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Link ID         ADV Router      Age      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#       Checksum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192.168.2.0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2.2.2.2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1351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0x80000009 0x002F22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Type-5 AS External Link States</a:t>
            </a:r>
          </a:p>
          <a:p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Link ID         ADV Router      Age      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#       Checksum Tag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172.16.0.0      2.2.2.2         10          0x80000009 0x00322D 0</a:t>
            </a:r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18A25DC1-AE0D-4B01-A93E-C8FF0721B073}"/>
              </a:ext>
            </a:extLst>
          </p:cNvPr>
          <p:cNvSpPr/>
          <p:nvPr/>
        </p:nvSpPr>
        <p:spPr>
          <a:xfrm rot="16200000">
            <a:off x="9562399" y="4275406"/>
            <a:ext cx="2019992" cy="2019992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267919-F343-4AF4-9355-6227D9A3D5D4}"/>
              </a:ext>
            </a:extLst>
          </p:cNvPr>
          <p:cNvSpPr/>
          <p:nvPr/>
        </p:nvSpPr>
        <p:spPr>
          <a:xfrm>
            <a:off x="9191624" y="3920819"/>
            <a:ext cx="2390775" cy="2381250"/>
          </a:xfrm>
          <a:custGeom>
            <a:avLst/>
            <a:gdLst>
              <a:gd name="connsiteX0" fmla="*/ 0 w 2390775"/>
              <a:gd name="connsiteY0" fmla="*/ 0 h 2381250"/>
              <a:gd name="connsiteX1" fmla="*/ 2390775 w 2390775"/>
              <a:gd name="connsiteY1" fmla="*/ 0 h 2381250"/>
              <a:gd name="connsiteX2" fmla="*/ 2390775 w 2390775"/>
              <a:gd name="connsiteY2" fmla="*/ 230193 h 2381250"/>
              <a:gd name="connsiteX3" fmla="*/ 239718 w 2390775"/>
              <a:gd name="connsiteY3" fmla="*/ 2381250 h 2381250"/>
              <a:gd name="connsiteX4" fmla="*/ 0 w 2390775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2381250">
                <a:moveTo>
                  <a:pt x="0" y="0"/>
                </a:moveTo>
                <a:lnTo>
                  <a:pt x="2390775" y="0"/>
                </a:lnTo>
                <a:lnTo>
                  <a:pt x="2390775" y="230193"/>
                </a:lnTo>
                <a:lnTo>
                  <a:pt x="239718" y="2381250"/>
                </a:lnTo>
                <a:lnTo>
                  <a:pt x="0" y="238125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Line 48">
            <a:extLst>
              <a:ext uri="{FF2B5EF4-FFF2-40B4-BE49-F238E27FC236}">
                <a16:creationId xmlns:a16="http://schemas.microsoft.com/office/drawing/2014/main" id="{5B197959-909F-410B-9ECF-766247F08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5884820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Line 48">
            <a:extLst>
              <a:ext uri="{FF2B5EF4-FFF2-40B4-BE49-F238E27FC236}">
                <a16:creationId xmlns:a16="http://schemas.microsoft.com/office/drawing/2014/main" id="{9810FA35-8D04-492B-A704-4DBE6F01F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4216094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39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7F502272-356F-4437-B2D0-4B5094211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63" y="1345671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B6C90FE-D7D8-482E-91D0-29F4524C5217}"/>
              </a:ext>
            </a:extLst>
          </p:cNvPr>
          <p:cNvSpPr txBox="1"/>
          <p:nvPr/>
        </p:nvSpPr>
        <p:spPr>
          <a:xfrm>
            <a:off x="9417302" y="1518352"/>
            <a:ext cx="88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Area 0</a:t>
            </a:r>
          </a:p>
          <a:p>
            <a:pPr algn="ctr"/>
            <a:r>
              <a:rPr lang="en-US" sz="900" dirty="0"/>
              <a:t>Type 1</a:t>
            </a:r>
          </a:p>
          <a:p>
            <a:pPr algn="ctr"/>
            <a:r>
              <a:rPr lang="en-US" sz="900" dirty="0"/>
              <a:t>RID: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1.1.1.1</a:t>
            </a:r>
          </a:p>
          <a:p>
            <a:pPr algn="ctr"/>
            <a:r>
              <a:rPr lang="en-US" sz="900" dirty="0" err="1"/>
              <a:t>Nbr</a:t>
            </a:r>
            <a:r>
              <a:rPr lang="en-US" sz="900" dirty="0"/>
              <a:t>: </a:t>
            </a:r>
            <a:r>
              <a:rPr lang="en-US" sz="900" dirty="0">
                <a:solidFill>
                  <a:srgbClr val="006600"/>
                </a:solidFill>
              </a:rPr>
              <a:t>10.1.2.2</a:t>
            </a:r>
            <a:endParaRPr lang="ru-RU" sz="900" dirty="0">
              <a:solidFill>
                <a:srgbClr val="006600"/>
              </a:solidFill>
            </a:endParaRPr>
          </a:p>
        </p:txBody>
      </p:sp>
      <p:pic>
        <p:nvPicPr>
          <p:cNvPr id="41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AEC6DE14-8900-4C3C-A3F3-CEF802C23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993" y="1345671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F0C78B1-1A88-4ABD-9703-09360855255F}"/>
              </a:ext>
            </a:extLst>
          </p:cNvPr>
          <p:cNvSpPr txBox="1"/>
          <p:nvPr/>
        </p:nvSpPr>
        <p:spPr>
          <a:xfrm>
            <a:off x="10529932" y="1518352"/>
            <a:ext cx="88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Area 0</a:t>
            </a:r>
          </a:p>
          <a:p>
            <a:pPr algn="ctr"/>
            <a:r>
              <a:rPr lang="en-US" sz="900" dirty="0"/>
              <a:t>Type 1</a:t>
            </a:r>
          </a:p>
          <a:p>
            <a:pPr algn="ctr"/>
            <a:r>
              <a:rPr lang="en-US" sz="900" dirty="0"/>
              <a:t>RID: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2.2.2.2</a:t>
            </a:r>
          </a:p>
          <a:p>
            <a:pPr algn="ctr"/>
            <a:r>
              <a:rPr lang="en-US" sz="900" dirty="0" err="1"/>
              <a:t>Nbr</a:t>
            </a:r>
            <a:r>
              <a:rPr lang="en-US" sz="900" dirty="0"/>
              <a:t>: </a:t>
            </a:r>
            <a:r>
              <a:rPr lang="en-US" sz="900" dirty="0">
                <a:solidFill>
                  <a:srgbClr val="006600"/>
                </a:solidFill>
              </a:rPr>
              <a:t>10.1.2.2</a:t>
            </a:r>
            <a:endParaRPr lang="ru-RU" sz="900" dirty="0">
              <a:solidFill>
                <a:srgbClr val="006600"/>
              </a:solidFill>
            </a:endParaRPr>
          </a:p>
        </p:txBody>
      </p:sp>
      <p:pic>
        <p:nvPicPr>
          <p:cNvPr id="43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9C348B4F-505E-4EB6-B53F-B1BC5C80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118" y="2475640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7380772-533F-4E22-B190-2B7CFCA3667D}"/>
              </a:ext>
            </a:extLst>
          </p:cNvPr>
          <p:cNvSpPr txBox="1"/>
          <p:nvPr/>
        </p:nvSpPr>
        <p:spPr>
          <a:xfrm>
            <a:off x="9419057" y="2648321"/>
            <a:ext cx="888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Area 0</a:t>
            </a:r>
          </a:p>
          <a:p>
            <a:pPr algn="ctr"/>
            <a:r>
              <a:rPr lang="en-US" sz="900" dirty="0"/>
              <a:t>Type 2</a:t>
            </a:r>
          </a:p>
          <a:p>
            <a:pPr algn="ctr"/>
            <a:r>
              <a:rPr lang="en-US" sz="900" dirty="0"/>
              <a:t>LSID: </a:t>
            </a:r>
            <a:r>
              <a:rPr lang="en-US" sz="900" dirty="0">
                <a:solidFill>
                  <a:srgbClr val="006600"/>
                </a:solidFill>
              </a:rPr>
              <a:t>10.1.2.2</a:t>
            </a:r>
            <a:endParaRPr lang="ru-RU" sz="900" dirty="0">
              <a:solidFill>
                <a:srgbClr val="006600"/>
              </a:solidFill>
            </a:endParaRPr>
          </a:p>
          <a:p>
            <a:pPr algn="ctr"/>
            <a:r>
              <a:rPr lang="en-US" sz="900" dirty="0" err="1"/>
              <a:t>Nbr</a:t>
            </a:r>
            <a:r>
              <a:rPr lang="en-US" sz="900" dirty="0"/>
              <a:t> List: </a:t>
            </a:r>
            <a:r>
              <a:rPr lang="en-US" sz="900" dirty="0">
                <a:solidFill>
                  <a:srgbClr val="0070C0"/>
                </a:solidFill>
              </a:rPr>
              <a:t>1.1.1.1</a:t>
            </a:r>
          </a:p>
          <a:p>
            <a:pPr algn="ctr"/>
            <a:r>
              <a:rPr lang="en-US" sz="900" dirty="0">
                <a:solidFill>
                  <a:srgbClr val="0070C0"/>
                </a:solidFill>
              </a:rPr>
              <a:t>2.2.2.2</a:t>
            </a:r>
            <a:endParaRPr lang="ru-RU" sz="900" dirty="0">
              <a:solidFill>
                <a:srgbClr val="0070C0"/>
              </a:solidFill>
            </a:endParaRPr>
          </a:p>
        </p:txBody>
      </p:sp>
      <p:sp>
        <p:nvSpPr>
          <p:cNvPr id="45" name="Line 48">
            <a:extLst>
              <a:ext uri="{FF2B5EF4-FFF2-40B4-BE49-F238E27FC236}">
                <a16:creationId xmlns:a16="http://schemas.microsoft.com/office/drawing/2014/main" id="{A586F986-6200-429F-808F-933941F115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7388" y="4347640"/>
            <a:ext cx="0" cy="153718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46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12AF3F83-D6D1-4612-A6D1-CAA419C20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9350364" y="4843914"/>
            <a:ext cx="894052" cy="41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EF3D8379-4ACD-44BD-A1E9-1EA011EF2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9" y="4012808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5B3A1E24-B2AE-4DC6-B418-AD22D2A05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8" y="5677092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Line 48">
            <a:extLst>
              <a:ext uri="{FF2B5EF4-FFF2-40B4-BE49-F238E27FC236}">
                <a16:creationId xmlns:a16="http://schemas.microsoft.com/office/drawing/2014/main" id="{373A3A58-5843-4992-9146-DA75D5209F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5832677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A76EDD7E-6AE3-408A-A6E7-4AAA2F0F2D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4163951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258217-0581-4670-AAF0-863727A1BD89}"/>
              </a:ext>
            </a:extLst>
          </p:cNvPr>
          <p:cNvSpPr txBox="1"/>
          <p:nvPr/>
        </p:nvSpPr>
        <p:spPr>
          <a:xfrm>
            <a:off x="9463175" y="4156783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1.1.1.1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BE1E09-48D5-4105-9916-1DF65CB221DD}"/>
              </a:ext>
            </a:extLst>
          </p:cNvPr>
          <p:cNvSpPr txBox="1"/>
          <p:nvPr/>
        </p:nvSpPr>
        <p:spPr>
          <a:xfrm>
            <a:off x="9463175" y="5823820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2.2.2.2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8B3331-955F-452A-8392-CC7D2AFF5685}"/>
              </a:ext>
            </a:extLst>
          </p:cNvPr>
          <p:cNvSpPr txBox="1"/>
          <p:nvPr/>
        </p:nvSpPr>
        <p:spPr>
          <a:xfrm>
            <a:off x="9350363" y="4977730"/>
            <a:ext cx="89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10.1.2.0/24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153C04-6092-45F7-B98D-7B05F6E18255}"/>
              </a:ext>
            </a:extLst>
          </p:cNvPr>
          <p:cNvSpPr txBox="1"/>
          <p:nvPr/>
        </p:nvSpPr>
        <p:spPr>
          <a:xfrm>
            <a:off x="9797387" y="4342645"/>
            <a:ext cx="299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.1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CD90FB-428B-499D-BBBD-3653A110C57F}"/>
              </a:ext>
            </a:extLst>
          </p:cNvPr>
          <p:cNvSpPr txBox="1"/>
          <p:nvPr/>
        </p:nvSpPr>
        <p:spPr>
          <a:xfrm>
            <a:off x="10382494" y="4086030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192.168.1.0/24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35731A-3178-4C8F-945F-3DE8BE855907}"/>
              </a:ext>
            </a:extLst>
          </p:cNvPr>
          <p:cNvSpPr txBox="1"/>
          <p:nvPr/>
        </p:nvSpPr>
        <p:spPr>
          <a:xfrm>
            <a:off x="9797388" y="5487957"/>
            <a:ext cx="29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A3F3C1-D0FC-4469-9E49-42717AE62F91}"/>
              </a:ext>
            </a:extLst>
          </p:cNvPr>
          <p:cNvSpPr txBox="1"/>
          <p:nvPr/>
        </p:nvSpPr>
        <p:spPr>
          <a:xfrm>
            <a:off x="10380375" y="575401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192.168.2.0/24</a:t>
            </a:r>
            <a:endParaRPr lang="ru-RU" sz="1100" dirty="0">
              <a:solidFill>
                <a:srgbClr val="92D050"/>
              </a:solidFill>
            </a:endParaRPr>
          </a:p>
        </p:txBody>
      </p:sp>
      <p:pic>
        <p:nvPicPr>
          <p:cNvPr id="58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FE25EA70-34A4-4538-95AA-4AE0F014D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993" y="2475640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8528AB2-EBBB-4D0F-9BEA-E78EF7488B5A}"/>
              </a:ext>
            </a:extLst>
          </p:cNvPr>
          <p:cNvSpPr txBox="1"/>
          <p:nvPr/>
        </p:nvSpPr>
        <p:spPr>
          <a:xfrm>
            <a:off x="10529932" y="2648321"/>
            <a:ext cx="95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Area 0</a:t>
            </a:r>
          </a:p>
          <a:p>
            <a:pPr algn="ctr"/>
            <a:r>
              <a:rPr lang="en-US" sz="900" dirty="0"/>
              <a:t>Type 3</a:t>
            </a:r>
          </a:p>
          <a:p>
            <a:pPr algn="ctr"/>
            <a:r>
              <a:rPr lang="en-US" sz="900" dirty="0"/>
              <a:t>LSID: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192.168.2.0</a:t>
            </a:r>
            <a:endParaRPr lang="ru-RU" sz="9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900" dirty="0"/>
              <a:t>ARID: </a:t>
            </a:r>
            <a:r>
              <a:rPr lang="en-US" sz="900" dirty="0">
                <a:solidFill>
                  <a:srgbClr val="0070C0"/>
                </a:solidFill>
              </a:rPr>
              <a:t>2.2.2.2</a:t>
            </a:r>
            <a:endParaRPr lang="ru-RU" sz="900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D581B6-D7E7-49DF-9BC7-EB60C43D75AC}"/>
              </a:ext>
            </a:extLst>
          </p:cNvPr>
          <p:cNvSpPr txBox="1"/>
          <p:nvPr/>
        </p:nvSpPr>
        <p:spPr>
          <a:xfrm rot="-2700000">
            <a:off x="10124114" y="4730770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0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F25D4E-38AC-4ABC-B070-7CA3C489CFD6}"/>
              </a:ext>
            </a:extLst>
          </p:cNvPr>
          <p:cNvSpPr txBox="1"/>
          <p:nvPr/>
        </p:nvSpPr>
        <p:spPr>
          <a:xfrm rot="-2700000">
            <a:off x="10338946" y="4946187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83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Просмотр отдельной </a:t>
            </a:r>
            <a:r>
              <a:rPr lang="en-US"/>
              <a:t>Router LSA </a:t>
            </a:r>
            <a:r>
              <a:rPr lang="ru-RU"/>
              <a:t>в таблице </a:t>
            </a:r>
            <a:r>
              <a:rPr lang="en-US"/>
              <a:t>LSDB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Router</a:t>
            </a:r>
            <a:r>
              <a:rPr lang="ru-RU"/>
              <a:t> </a:t>
            </a:r>
            <a:r>
              <a:rPr lang="en-US"/>
              <a:t>LSA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700809"/>
            <a:ext cx="7920000" cy="46012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R1#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show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database router 1.1.1.1                    </a:t>
            </a:r>
          </a:p>
          <a:p>
            <a:endParaRPr lang="en-US" sz="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OSPF Router with ID (1.1.1.1) (Process ID 1)</a:t>
            </a:r>
          </a:p>
          <a:p>
            <a:endParaRPr lang="en-US" sz="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		Router Link States (Area 0)</a:t>
            </a:r>
          </a:p>
          <a:p>
            <a:endParaRPr lang="en-US" sz="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LS age: 55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Options: (No TOS-capability, DC)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LS Type: Router Links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Link State ID: 1.1.1.1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Advertising Router: 1.1.1.1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LS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Number: 80000034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Checksum: 0xCFAF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Length: 60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Area Border Router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Number of Links: 2</a:t>
            </a:r>
          </a:p>
          <a:p>
            <a:endParaRPr lang="en-US" sz="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  Link connected to: a Stub Network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   (Link ID) Network/subnet number: 192.168.1.0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   (Link Data) Network Mask: 255.255.255.0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    Number of MTID metrics: 0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TOS 0 Metrics: 1</a:t>
            </a:r>
          </a:p>
          <a:p>
            <a:r>
              <a:rPr lang="en-US" sz="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  Link connected to: a Transit Network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   (Link ID) Designated Router address: 10.1.2.2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   (Link Data) Router Interface address: 10.1.2.1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    Number of MTID metrics: 0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TOS 0 Metrics: 1</a:t>
            </a: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366E0578-257F-49D8-84E8-000DBCABC310}"/>
              </a:ext>
            </a:extLst>
          </p:cNvPr>
          <p:cNvSpPr/>
          <p:nvPr/>
        </p:nvSpPr>
        <p:spPr>
          <a:xfrm rot="16200000">
            <a:off x="9562399" y="4275406"/>
            <a:ext cx="2019992" cy="2019992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F1CD258-97B3-4297-A2AA-8BF027C2E66F}"/>
              </a:ext>
            </a:extLst>
          </p:cNvPr>
          <p:cNvSpPr/>
          <p:nvPr/>
        </p:nvSpPr>
        <p:spPr>
          <a:xfrm>
            <a:off x="9191624" y="3920819"/>
            <a:ext cx="2390775" cy="2381250"/>
          </a:xfrm>
          <a:custGeom>
            <a:avLst/>
            <a:gdLst>
              <a:gd name="connsiteX0" fmla="*/ 0 w 2390775"/>
              <a:gd name="connsiteY0" fmla="*/ 0 h 2381250"/>
              <a:gd name="connsiteX1" fmla="*/ 2390775 w 2390775"/>
              <a:gd name="connsiteY1" fmla="*/ 0 h 2381250"/>
              <a:gd name="connsiteX2" fmla="*/ 2390775 w 2390775"/>
              <a:gd name="connsiteY2" fmla="*/ 230193 h 2381250"/>
              <a:gd name="connsiteX3" fmla="*/ 239718 w 2390775"/>
              <a:gd name="connsiteY3" fmla="*/ 2381250 h 2381250"/>
              <a:gd name="connsiteX4" fmla="*/ 0 w 2390775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2381250">
                <a:moveTo>
                  <a:pt x="0" y="0"/>
                </a:moveTo>
                <a:lnTo>
                  <a:pt x="2390775" y="0"/>
                </a:lnTo>
                <a:lnTo>
                  <a:pt x="2390775" y="230193"/>
                </a:lnTo>
                <a:lnTo>
                  <a:pt x="239718" y="2381250"/>
                </a:lnTo>
                <a:lnTo>
                  <a:pt x="0" y="238125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Line 48">
            <a:extLst>
              <a:ext uri="{FF2B5EF4-FFF2-40B4-BE49-F238E27FC236}">
                <a16:creationId xmlns:a16="http://schemas.microsoft.com/office/drawing/2014/main" id="{7671135D-B47C-4106-AAFF-8887CDD2B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5884820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Line 48">
            <a:extLst>
              <a:ext uri="{FF2B5EF4-FFF2-40B4-BE49-F238E27FC236}">
                <a16:creationId xmlns:a16="http://schemas.microsoft.com/office/drawing/2014/main" id="{CA15A048-4189-4722-9F30-960734532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4216094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60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05723CA8-825D-4B7F-AD1D-2B5773AD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63" y="1345671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FB97473-AA5D-4105-9621-08466A706884}"/>
              </a:ext>
            </a:extLst>
          </p:cNvPr>
          <p:cNvSpPr txBox="1"/>
          <p:nvPr/>
        </p:nvSpPr>
        <p:spPr>
          <a:xfrm>
            <a:off x="9417302" y="1518352"/>
            <a:ext cx="88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Area 0</a:t>
            </a:r>
          </a:p>
          <a:p>
            <a:pPr algn="ctr"/>
            <a:r>
              <a:rPr lang="en-US" sz="900" dirty="0"/>
              <a:t>Type 1</a:t>
            </a:r>
          </a:p>
          <a:p>
            <a:pPr algn="ctr"/>
            <a:r>
              <a:rPr lang="en-US" sz="900" dirty="0"/>
              <a:t>RID: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1.1.1.1</a:t>
            </a:r>
          </a:p>
          <a:p>
            <a:pPr algn="ctr"/>
            <a:r>
              <a:rPr lang="en-US" sz="900" dirty="0" err="1"/>
              <a:t>Nbr</a:t>
            </a:r>
            <a:r>
              <a:rPr lang="en-US" sz="900" dirty="0"/>
              <a:t>: </a:t>
            </a:r>
            <a:r>
              <a:rPr lang="en-US" sz="900" dirty="0">
                <a:solidFill>
                  <a:srgbClr val="006600"/>
                </a:solidFill>
              </a:rPr>
              <a:t>10.1.2.2</a:t>
            </a:r>
            <a:endParaRPr lang="ru-RU" sz="900" dirty="0">
              <a:solidFill>
                <a:srgbClr val="006600"/>
              </a:solidFill>
            </a:endParaRPr>
          </a:p>
        </p:txBody>
      </p:sp>
      <p:pic>
        <p:nvPicPr>
          <p:cNvPr id="62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E3D80F59-2538-4C05-8862-52E5F409A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993" y="1345671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80A6E7A-6948-4561-B4BA-31D0063D07B1}"/>
              </a:ext>
            </a:extLst>
          </p:cNvPr>
          <p:cNvSpPr txBox="1"/>
          <p:nvPr/>
        </p:nvSpPr>
        <p:spPr>
          <a:xfrm>
            <a:off x="10529932" y="1518352"/>
            <a:ext cx="88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Area 0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Type 1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RID: 2.2.2.2</a:t>
            </a:r>
          </a:p>
          <a:p>
            <a:pPr algn="ctr"/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Nbr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: 10.1.2.2</a:t>
            </a:r>
            <a:endParaRPr lang="ru-R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003A0E45-8096-4D19-BD27-3F2A746E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118" y="2475640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CA5552F-7065-49D3-BD59-3B148D2F3B86}"/>
              </a:ext>
            </a:extLst>
          </p:cNvPr>
          <p:cNvSpPr txBox="1"/>
          <p:nvPr/>
        </p:nvSpPr>
        <p:spPr>
          <a:xfrm>
            <a:off x="9419057" y="2648321"/>
            <a:ext cx="888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Area 0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Type 2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LSID: 10.1.2.2</a:t>
            </a:r>
            <a:endParaRPr lang="ru-RU" sz="9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Nbr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List: 1.1.1.1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2.2.2.2</a:t>
            </a:r>
            <a:endParaRPr lang="ru-R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Line 48">
            <a:extLst>
              <a:ext uri="{FF2B5EF4-FFF2-40B4-BE49-F238E27FC236}">
                <a16:creationId xmlns:a16="http://schemas.microsoft.com/office/drawing/2014/main" id="{F76B5D28-AEDF-490F-B96A-1242E853A9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7388" y="4347640"/>
            <a:ext cx="0" cy="153718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67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08E7216D-0CE1-48C5-87E1-A458B4BFC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9350364" y="4843914"/>
            <a:ext cx="894052" cy="41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93D487BF-0F44-4A38-9EF4-F435A9F45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9" y="4012808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AE6A0768-9A01-489F-809C-61FAD7649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8" y="5677092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Line 48">
            <a:extLst>
              <a:ext uri="{FF2B5EF4-FFF2-40B4-BE49-F238E27FC236}">
                <a16:creationId xmlns:a16="http://schemas.microsoft.com/office/drawing/2014/main" id="{8E8DFEE9-941E-49A3-9FA1-640B52652A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5832677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" name="Line 48">
            <a:extLst>
              <a:ext uri="{FF2B5EF4-FFF2-40B4-BE49-F238E27FC236}">
                <a16:creationId xmlns:a16="http://schemas.microsoft.com/office/drawing/2014/main" id="{53AE292C-D4F0-4365-BD2A-7F692454C2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4163951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33F60F-CD9E-40B8-84C3-C272B90B96B8}"/>
              </a:ext>
            </a:extLst>
          </p:cNvPr>
          <p:cNvSpPr txBox="1"/>
          <p:nvPr/>
        </p:nvSpPr>
        <p:spPr>
          <a:xfrm>
            <a:off x="9463175" y="4156783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1.1.1.1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EE8747-7643-4BB4-BA26-1573407FFD00}"/>
              </a:ext>
            </a:extLst>
          </p:cNvPr>
          <p:cNvSpPr txBox="1"/>
          <p:nvPr/>
        </p:nvSpPr>
        <p:spPr>
          <a:xfrm>
            <a:off x="9463175" y="5823820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2.2.2.2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1AE74A-DDFB-4C46-8EA9-027532F96190}"/>
              </a:ext>
            </a:extLst>
          </p:cNvPr>
          <p:cNvSpPr txBox="1"/>
          <p:nvPr/>
        </p:nvSpPr>
        <p:spPr>
          <a:xfrm>
            <a:off x="9350363" y="4977730"/>
            <a:ext cx="89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10.1.2.0/24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A8D28C-D4FE-4D59-8630-E21B86A0758D}"/>
              </a:ext>
            </a:extLst>
          </p:cNvPr>
          <p:cNvSpPr txBox="1"/>
          <p:nvPr/>
        </p:nvSpPr>
        <p:spPr>
          <a:xfrm>
            <a:off x="9797387" y="4342645"/>
            <a:ext cx="299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.1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ACC555-0EE7-40E5-8A33-94AE34D9A2DD}"/>
              </a:ext>
            </a:extLst>
          </p:cNvPr>
          <p:cNvSpPr txBox="1"/>
          <p:nvPr/>
        </p:nvSpPr>
        <p:spPr>
          <a:xfrm>
            <a:off x="10382494" y="4086030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192.168.1.0/24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50106-2E67-4681-8969-F9DDAD9BB275}"/>
              </a:ext>
            </a:extLst>
          </p:cNvPr>
          <p:cNvSpPr txBox="1"/>
          <p:nvPr/>
        </p:nvSpPr>
        <p:spPr>
          <a:xfrm>
            <a:off x="9797388" y="5487957"/>
            <a:ext cx="29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CE5CD6-44E4-4979-BD33-9F26A6B90B52}"/>
              </a:ext>
            </a:extLst>
          </p:cNvPr>
          <p:cNvSpPr txBox="1"/>
          <p:nvPr/>
        </p:nvSpPr>
        <p:spPr>
          <a:xfrm>
            <a:off x="10380375" y="575401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192.168.2.0/24</a:t>
            </a:r>
            <a:endParaRPr lang="ru-RU" sz="1100" dirty="0">
              <a:solidFill>
                <a:srgbClr val="92D050"/>
              </a:solidFill>
            </a:endParaRPr>
          </a:p>
        </p:txBody>
      </p:sp>
      <p:pic>
        <p:nvPicPr>
          <p:cNvPr id="79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41C186C7-8D6A-4AE2-B3E8-C27B27AB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993" y="2475640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F7EB6E3-82D0-4758-8078-27189B04822D}"/>
              </a:ext>
            </a:extLst>
          </p:cNvPr>
          <p:cNvSpPr txBox="1"/>
          <p:nvPr/>
        </p:nvSpPr>
        <p:spPr>
          <a:xfrm>
            <a:off x="10529932" y="2648321"/>
            <a:ext cx="95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Area 0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Type 3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LSID:192.168.2.0</a:t>
            </a:r>
            <a:endParaRPr lang="ru-RU" sz="9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ARID: 2.2.2.2</a:t>
            </a:r>
            <a:endParaRPr lang="ru-R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406B79-D72E-4300-85CB-D102CA4526B6}"/>
              </a:ext>
            </a:extLst>
          </p:cNvPr>
          <p:cNvSpPr txBox="1"/>
          <p:nvPr/>
        </p:nvSpPr>
        <p:spPr>
          <a:xfrm rot="-2700000">
            <a:off x="10124114" y="4730770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0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AC4916-85B4-4756-A7C1-8AE8CFB8455A}"/>
              </a:ext>
            </a:extLst>
          </p:cNvPr>
          <p:cNvSpPr txBox="1"/>
          <p:nvPr/>
        </p:nvSpPr>
        <p:spPr>
          <a:xfrm rot="-2700000">
            <a:off x="10338946" y="4946187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371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Просмотр отдельной </a:t>
            </a:r>
            <a:r>
              <a:rPr lang="en-US"/>
              <a:t>Network LSA </a:t>
            </a:r>
            <a:r>
              <a:rPr lang="ru-RU"/>
              <a:t>в таблице </a:t>
            </a:r>
            <a:r>
              <a:rPr lang="en-US"/>
              <a:t>LSDB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Network</a:t>
            </a:r>
            <a:r>
              <a:rPr lang="ru-RU"/>
              <a:t> </a:t>
            </a:r>
            <a:r>
              <a:rPr lang="en-US"/>
              <a:t>LSA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700809"/>
            <a:ext cx="7920000" cy="3416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database network 10.1.2.2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OSPF Router with ID (1.1.1.1) (Process ID 1)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	Net Link States (Area 0)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Routing Bit Set on this LSA in topology Base with MTID 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age: 1054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Options: (No TOS-capability, DC)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Type: Network Links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Link State ID: 10.1.2.2 (address of Designated Router)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Advertising Router: 2.2.2.2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Number: 80000030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Checksum: 0xC225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Length: 32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Network Mask: /24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Attached Router: 2.2.2.2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Attached Router: 1.1.1.1</a:t>
            </a: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366E0578-257F-49D8-84E8-000DBCABC310}"/>
              </a:ext>
            </a:extLst>
          </p:cNvPr>
          <p:cNvSpPr/>
          <p:nvPr/>
        </p:nvSpPr>
        <p:spPr>
          <a:xfrm rot="16200000">
            <a:off x="9562399" y="4275406"/>
            <a:ext cx="2019992" cy="2019992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F1CD258-97B3-4297-A2AA-8BF027C2E66F}"/>
              </a:ext>
            </a:extLst>
          </p:cNvPr>
          <p:cNvSpPr/>
          <p:nvPr/>
        </p:nvSpPr>
        <p:spPr>
          <a:xfrm>
            <a:off x="9191624" y="3920819"/>
            <a:ext cx="2390775" cy="2381250"/>
          </a:xfrm>
          <a:custGeom>
            <a:avLst/>
            <a:gdLst>
              <a:gd name="connsiteX0" fmla="*/ 0 w 2390775"/>
              <a:gd name="connsiteY0" fmla="*/ 0 h 2381250"/>
              <a:gd name="connsiteX1" fmla="*/ 2390775 w 2390775"/>
              <a:gd name="connsiteY1" fmla="*/ 0 h 2381250"/>
              <a:gd name="connsiteX2" fmla="*/ 2390775 w 2390775"/>
              <a:gd name="connsiteY2" fmla="*/ 230193 h 2381250"/>
              <a:gd name="connsiteX3" fmla="*/ 239718 w 2390775"/>
              <a:gd name="connsiteY3" fmla="*/ 2381250 h 2381250"/>
              <a:gd name="connsiteX4" fmla="*/ 0 w 2390775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2381250">
                <a:moveTo>
                  <a:pt x="0" y="0"/>
                </a:moveTo>
                <a:lnTo>
                  <a:pt x="2390775" y="0"/>
                </a:lnTo>
                <a:lnTo>
                  <a:pt x="2390775" y="230193"/>
                </a:lnTo>
                <a:lnTo>
                  <a:pt x="239718" y="2381250"/>
                </a:lnTo>
                <a:lnTo>
                  <a:pt x="0" y="238125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Line 48">
            <a:extLst>
              <a:ext uri="{FF2B5EF4-FFF2-40B4-BE49-F238E27FC236}">
                <a16:creationId xmlns:a16="http://schemas.microsoft.com/office/drawing/2014/main" id="{7671135D-B47C-4106-AAFF-8887CDD2B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5884820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Line 48">
            <a:extLst>
              <a:ext uri="{FF2B5EF4-FFF2-40B4-BE49-F238E27FC236}">
                <a16:creationId xmlns:a16="http://schemas.microsoft.com/office/drawing/2014/main" id="{CA15A048-4189-4722-9F30-960734532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4216094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60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05723CA8-825D-4B7F-AD1D-2B5773AD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63" y="1345671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FB97473-AA5D-4105-9621-08466A706884}"/>
              </a:ext>
            </a:extLst>
          </p:cNvPr>
          <p:cNvSpPr txBox="1"/>
          <p:nvPr/>
        </p:nvSpPr>
        <p:spPr>
          <a:xfrm>
            <a:off x="9417302" y="1518352"/>
            <a:ext cx="88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Area 0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Type 1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RID: 1.1.1.1</a:t>
            </a:r>
          </a:p>
          <a:p>
            <a:pPr algn="ctr"/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Nbr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: 10.1.2.2</a:t>
            </a:r>
            <a:endParaRPr lang="ru-R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2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E3D80F59-2538-4C05-8862-52E5F409A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993" y="1345671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80A6E7A-6948-4561-B4BA-31D0063D07B1}"/>
              </a:ext>
            </a:extLst>
          </p:cNvPr>
          <p:cNvSpPr txBox="1"/>
          <p:nvPr/>
        </p:nvSpPr>
        <p:spPr>
          <a:xfrm>
            <a:off x="10529932" y="1518352"/>
            <a:ext cx="88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Area 0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Type 1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RID: 2.2.2.2</a:t>
            </a:r>
          </a:p>
          <a:p>
            <a:pPr algn="ctr"/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Nbr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: 10.1.2.2</a:t>
            </a:r>
            <a:endParaRPr lang="ru-R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003A0E45-8096-4D19-BD27-3F2A746E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118" y="2475640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CA5552F-7065-49D3-BD59-3B148D2F3B86}"/>
              </a:ext>
            </a:extLst>
          </p:cNvPr>
          <p:cNvSpPr txBox="1"/>
          <p:nvPr/>
        </p:nvSpPr>
        <p:spPr>
          <a:xfrm>
            <a:off x="9419057" y="2648321"/>
            <a:ext cx="888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Area 0</a:t>
            </a:r>
          </a:p>
          <a:p>
            <a:pPr algn="ctr"/>
            <a:r>
              <a:rPr lang="en-US" sz="900" dirty="0"/>
              <a:t>Type 2</a:t>
            </a:r>
          </a:p>
          <a:p>
            <a:pPr algn="ctr"/>
            <a:r>
              <a:rPr lang="en-US" sz="900" dirty="0"/>
              <a:t>LSID: </a:t>
            </a:r>
            <a:r>
              <a:rPr lang="en-US" sz="900" dirty="0">
                <a:solidFill>
                  <a:srgbClr val="006600"/>
                </a:solidFill>
              </a:rPr>
              <a:t>10.1.2.2</a:t>
            </a:r>
            <a:endParaRPr lang="ru-RU" sz="900" dirty="0">
              <a:solidFill>
                <a:srgbClr val="006600"/>
              </a:solidFill>
            </a:endParaRPr>
          </a:p>
          <a:p>
            <a:pPr algn="ctr"/>
            <a:r>
              <a:rPr lang="en-US" sz="900" dirty="0" err="1"/>
              <a:t>Nbr</a:t>
            </a:r>
            <a:r>
              <a:rPr lang="en-US" sz="900" dirty="0"/>
              <a:t> List: </a:t>
            </a:r>
            <a:r>
              <a:rPr lang="en-US" sz="900" dirty="0">
                <a:solidFill>
                  <a:srgbClr val="0070C0"/>
                </a:solidFill>
              </a:rPr>
              <a:t>1.1.1.1</a:t>
            </a:r>
          </a:p>
          <a:p>
            <a:pPr algn="ctr"/>
            <a:r>
              <a:rPr lang="en-US" sz="900" dirty="0">
                <a:solidFill>
                  <a:srgbClr val="0070C0"/>
                </a:solidFill>
              </a:rPr>
              <a:t>2.2.2.2</a:t>
            </a:r>
            <a:endParaRPr lang="ru-RU" sz="900" dirty="0">
              <a:solidFill>
                <a:srgbClr val="0070C0"/>
              </a:solidFill>
            </a:endParaRPr>
          </a:p>
        </p:txBody>
      </p:sp>
      <p:sp>
        <p:nvSpPr>
          <p:cNvPr id="66" name="Line 48">
            <a:extLst>
              <a:ext uri="{FF2B5EF4-FFF2-40B4-BE49-F238E27FC236}">
                <a16:creationId xmlns:a16="http://schemas.microsoft.com/office/drawing/2014/main" id="{F76B5D28-AEDF-490F-B96A-1242E853A9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7388" y="4347640"/>
            <a:ext cx="0" cy="153718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67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08E7216D-0CE1-48C5-87E1-A458B4BFC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9350364" y="4843914"/>
            <a:ext cx="894052" cy="41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93D487BF-0F44-4A38-9EF4-F435A9F45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9" y="4012808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AE6A0768-9A01-489F-809C-61FAD7649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8" y="5677092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Line 48">
            <a:extLst>
              <a:ext uri="{FF2B5EF4-FFF2-40B4-BE49-F238E27FC236}">
                <a16:creationId xmlns:a16="http://schemas.microsoft.com/office/drawing/2014/main" id="{8E8DFEE9-941E-49A3-9FA1-640B52652A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5832677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" name="Line 48">
            <a:extLst>
              <a:ext uri="{FF2B5EF4-FFF2-40B4-BE49-F238E27FC236}">
                <a16:creationId xmlns:a16="http://schemas.microsoft.com/office/drawing/2014/main" id="{53AE292C-D4F0-4365-BD2A-7F692454C2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4163951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33F60F-CD9E-40B8-84C3-C272B90B96B8}"/>
              </a:ext>
            </a:extLst>
          </p:cNvPr>
          <p:cNvSpPr txBox="1"/>
          <p:nvPr/>
        </p:nvSpPr>
        <p:spPr>
          <a:xfrm>
            <a:off x="9463175" y="4156783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1.1.1.1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EE8747-7643-4BB4-BA26-1573407FFD00}"/>
              </a:ext>
            </a:extLst>
          </p:cNvPr>
          <p:cNvSpPr txBox="1"/>
          <p:nvPr/>
        </p:nvSpPr>
        <p:spPr>
          <a:xfrm>
            <a:off x="9463175" y="5823820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2.2.2.2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1AE74A-DDFB-4C46-8EA9-027532F96190}"/>
              </a:ext>
            </a:extLst>
          </p:cNvPr>
          <p:cNvSpPr txBox="1"/>
          <p:nvPr/>
        </p:nvSpPr>
        <p:spPr>
          <a:xfrm>
            <a:off x="9350363" y="4977730"/>
            <a:ext cx="89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10.1.2.0/24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A8D28C-D4FE-4D59-8630-E21B86A0758D}"/>
              </a:ext>
            </a:extLst>
          </p:cNvPr>
          <p:cNvSpPr txBox="1"/>
          <p:nvPr/>
        </p:nvSpPr>
        <p:spPr>
          <a:xfrm>
            <a:off x="9797387" y="4342645"/>
            <a:ext cx="299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.1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ACC555-0EE7-40E5-8A33-94AE34D9A2DD}"/>
              </a:ext>
            </a:extLst>
          </p:cNvPr>
          <p:cNvSpPr txBox="1"/>
          <p:nvPr/>
        </p:nvSpPr>
        <p:spPr>
          <a:xfrm>
            <a:off x="10382494" y="4086030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192.168.1.0/24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50106-2E67-4681-8969-F9DDAD9BB275}"/>
              </a:ext>
            </a:extLst>
          </p:cNvPr>
          <p:cNvSpPr txBox="1"/>
          <p:nvPr/>
        </p:nvSpPr>
        <p:spPr>
          <a:xfrm>
            <a:off x="9797388" y="5487957"/>
            <a:ext cx="29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CE5CD6-44E4-4979-BD33-9F26A6B90B52}"/>
              </a:ext>
            </a:extLst>
          </p:cNvPr>
          <p:cNvSpPr txBox="1"/>
          <p:nvPr/>
        </p:nvSpPr>
        <p:spPr>
          <a:xfrm>
            <a:off x="10380375" y="575401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192.168.2.0/24</a:t>
            </a:r>
            <a:endParaRPr lang="ru-RU" sz="1100" dirty="0">
              <a:solidFill>
                <a:srgbClr val="92D050"/>
              </a:solidFill>
            </a:endParaRPr>
          </a:p>
        </p:txBody>
      </p:sp>
      <p:pic>
        <p:nvPicPr>
          <p:cNvPr id="79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41C186C7-8D6A-4AE2-B3E8-C27B27AB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993" y="2475640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F7EB6E3-82D0-4758-8078-27189B04822D}"/>
              </a:ext>
            </a:extLst>
          </p:cNvPr>
          <p:cNvSpPr txBox="1"/>
          <p:nvPr/>
        </p:nvSpPr>
        <p:spPr>
          <a:xfrm>
            <a:off x="10529932" y="2648321"/>
            <a:ext cx="95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Area 0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Type 3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LSID:192.168.2.0</a:t>
            </a:r>
            <a:endParaRPr lang="ru-RU" sz="9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ARID: 2.2.2.2</a:t>
            </a:r>
            <a:endParaRPr lang="ru-R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18939B-C1CA-45AD-912E-4478CE4F58DE}"/>
              </a:ext>
            </a:extLst>
          </p:cNvPr>
          <p:cNvSpPr txBox="1"/>
          <p:nvPr/>
        </p:nvSpPr>
        <p:spPr>
          <a:xfrm rot="-2700000">
            <a:off x="10124114" y="4730770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0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F73268-33BA-40EA-B72E-C79FAE8760FF}"/>
              </a:ext>
            </a:extLst>
          </p:cNvPr>
          <p:cNvSpPr txBox="1"/>
          <p:nvPr/>
        </p:nvSpPr>
        <p:spPr>
          <a:xfrm rot="-2700000">
            <a:off x="10338946" y="4946187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86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Просмотр отдельной </a:t>
            </a:r>
            <a:r>
              <a:rPr lang="en-US"/>
              <a:t>Summary LSA </a:t>
            </a:r>
            <a:r>
              <a:rPr lang="ru-RU"/>
              <a:t>в таблице </a:t>
            </a:r>
            <a:r>
              <a:rPr lang="en-US"/>
              <a:t>LSDB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Summary</a:t>
            </a:r>
            <a:r>
              <a:rPr lang="ru-RU"/>
              <a:t> </a:t>
            </a:r>
            <a:r>
              <a:rPr lang="en-US"/>
              <a:t>LSA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700809"/>
            <a:ext cx="7920000" cy="3046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database summary 192.168.2.0</a:t>
            </a:r>
          </a:p>
          <a:p>
            <a:endParaRPr lang="ru-RU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OSPF Router with ID (1.1.1.1) (Process ID 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	Summary Net Link States (Area 0)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age: 1822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Options: (No TOS-capability, DC, Upward)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Type: Summary Links(Network)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Link State ID: 192.168.2.0 (summary Network Number)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Advertising Router: 2.2.2.2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Number: 80000027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Checksum: 0xF82B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Length: 28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Network Mask: /24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MTID: 0 	Metric: 1 </a:t>
            </a:r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18A25DC1-AE0D-4B01-A93E-C8FF0721B073}"/>
              </a:ext>
            </a:extLst>
          </p:cNvPr>
          <p:cNvSpPr/>
          <p:nvPr/>
        </p:nvSpPr>
        <p:spPr>
          <a:xfrm rot="16200000">
            <a:off x="9562399" y="4275406"/>
            <a:ext cx="2019992" cy="2019992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267919-F343-4AF4-9355-6227D9A3D5D4}"/>
              </a:ext>
            </a:extLst>
          </p:cNvPr>
          <p:cNvSpPr/>
          <p:nvPr/>
        </p:nvSpPr>
        <p:spPr>
          <a:xfrm>
            <a:off x="9191624" y="3920819"/>
            <a:ext cx="2390775" cy="2381250"/>
          </a:xfrm>
          <a:custGeom>
            <a:avLst/>
            <a:gdLst>
              <a:gd name="connsiteX0" fmla="*/ 0 w 2390775"/>
              <a:gd name="connsiteY0" fmla="*/ 0 h 2381250"/>
              <a:gd name="connsiteX1" fmla="*/ 2390775 w 2390775"/>
              <a:gd name="connsiteY1" fmla="*/ 0 h 2381250"/>
              <a:gd name="connsiteX2" fmla="*/ 2390775 w 2390775"/>
              <a:gd name="connsiteY2" fmla="*/ 230193 h 2381250"/>
              <a:gd name="connsiteX3" fmla="*/ 239718 w 2390775"/>
              <a:gd name="connsiteY3" fmla="*/ 2381250 h 2381250"/>
              <a:gd name="connsiteX4" fmla="*/ 0 w 2390775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2381250">
                <a:moveTo>
                  <a:pt x="0" y="0"/>
                </a:moveTo>
                <a:lnTo>
                  <a:pt x="2390775" y="0"/>
                </a:lnTo>
                <a:lnTo>
                  <a:pt x="2390775" y="230193"/>
                </a:lnTo>
                <a:lnTo>
                  <a:pt x="239718" y="2381250"/>
                </a:lnTo>
                <a:lnTo>
                  <a:pt x="0" y="238125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Line 48">
            <a:extLst>
              <a:ext uri="{FF2B5EF4-FFF2-40B4-BE49-F238E27FC236}">
                <a16:creationId xmlns:a16="http://schemas.microsoft.com/office/drawing/2014/main" id="{5B197959-909F-410B-9ECF-766247F08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5884820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Line 48">
            <a:extLst>
              <a:ext uri="{FF2B5EF4-FFF2-40B4-BE49-F238E27FC236}">
                <a16:creationId xmlns:a16="http://schemas.microsoft.com/office/drawing/2014/main" id="{9810FA35-8D04-492B-A704-4DBE6F01F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4216094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39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7F502272-356F-4437-B2D0-4B5094211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63" y="1345671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B6C90FE-D7D8-482E-91D0-29F4524C5217}"/>
              </a:ext>
            </a:extLst>
          </p:cNvPr>
          <p:cNvSpPr txBox="1"/>
          <p:nvPr/>
        </p:nvSpPr>
        <p:spPr>
          <a:xfrm>
            <a:off x="9417302" y="1518352"/>
            <a:ext cx="88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Area 0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Type 1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RID: 1.1.1.1</a:t>
            </a:r>
          </a:p>
          <a:p>
            <a:pPr algn="ctr"/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Nbr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: 10.1.2.2</a:t>
            </a:r>
            <a:endParaRPr lang="ru-R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AEC6DE14-8900-4C3C-A3F3-CEF802C23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993" y="1345671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F0C78B1-1A88-4ABD-9703-09360855255F}"/>
              </a:ext>
            </a:extLst>
          </p:cNvPr>
          <p:cNvSpPr txBox="1"/>
          <p:nvPr/>
        </p:nvSpPr>
        <p:spPr>
          <a:xfrm>
            <a:off x="10529932" y="1518352"/>
            <a:ext cx="88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Area 0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Type 1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RID: 2.2.2.2</a:t>
            </a:r>
          </a:p>
          <a:p>
            <a:pPr algn="ctr"/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Nbr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: 10.1.2.2</a:t>
            </a:r>
            <a:endParaRPr lang="ru-R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3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9C348B4F-505E-4EB6-B53F-B1BC5C80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118" y="2475640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7380772-533F-4E22-B190-2B7CFCA3667D}"/>
              </a:ext>
            </a:extLst>
          </p:cNvPr>
          <p:cNvSpPr txBox="1"/>
          <p:nvPr/>
        </p:nvSpPr>
        <p:spPr>
          <a:xfrm>
            <a:off x="9419057" y="2648321"/>
            <a:ext cx="888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Area 0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Type 2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LSID: 10.1.2.2</a:t>
            </a:r>
            <a:endParaRPr lang="ru-RU" sz="9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Nbr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List: 1.1.1.1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2.2.2.2</a:t>
            </a:r>
            <a:endParaRPr lang="ru-R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Line 48">
            <a:extLst>
              <a:ext uri="{FF2B5EF4-FFF2-40B4-BE49-F238E27FC236}">
                <a16:creationId xmlns:a16="http://schemas.microsoft.com/office/drawing/2014/main" id="{A586F986-6200-429F-808F-933941F115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7388" y="4347640"/>
            <a:ext cx="0" cy="153718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46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12AF3F83-D6D1-4612-A6D1-CAA419C20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9350364" y="4843914"/>
            <a:ext cx="894052" cy="41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EF3D8379-4ACD-44BD-A1E9-1EA011EF2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9" y="4012808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5B3A1E24-B2AE-4DC6-B418-AD22D2A05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8" y="5677092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Line 48">
            <a:extLst>
              <a:ext uri="{FF2B5EF4-FFF2-40B4-BE49-F238E27FC236}">
                <a16:creationId xmlns:a16="http://schemas.microsoft.com/office/drawing/2014/main" id="{373A3A58-5843-4992-9146-DA75D5209F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5832677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A76EDD7E-6AE3-408A-A6E7-4AAA2F0F2D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4163951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258217-0581-4670-AAF0-863727A1BD89}"/>
              </a:ext>
            </a:extLst>
          </p:cNvPr>
          <p:cNvSpPr txBox="1"/>
          <p:nvPr/>
        </p:nvSpPr>
        <p:spPr>
          <a:xfrm>
            <a:off x="9463175" y="4156783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1.1.1.1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BE1E09-48D5-4105-9916-1DF65CB221DD}"/>
              </a:ext>
            </a:extLst>
          </p:cNvPr>
          <p:cNvSpPr txBox="1"/>
          <p:nvPr/>
        </p:nvSpPr>
        <p:spPr>
          <a:xfrm>
            <a:off x="9463175" y="5823820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2.2.2.2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8B3331-955F-452A-8392-CC7D2AFF5685}"/>
              </a:ext>
            </a:extLst>
          </p:cNvPr>
          <p:cNvSpPr txBox="1"/>
          <p:nvPr/>
        </p:nvSpPr>
        <p:spPr>
          <a:xfrm>
            <a:off x="9350363" y="4977730"/>
            <a:ext cx="89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10.1.2.0/24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153C04-6092-45F7-B98D-7B05F6E18255}"/>
              </a:ext>
            </a:extLst>
          </p:cNvPr>
          <p:cNvSpPr txBox="1"/>
          <p:nvPr/>
        </p:nvSpPr>
        <p:spPr>
          <a:xfrm>
            <a:off x="9797387" y="4342645"/>
            <a:ext cx="299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.1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CD90FB-428B-499D-BBBD-3653A110C57F}"/>
              </a:ext>
            </a:extLst>
          </p:cNvPr>
          <p:cNvSpPr txBox="1"/>
          <p:nvPr/>
        </p:nvSpPr>
        <p:spPr>
          <a:xfrm>
            <a:off x="10382494" y="4086030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192.168.1.0/24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35731A-3178-4C8F-945F-3DE8BE855907}"/>
              </a:ext>
            </a:extLst>
          </p:cNvPr>
          <p:cNvSpPr txBox="1"/>
          <p:nvPr/>
        </p:nvSpPr>
        <p:spPr>
          <a:xfrm>
            <a:off x="9797388" y="5487957"/>
            <a:ext cx="29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A3F3C1-D0FC-4469-9E49-42717AE62F91}"/>
              </a:ext>
            </a:extLst>
          </p:cNvPr>
          <p:cNvSpPr txBox="1"/>
          <p:nvPr/>
        </p:nvSpPr>
        <p:spPr>
          <a:xfrm>
            <a:off x="10380375" y="575401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192.168.2.0/24</a:t>
            </a:r>
            <a:endParaRPr lang="ru-RU" sz="1100" dirty="0">
              <a:solidFill>
                <a:srgbClr val="92D050"/>
              </a:solidFill>
            </a:endParaRPr>
          </a:p>
        </p:txBody>
      </p:sp>
      <p:pic>
        <p:nvPicPr>
          <p:cNvPr id="58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FE25EA70-34A4-4538-95AA-4AE0F014D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993" y="2475640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8528AB2-EBBB-4D0F-9BEA-E78EF7488B5A}"/>
              </a:ext>
            </a:extLst>
          </p:cNvPr>
          <p:cNvSpPr txBox="1"/>
          <p:nvPr/>
        </p:nvSpPr>
        <p:spPr>
          <a:xfrm>
            <a:off x="10529932" y="2648321"/>
            <a:ext cx="95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Area 0</a:t>
            </a:r>
          </a:p>
          <a:p>
            <a:pPr algn="ctr"/>
            <a:r>
              <a:rPr lang="en-US" sz="900" dirty="0"/>
              <a:t>Type 3</a:t>
            </a:r>
          </a:p>
          <a:p>
            <a:pPr algn="ctr"/>
            <a:r>
              <a:rPr lang="en-US" sz="900" dirty="0"/>
              <a:t>LSID: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192.168.2.0</a:t>
            </a:r>
            <a:endParaRPr lang="ru-RU" sz="9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900" dirty="0"/>
              <a:t>ARID: </a:t>
            </a:r>
            <a:r>
              <a:rPr lang="en-US" sz="900" dirty="0">
                <a:solidFill>
                  <a:srgbClr val="0070C0"/>
                </a:solidFill>
              </a:rPr>
              <a:t>2.2.2.2</a:t>
            </a:r>
            <a:endParaRPr lang="ru-RU" sz="900" dirty="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4D2FE1-1CE7-47E7-B9AF-4716631B9224}"/>
              </a:ext>
            </a:extLst>
          </p:cNvPr>
          <p:cNvSpPr txBox="1"/>
          <p:nvPr/>
        </p:nvSpPr>
        <p:spPr>
          <a:xfrm rot="-2700000">
            <a:off x="10124114" y="4730770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0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0A7915-7492-4A49-8E5C-45CED8A7178D}"/>
              </a:ext>
            </a:extLst>
          </p:cNvPr>
          <p:cNvSpPr txBox="1"/>
          <p:nvPr/>
        </p:nvSpPr>
        <p:spPr>
          <a:xfrm rot="-2700000">
            <a:off x="10338946" y="4946187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8827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Просмотр отдельной </a:t>
            </a:r>
            <a:r>
              <a:rPr lang="en-US" dirty="0"/>
              <a:t>External LSA </a:t>
            </a:r>
            <a:r>
              <a:rPr lang="ru-RU" dirty="0"/>
              <a:t>в таблице </a:t>
            </a:r>
            <a:r>
              <a:rPr lang="en-US" dirty="0"/>
              <a:t>LSDB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ru-RU" dirty="0"/>
              <a:t>Просмотр </a:t>
            </a:r>
            <a:r>
              <a:rPr lang="en-US" dirty="0"/>
              <a:t>LSA7 – </a:t>
            </a:r>
            <a:r>
              <a:rPr lang="en-US" b="1" dirty="0"/>
              <a:t>show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en-US" b="1" dirty="0" err="1"/>
              <a:t>ospf</a:t>
            </a:r>
            <a:r>
              <a:rPr lang="en-US" b="1" dirty="0"/>
              <a:t> database </a:t>
            </a:r>
            <a:r>
              <a:rPr lang="en-US" b="1" dirty="0" err="1"/>
              <a:t>nssa</a:t>
            </a:r>
            <a:r>
              <a:rPr lang="en-US" b="1" dirty="0"/>
              <a:t>-external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External</a:t>
            </a:r>
            <a:r>
              <a:rPr lang="ru-RU"/>
              <a:t> </a:t>
            </a:r>
            <a:r>
              <a:rPr lang="en-US"/>
              <a:t>LSA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700809"/>
            <a:ext cx="10972799" cy="3785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database external 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OSPF Router with ID (1.1.1.1) (Process ID 1)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	Type-5 AS External Link States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age: 203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Options: (No TOS-capability, DC, Upward)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Type: AS External Link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Link State ID: 172.16.0.0 (External Network Number )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Advertising Router: 2.2.2.2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Number: 80000001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Checksum: 0x322D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Length: 36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Network Mask: /16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Metric Type: 2 (Larger than any link state path)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MTID: 0 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Metric: 20 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Forward Address: 0.0.0.0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External Route Tag: 0</a:t>
            </a:r>
          </a:p>
        </p:txBody>
      </p:sp>
    </p:spTree>
    <p:extLst>
      <p:ext uri="{BB962C8B-B14F-4D97-AF65-F5344CB8AC3E}">
        <p14:creationId xmlns:p14="http://schemas.microsoft.com/office/powerpoint/2010/main" val="174702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F88943-0EAC-4876-8994-7E028FC5E778}"/>
              </a:ext>
            </a:extLst>
          </p:cNvPr>
          <p:cNvSpPr/>
          <p:nvPr/>
        </p:nvSpPr>
        <p:spPr>
          <a:xfrm>
            <a:off x="9191618" y="3094054"/>
            <a:ext cx="2390774" cy="7032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Просмотр отдельной </a:t>
            </a:r>
            <a:r>
              <a:rPr lang="en-US"/>
              <a:t>ASBR-Summary LSA </a:t>
            </a:r>
            <a:r>
              <a:rPr lang="ru-RU"/>
              <a:t>в таблице </a:t>
            </a:r>
            <a:r>
              <a:rPr lang="en-US"/>
              <a:t>LSDB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Диагностика </a:t>
            </a:r>
            <a:r>
              <a:rPr lang="en-US"/>
              <a:t>ASBR-Summary</a:t>
            </a:r>
            <a:r>
              <a:rPr lang="ru-RU"/>
              <a:t> </a:t>
            </a:r>
            <a:r>
              <a:rPr lang="en-US"/>
              <a:t>LSA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700809"/>
            <a:ext cx="7920000" cy="3046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R2#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database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asbr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-summary 1.1.1.1 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OSPF Router with ID (2.2.2.2) (Process ID 1)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	Summary ASB Link States (Area 1)</a:t>
            </a:r>
          </a:p>
          <a:p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age: 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Options: (No TOS-capability, DC, Upward)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Type: Summary Links(AS Boundary Router)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Link State ID: 1.1.1.1 (AS Boundary Router address)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Advertising Router: 2.2.2.2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LS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Number: 80000001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Checksum: 0x65C0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Length: 28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Network Mask: /0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	MTID: 0 	Metric: 10 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55A6B98-4289-4A36-A9E9-63F17E74E439}"/>
              </a:ext>
            </a:extLst>
          </p:cNvPr>
          <p:cNvSpPr/>
          <p:nvPr/>
        </p:nvSpPr>
        <p:spPr>
          <a:xfrm rot="16200000">
            <a:off x="9562399" y="4275406"/>
            <a:ext cx="2019992" cy="2019992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576AEE-13B1-4DE7-BF29-D1E88847DE50}"/>
              </a:ext>
            </a:extLst>
          </p:cNvPr>
          <p:cNvSpPr/>
          <p:nvPr/>
        </p:nvSpPr>
        <p:spPr>
          <a:xfrm>
            <a:off x="9191624" y="3920819"/>
            <a:ext cx="2390775" cy="2381250"/>
          </a:xfrm>
          <a:custGeom>
            <a:avLst/>
            <a:gdLst>
              <a:gd name="connsiteX0" fmla="*/ 0 w 2390775"/>
              <a:gd name="connsiteY0" fmla="*/ 0 h 2381250"/>
              <a:gd name="connsiteX1" fmla="*/ 2390775 w 2390775"/>
              <a:gd name="connsiteY1" fmla="*/ 0 h 2381250"/>
              <a:gd name="connsiteX2" fmla="*/ 2390775 w 2390775"/>
              <a:gd name="connsiteY2" fmla="*/ 230193 h 2381250"/>
              <a:gd name="connsiteX3" fmla="*/ 239718 w 2390775"/>
              <a:gd name="connsiteY3" fmla="*/ 2381250 h 2381250"/>
              <a:gd name="connsiteX4" fmla="*/ 0 w 2390775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2381250">
                <a:moveTo>
                  <a:pt x="0" y="0"/>
                </a:moveTo>
                <a:lnTo>
                  <a:pt x="2390775" y="0"/>
                </a:lnTo>
                <a:lnTo>
                  <a:pt x="2390775" y="230193"/>
                </a:lnTo>
                <a:lnTo>
                  <a:pt x="239718" y="2381250"/>
                </a:lnTo>
                <a:lnTo>
                  <a:pt x="0" y="238125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Line 48">
            <a:extLst>
              <a:ext uri="{FF2B5EF4-FFF2-40B4-BE49-F238E27FC236}">
                <a16:creationId xmlns:a16="http://schemas.microsoft.com/office/drawing/2014/main" id="{3A30C795-927D-4226-B186-432D350BB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5884820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Line 48">
            <a:extLst>
              <a:ext uri="{FF2B5EF4-FFF2-40B4-BE49-F238E27FC236}">
                <a16:creationId xmlns:a16="http://schemas.microsoft.com/office/drawing/2014/main" id="{98E34113-77FA-4EFE-8BB2-C58A83049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464" y="4216094"/>
            <a:ext cx="413030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48">
            <a:extLst>
              <a:ext uri="{FF2B5EF4-FFF2-40B4-BE49-F238E27FC236}">
                <a16:creationId xmlns:a16="http://schemas.microsoft.com/office/drawing/2014/main" id="{DCACE4D8-9BB5-4535-8024-C30DD5084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7388" y="3571874"/>
            <a:ext cx="0" cy="2312945"/>
          </a:xfrm>
          <a:prstGeom prst="line">
            <a:avLst/>
          </a:prstGeom>
          <a:ln>
            <a:gradFill>
              <a:gsLst>
                <a:gs pos="0">
                  <a:srgbClr val="ED7D31"/>
                </a:gs>
                <a:gs pos="90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5400000" scaled="1"/>
            </a:gradFill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12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D0CCA050-446C-4CB1-8ADC-4F78886A9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9350364" y="4843914"/>
            <a:ext cx="894052" cy="41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39E8858F-A103-491C-A596-10C4E3391D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9" y="4012808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4BCFEC4F-81C4-451E-97C2-400847B45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446458" y="5677092"/>
            <a:ext cx="701861" cy="4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ine 48">
            <a:extLst>
              <a:ext uri="{FF2B5EF4-FFF2-40B4-BE49-F238E27FC236}">
                <a16:creationId xmlns:a16="http://schemas.microsoft.com/office/drawing/2014/main" id="{3106C38C-9B8A-4944-AC82-726D409978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5832677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85168FCA-0271-4374-947F-F3C6EFB80D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2497" y="4163951"/>
            <a:ext cx="0" cy="104285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F746BF-E23B-4955-8C32-CBC75648738F}"/>
              </a:ext>
            </a:extLst>
          </p:cNvPr>
          <p:cNvSpPr txBox="1"/>
          <p:nvPr/>
        </p:nvSpPr>
        <p:spPr>
          <a:xfrm>
            <a:off x="9463175" y="4156783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1.1.1.1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AC5402-1EF5-41EF-9BAC-55B1FE670E53}"/>
              </a:ext>
            </a:extLst>
          </p:cNvPr>
          <p:cNvSpPr txBox="1"/>
          <p:nvPr/>
        </p:nvSpPr>
        <p:spPr>
          <a:xfrm>
            <a:off x="9463175" y="5823820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2.2.2.2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A0013B-650D-48ED-9127-98A76ED21829}"/>
              </a:ext>
            </a:extLst>
          </p:cNvPr>
          <p:cNvSpPr txBox="1"/>
          <p:nvPr/>
        </p:nvSpPr>
        <p:spPr>
          <a:xfrm>
            <a:off x="9350363" y="4977730"/>
            <a:ext cx="89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10.1.2.0/24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6C1F78-ED5E-4198-994A-C38D3BF1A012}"/>
              </a:ext>
            </a:extLst>
          </p:cNvPr>
          <p:cNvSpPr txBox="1"/>
          <p:nvPr/>
        </p:nvSpPr>
        <p:spPr>
          <a:xfrm>
            <a:off x="9797387" y="4342645"/>
            <a:ext cx="299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.1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404D8A-2509-408B-8F97-DB2667C08242}"/>
              </a:ext>
            </a:extLst>
          </p:cNvPr>
          <p:cNvSpPr txBox="1"/>
          <p:nvPr/>
        </p:nvSpPr>
        <p:spPr>
          <a:xfrm>
            <a:off x="10382494" y="4086030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192.168.1.0/24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623CD-5DFD-4E13-9048-07C1261AC7E2}"/>
              </a:ext>
            </a:extLst>
          </p:cNvPr>
          <p:cNvSpPr txBox="1"/>
          <p:nvPr/>
        </p:nvSpPr>
        <p:spPr>
          <a:xfrm>
            <a:off x="9797388" y="5487957"/>
            <a:ext cx="299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.2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4DA17-453C-4EF8-9469-A5345D871BE3}"/>
              </a:ext>
            </a:extLst>
          </p:cNvPr>
          <p:cNvSpPr txBox="1"/>
          <p:nvPr/>
        </p:nvSpPr>
        <p:spPr>
          <a:xfrm>
            <a:off x="10380375" y="575401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192.168.2.0/24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7328DE-6B7B-45F6-B9B2-CEB5FB0417FD}"/>
              </a:ext>
            </a:extLst>
          </p:cNvPr>
          <p:cNvSpPr txBox="1"/>
          <p:nvPr/>
        </p:nvSpPr>
        <p:spPr>
          <a:xfrm>
            <a:off x="9260640" y="3310264"/>
            <a:ext cx="106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172.16.0.0/16</a:t>
            </a:r>
            <a:endParaRPr lang="ru-RU" sz="1100" dirty="0">
              <a:solidFill>
                <a:srgbClr val="92D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2F16FD-9167-41EC-8D1B-323DD720D8C8}"/>
              </a:ext>
            </a:extLst>
          </p:cNvPr>
          <p:cNvSpPr txBox="1"/>
          <p:nvPr/>
        </p:nvSpPr>
        <p:spPr>
          <a:xfrm>
            <a:off x="10918137" y="3534482"/>
            <a:ext cx="66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BGP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85166-6D69-4494-AAC9-675E8FD5E975}"/>
              </a:ext>
            </a:extLst>
          </p:cNvPr>
          <p:cNvSpPr txBox="1"/>
          <p:nvPr/>
        </p:nvSpPr>
        <p:spPr>
          <a:xfrm rot="-2700000">
            <a:off x="10124114" y="4730770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0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EAA52-9E19-4FD9-8FE4-B480AF586993}"/>
              </a:ext>
            </a:extLst>
          </p:cNvPr>
          <p:cNvSpPr txBox="1"/>
          <p:nvPr/>
        </p:nvSpPr>
        <p:spPr>
          <a:xfrm rot="-2700000">
            <a:off x="10338946" y="4946187"/>
            <a:ext cx="115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OSPF area 1</a:t>
            </a:r>
            <a:endParaRPr lang="ru-RU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8192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5600-D648-4142-B98C-4BA24CEB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Hello protocol</a:t>
            </a:r>
          </a:p>
          <a:p>
            <a:endParaRPr lang="ru-RU"/>
          </a:p>
          <a:p>
            <a:endParaRPr lang="ru-RU"/>
          </a:p>
          <a:p>
            <a:r>
              <a:rPr lang="ru-RU"/>
              <a:t>Обмен пакетами</a:t>
            </a:r>
            <a:endParaRPr lang="en-US"/>
          </a:p>
          <a:p>
            <a:endParaRPr lang="ru-RU"/>
          </a:p>
          <a:p>
            <a:pPr lvl="1"/>
            <a:endParaRPr lang="ru-RU"/>
          </a:p>
          <a:p>
            <a:r>
              <a:rPr lang="ru-RU"/>
              <a:t>Построение </a:t>
            </a:r>
            <a:r>
              <a:rPr lang="en-US"/>
              <a:t>LSDB</a:t>
            </a:r>
            <a:r>
              <a:rPr lang="ru-RU"/>
              <a:t> и пересчет </a:t>
            </a:r>
            <a:r>
              <a:rPr lang="en-US"/>
              <a:t>SPF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2A07A-B971-4834-963E-E8DC8970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бы подебажить? 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C9F0B-9C26-4D41-B108-E4BBD3E6B134}"/>
              </a:ext>
            </a:extLst>
          </p:cNvPr>
          <p:cNvSpPr txBox="1"/>
          <p:nvPr/>
        </p:nvSpPr>
        <p:spPr>
          <a:xfrm>
            <a:off x="609600" y="1681868"/>
            <a:ext cx="10972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err="1">
                <a:latin typeface="Lucida Console" panose="020B0609040504020204" pitchFamily="49" charset="0"/>
              </a:rPr>
              <a:t>Router#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debug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hello</a:t>
            </a:r>
            <a:endParaRPr lang="ru-RU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*Mar 24 13:36:48.461: OSPF-2 HELLO Gi0/0: Send hello to 224.0.0.5 area 0 from 10.1.2.1</a:t>
            </a:r>
            <a:endParaRPr lang="ru-RU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*Mar 24 13:36:46.722: OSPF-2 HELLO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Gi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0/0: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Rcv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hello from 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2.2.2.2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area 0 10.1.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2.2</a:t>
            </a:r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*Mar 24 13:36:46.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760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: OSPF-2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HELLO Gi0/0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: Mismatched hello parameters from 10.1.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2.2</a:t>
            </a:r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E72F9-3C55-4D1D-931A-E3813ABB1635}"/>
              </a:ext>
            </a:extLst>
          </p:cNvPr>
          <p:cNvSpPr txBox="1"/>
          <p:nvPr/>
        </p:nvSpPr>
        <p:spPr>
          <a:xfrm>
            <a:off x="609600" y="3225840"/>
            <a:ext cx="109728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err="1">
                <a:latin typeface="Lucida Console" panose="020B0609040504020204" pitchFamily="49" charset="0"/>
              </a:rPr>
              <a:t>Router#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debug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packet</a:t>
            </a:r>
            <a:endParaRPr lang="ru-RU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*Mar 24 13:40:35.105: OSPF-2 PAK  :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rcv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. v:2 t:4 l:224 rid:2.2.2.2 aid:0.0.0.0 chk:F541 aut:0 auk: from GigabitEthernet0/0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C6623-052C-4CE0-9411-35EE15334153}"/>
              </a:ext>
            </a:extLst>
          </p:cNvPr>
          <p:cNvSpPr txBox="1"/>
          <p:nvPr/>
        </p:nvSpPr>
        <p:spPr>
          <a:xfrm>
            <a:off x="609600" y="4689864"/>
            <a:ext cx="10972800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err="1">
                <a:latin typeface="Lucida Console" panose="020B0609040504020204" pitchFamily="49" charset="0"/>
              </a:rPr>
              <a:t>Router#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debug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rib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fr-FR" sz="1200" dirty="0">
                <a:latin typeface="Lucida Console" panose="020B0609040504020204" pitchFamily="49" charset="0"/>
              </a:rPr>
              <a:t>*Mar 24 13:35:05.886: OSPF-2 LRIB : </a:t>
            </a:r>
            <a:r>
              <a:rPr lang="fr-FR" sz="1200" dirty="0" err="1">
                <a:latin typeface="Lucida Console" panose="020B0609040504020204" pitchFamily="49" charset="0"/>
              </a:rPr>
              <a:t>Add</a:t>
            </a:r>
            <a:r>
              <a:rPr lang="fr-FR" sz="1200" dirty="0">
                <a:latin typeface="Lucida Console" panose="020B0609040504020204" pitchFamily="49" charset="0"/>
              </a:rPr>
              <a:t> </a:t>
            </a:r>
            <a:r>
              <a:rPr lang="ru-RU" sz="1200" dirty="0">
                <a:latin typeface="Lucida Console" panose="020B0609040504020204" pitchFamily="49" charset="0"/>
              </a:rPr>
              <a:t>192.168.2.0/24</a:t>
            </a:r>
            <a:r>
              <a:rPr lang="fr-FR" sz="1200" dirty="0">
                <a:latin typeface="Lucida Console" panose="020B0609040504020204" pitchFamily="49" charset="0"/>
              </a:rPr>
              <a:t>, area 0, type Intra, </a:t>
            </a:r>
            <a:r>
              <a:rPr lang="fr-FR" sz="1200" dirty="0" err="1">
                <a:latin typeface="Lucida Console" panose="020B0609040504020204" pitchFamily="49" charset="0"/>
              </a:rPr>
              <a:t>dist</a:t>
            </a:r>
            <a:r>
              <a:rPr lang="fr-FR" sz="1200" dirty="0">
                <a:latin typeface="Lucida Console" panose="020B0609040504020204" pitchFamily="49" charset="0"/>
              </a:rPr>
              <a:t> 11,  </a:t>
            </a:r>
            <a:r>
              <a:rPr lang="fr-FR" sz="1200" dirty="0" err="1">
                <a:latin typeface="Lucida Console" panose="020B0609040504020204" pitchFamily="49" charset="0"/>
              </a:rPr>
              <a:t>forward</a:t>
            </a:r>
            <a:r>
              <a:rPr lang="fr-FR" sz="1200" dirty="0">
                <a:latin typeface="Lucida Console" panose="020B0609040504020204" pitchFamily="49" charset="0"/>
              </a:rPr>
              <a:t> 0, tag 0x0, via 10.1.2.2 </a:t>
            </a:r>
            <a:r>
              <a:rPr lang="en-US" sz="1200" dirty="0">
                <a:latin typeface="Lucida Console" panose="020B0609040504020204" pitchFamily="49" charset="0"/>
              </a:rPr>
              <a:t>Gigabit</a:t>
            </a:r>
            <a:r>
              <a:rPr lang="fr-FR" sz="1200" dirty="0">
                <a:latin typeface="Lucida Console" panose="020B0609040504020204" pitchFamily="49" charset="0"/>
              </a:rPr>
              <a:t>Ethernet0/0, route flags (None), </a:t>
            </a:r>
            <a:r>
              <a:rPr lang="fr-FR" sz="1200" dirty="0" err="1">
                <a:latin typeface="Lucida Console" panose="020B0609040504020204" pitchFamily="49" charset="0"/>
              </a:rPr>
              <a:t>path</a:t>
            </a:r>
            <a:r>
              <a:rPr lang="fr-FR" sz="1200" dirty="0">
                <a:latin typeface="Lucida Console" panose="020B0609040504020204" pitchFamily="49" charset="0"/>
              </a:rPr>
              <a:t> flags (none), source 2.2.2.2, </a:t>
            </a:r>
            <a:r>
              <a:rPr lang="fr-FR" sz="1200" dirty="0" err="1">
                <a:latin typeface="Lucida Console" panose="020B0609040504020204" pitchFamily="49" charset="0"/>
              </a:rPr>
              <a:t>spf</a:t>
            </a:r>
            <a:r>
              <a:rPr lang="fr-FR" sz="1200" dirty="0">
                <a:latin typeface="Lucida Console" panose="020B0609040504020204" pitchFamily="49" charset="0"/>
              </a:rPr>
              <a:t> 14, </a:t>
            </a:r>
            <a:r>
              <a:rPr lang="fr-FR" sz="1200" dirty="0" err="1">
                <a:latin typeface="Lucida Console" panose="020B0609040504020204" pitchFamily="49" charset="0"/>
              </a:rPr>
              <a:t>list</a:t>
            </a:r>
            <a:r>
              <a:rPr lang="fr-FR" sz="1200" dirty="0">
                <a:latin typeface="Lucida Console" panose="020B0609040504020204" pitchFamily="49" charset="0"/>
              </a:rPr>
              <a:t>-type </a:t>
            </a:r>
            <a:r>
              <a:rPr lang="fr-FR" sz="1200" dirty="0" err="1">
                <a:latin typeface="Lucida Console" panose="020B0609040504020204" pitchFamily="49" charset="0"/>
              </a:rPr>
              <a:t>change_list</a:t>
            </a:r>
            <a:r>
              <a:rPr lang="fr-FR" sz="1200" dirty="0">
                <a:latin typeface="Lucida Console" panose="020B0609040504020204" pitchFamily="49" charset="0"/>
              </a:rPr>
              <a:t> 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*Mar 24 13:35:05.886: OSPF-2 GRIB : IP route replace of 1 next hops succeeded for </a:t>
            </a:r>
            <a:r>
              <a:rPr lang="ru-RU" sz="1200" dirty="0">
                <a:latin typeface="Lucida Console" panose="020B0609040504020204" pitchFamily="49" charset="0"/>
              </a:rPr>
              <a:t>192.168.2.0/24</a:t>
            </a:r>
            <a:r>
              <a:rPr lang="en-IE" sz="1200" dirty="0">
                <a:latin typeface="Lucida Console" panose="020B0609040504020204" pitchFamily="49" charset="0"/>
              </a:rPr>
              <a:t> (flags (None), type Intra, tag 0x0), </a:t>
            </a:r>
            <a:r>
              <a:rPr lang="en-IE" sz="1200" dirty="0" err="1">
                <a:latin typeface="Lucida Console" panose="020B0609040504020204" pitchFamily="49" charset="0"/>
              </a:rPr>
              <a:t>retcode</a:t>
            </a:r>
            <a:r>
              <a:rPr lang="en-IE" sz="1200" dirty="0">
                <a:latin typeface="Lucida Console" panose="020B0609040504020204" pitchFamily="49" charset="0"/>
              </a:rPr>
              <a:t> 0 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*Mar 24 13:35:05.886: OSPF-2 LRIB : </a:t>
            </a:r>
            <a:r>
              <a:rPr lang="fr-FR" sz="1200" dirty="0" err="1">
                <a:latin typeface="Lucida Console" panose="020B0609040504020204" pitchFamily="49" charset="0"/>
              </a:rPr>
              <a:t>Sync'ed</a:t>
            </a:r>
            <a:r>
              <a:rPr lang="fr-FR" sz="1200" dirty="0">
                <a:latin typeface="Lucida Console" panose="020B0609040504020204" pitchFamily="49" charset="0"/>
              </a:rPr>
              <a:t> </a:t>
            </a:r>
            <a:r>
              <a:rPr lang="ru-RU" sz="1200" dirty="0">
                <a:latin typeface="Lucida Console" panose="020B0609040504020204" pitchFamily="49" charset="0"/>
              </a:rPr>
              <a:t>192.168.2.0/24</a:t>
            </a:r>
            <a:r>
              <a:rPr lang="fr-FR" sz="1200" dirty="0">
                <a:latin typeface="Lucida Console" panose="020B0609040504020204" pitchFamily="49" charset="0"/>
              </a:rPr>
              <a:t> type Intra - change (Change, </a:t>
            </a:r>
            <a:r>
              <a:rPr lang="fr-FR" sz="1200" dirty="0" err="1">
                <a:latin typeface="Lucida Console" panose="020B0609040504020204" pitchFamily="49" charset="0"/>
              </a:rPr>
              <a:t>PathChange</a:t>
            </a:r>
            <a:r>
              <a:rPr lang="fr-FR" sz="1200" dirty="0">
                <a:latin typeface="Lucida Console" panose="020B0609040504020204" pitchFamily="49" charset="0"/>
              </a:rPr>
              <a:t>, </a:t>
            </a:r>
            <a:r>
              <a:rPr lang="fr-FR" sz="1200" dirty="0" err="1">
                <a:latin typeface="Lucida Console" panose="020B0609040504020204" pitchFamily="49" charset="0"/>
              </a:rPr>
              <a:t>HigherCost</a:t>
            </a:r>
            <a:r>
              <a:rPr lang="fr-FR" sz="1200" dirty="0">
                <a:latin typeface="Lucida Console" panose="020B0609040504020204" pitchFamily="49" charset="0"/>
              </a:rPr>
              <a:t>): </a:t>
            </a:r>
            <a:r>
              <a:rPr lang="fr-FR" sz="1200" dirty="0" err="1">
                <a:latin typeface="Lucida Console" panose="020B0609040504020204" pitchFamily="49" charset="0"/>
              </a:rPr>
              <a:t>added</a:t>
            </a:r>
            <a:r>
              <a:rPr lang="fr-FR" sz="1200" dirty="0">
                <a:latin typeface="Lucida Console" panose="020B0609040504020204" pitchFamily="49" charset="0"/>
              </a:rPr>
              <a:t> 1 </a:t>
            </a:r>
            <a:r>
              <a:rPr lang="fr-FR" sz="1200" dirty="0" err="1">
                <a:latin typeface="Lucida Console" panose="020B0609040504020204" pitchFamily="49" charset="0"/>
              </a:rPr>
              <a:t>paths</a:t>
            </a:r>
            <a:r>
              <a:rPr lang="fr-FR" sz="1200" dirty="0">
                <a:latin typeface="Lucida Console" panose="020B0609040504020204" pitchFamily="49" charset="0"/>
              </a:rPr>
              <a:t>, </a:t>
            </a:r>
            <a:r>
              <a:rPr lang="fr-FR" sz="1200" dirty="0" err="1">
                <a:latin typeface="Lucida Console" panose="020B0609040504020204" pitchFamily="49" charset="0"/>
              </a:rPr>
              <a:t>deleted</a:t>
            </a:r>
            <a:r>
              <a:rPr lang="fr-FR" sz="1200" dirty="0">
                <a:latin typeface="Lucida Console" panose="020B0609040504020204" pitchFamily="49" charset="0"/>
              </a:rPr>
              <a:t> 0 </a:t>
            </a:r>
            <a:r>
              <a:rPr lang="fr-FR" sz="1200" dirty="0" err="1">
                <a:latin typeface="Lucida Console" panose="020B0609040504020204" pitchFamily="49" charset="0"/>
              </a:rPr>
              <a:t>paths</a:t>
            </a:r>
            <a:r>
              <a:rPr lang="fr-FR" sz="1200" dirty="0">
                <a:latin typeface="Lucida Console" panose="020B0609040504020204" pitchFamily="49" charset="0"/>
              </a:rPr>
              <a:t>, </a:t>
            </a:r>
            <a:r>
              <a:rPr lang="fr-FR" sz="1200" dirty="0" err="1">
                <a:latin typeface="Lucida Console" panose="020B0609040504020204" pitchFamily="49" charset="0"/>
              </a:rPr>
              <a:t>spf</a:t>
            </a:r>
            <a:r>
              <a:rPr lang="fr-FR" sz="1200" dirty="0">
                <a:latin typeface="Lucida Console" panose="020B0609040504020204" pitchFamily="49" charset="0"/>
              </a:rPr>
              <a:t> 14, route instance 14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363502-F383-419E-89A4-5E873E7A8F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E314069-6BEC-4A01-A384-EAE7D994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0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Механизм выбора </a:t>
                </a:r>
                <a:r>
                  <a:rPr lang="en-US" dirty="0"/>
                  <a:t>Router-ID</a:t>
                </a:r>
              </a:p>
              <a:p>
                <a:pPr lvl="1"/>
                <a:r>
                  <a:rPr lang="ru-RU" dirty="0"/>
                  <a:t>Назначенный вручную идентификатор</a:t>
                </a:r>
              </a:p>
              <a:p>
                <a:pPr lvl="1"/>
                <a:r>
                  <a:rPr lang="ru-RU" dirty="0"/>
                  <a:t>Самый большой адрес на </a:t>
                </a:r>
                <a:r>
                  <a:rPr lang="en-US" dirty="0"/>
                  <a:t>loopback-</a:t>
                </a:r>
                <a:r>
                  <a:rPr lang="ru-RU" dirty="0"/>
                  <a:t>интерфейсах в этом экземпляре </a:t>
                </a:r>
                <a:r>
                  <a:rPr lang="en-US" dirty="0"/>
                  <a:t>OSPF</a:t>
                </a:r>
                <a:endParaRPr lang="ru-RU" dirty="0"/>
              </a:p>
              <a:p>
                <a:pPr lvl="1"/>
                <a:r>
                  <a:rPr lang="ru-RU" dirty="0"/>
                  <a:t>Самый большой адрес на </a:t>
                </a:r>
                <a:r>
                  <a:rPr lang="en-US" dirty="0"/>
                  <a:t>loopback-</a:t>
                </a:r>
                <a:r>
                  <a:rPr lang="ru-RU" dirty="0"/>
                  <a:t>интерфейсах</a:t>
                </a:r>
                <a:r>
                  <a:rPr lang="en-US" dirty="0"/>
                  <a:t> </a:t>
                </a:r>
                <a:r>
                  <a:rPr lang="ru-RU" dirty="0"/>
                  <a:t>на устройстве</a:t>
                </a:r>
              </a:p>
              <a:p>
                <a:pPr lvl="1"/>
                <a:r>
                  <a:rPr lang="ru-RU" dirty="0"/>
                  <a:t>Самый большой адрес на всех интерфейсах на устройстве</a:t>
                </a:r>
              </a:p>
              <a:p>
                <a:r>
                  <a:rPr lang="ru-RU" dirty="0"/>
                  <a:t>Стоимость интерфейса вычисляется по формуле:</a:t>
                </a:r>
              </a:p>
              <a:p>
                <a:pPr lvl="3"/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/>
                      <m:t>Interface</m:t>
                    </m:r>
                    <m:r>
                      <m:rPr>
                        <m:nor/>
                      </m:rPr>
                      <a:rPr lang="en-US" smtClean="0"/>
                      <m:t> </m:t>
                    </m:r>
                    <m:r>
                      <m:rPr>
                        <m:nor/>
                      </m:rPr>
                      <a:rPr lang="en-US" smtClean="0"/>
                      <m:t>Cost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mtClean="0"/>
                          <m:t>Reference</m:t>
                        </m:r>
                        <m:r>
                          <m:rPr>
                            <m:nor/>
                          </m:rPr>
                          <a:rPr lang="en-US" smtClean="0"/>
                          <m:t> </m:t>
                        </m:r>
                        <m:r>
                          <m:rPr>
                            <m:nor/>
                          </m:rPr>
                          <a:rPr lang="en-US" smtClean="0"/>
                          <m:t>Bandwidth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mtClean="0"/>
                          <m:t>Interface</m:t>
                        </m:r>
                        <m:r>
                          <m:rPr>
                            <m:nor/>
                          </m:rPr>
                          <a:rPr lang="en-US" smtClean="0"/>
                          <m:t> </m:t>
                        </m:r>
                        <m:r>
                          <m:rPr>
                            <m:nor/>
                          </m:rPr>
                          <a:rPr lang="en-US" smtClean="0"/>
                          <m:t>Bandwidth</m:t>
                        </m:r>
                      </m:den>
                    </m:f>
                  </m:oMath>
                </a14:m>
                <a:endParaRPr lang="en-US" dirty="0"/>
              </a:p>
              <a:p>
                <a:pPr lvl="4"/>
                <a:endParaRPr lang="ru-RU" dirty="0"/>
              </a:p>
              <a:p>
                <a:pPr lvl="1"/>
                <a:r>
                  <a:rPr lang="en-US" dirty="0"/>
                  <a:t>Reference Bandwidth </a:t>
                </a:r>
                <a:r>
                  <a:rPr lang="ru-RU" dirty="0"/>
                  <a:t>по умолчанию равна 100 Мбит/с</a:t>
                </a:r>
              </a:p>
              <a:p>
                <a:pPr lvl="2"/>
                <a:r>
                  <a:rPr lang="ru-RU" dirty="0"/>
                  <a:t>При скорости 10 Мбит/с стоимость интерфейса равна 10</a:t>
                </a:r>
              </a:p>
              <a:p>
                <a:pPr lvl="2"/>
                <a:r>
                  <a:rPr lang="ru-RU" dirty="0"/>
                  <a:t>При скорости 100 Мбит и выше стоимость интерфейса равна 1</a:t>
                </a:r>
              </a:p>
              <a:p>
                <a:r>
                  <a:rPr lang="ru-RU" dirty="0"/>
                  <a:t>По умолчанию </a:t>
                </a:r>
                <a:r>
                  <a:rPr lang="en-US" dirty="0"/>
                  <a:t>IOS </a:t>
                </a:r>
                <a:r>
                  <a:rPr lang="ru-RU" dirty="0"/>
                  <a:t>работает в режиме совместимости с </a:t>
                </a:r>
                <a:r>
                  <a:rPr lang="en-US" dirty="0"/>
                  <a:t>RFC 1583</a:t>
                </a:r>
                <a:endParaRPr lang="ru-RU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62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 </a:t>
            </a:r>
            <a:r>
              <a:rPr lang="en-US"/>
              <a:t>OSPF </a:t>
            </a:r>
            <a:r>
              <a:rPr lang="ru-RU"/>
              <a:t>в </a:t>
            </a:r>
            <a:r>
              <a:rPr lang="en-US"/>
              <a:t>Cisco IOS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77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D4BC5B-3762-466E-9F06-2EF21DA70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b="1" dirty="0"/>
              <a:t>area &lt;#&gt; stub</a:t>
            </a:r>
            <a:r>
              <a:rPr lang="ru-RU" b="1" dirty="0"/>
              <a:t> </a:t>
            </a:r>
            <a:r>
              <a:rPr lang="ru-RU" dirty="0"/>
              <a:t>помечает регион как тупиковый</a:t>
            </a:r>
          </a:p>
          <a:p>
            <a:pPr lvl="1"/>
            <a:r>
              <a:rPr lang="ru-RU" dirty="0"/>
              <a:t>Ключ </a:t>
            </a:r>
            <a:r>
              <a:rPr lang="en-US" b="1" dirty="0"/>
              <a:t>no-summary</a:t>
            </a:r>
            <a:r>
              <a:rPr lang="en-US" dirty="0"/>
              <a:t> </a:t>
            </a:r>
            <a:r>
              <a:rPr lang="ru-RU" dirty="0"/>
              <a:t>указывает </a:t>
            </a:r>
            <a:r>
              <a:rPr lang="en-US" dirty="0"/>
              <a:t>ABR </a:t>
            </a:r>
            <a:r>
              <a:rPr lang="ru-RU" dirty="0"/>
              <a:t>суммировать и </a:t>
            </a:r>
            <a:r>
              <a:rPr lang="en-US" dirty="0"/>
              <a:t>inter-area </a:t>
            </a:r>
            <a:r>
              <a:rPr lang="ru-RU" dirty="0"/>
              <a:t>маршруты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6B7FC-DFB4-4CC7-B4B9-41F11AEE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Stub </a:t>
            </a:r>
            <a:r>
              <a:rPr lang="ru-RU"/>
              <a:t>и </a:t>
            </a:r>
            <a:r>
              <a:rPr lang="en-US"/>
              <a:t>Totally Stub </a:t>
            </a:r>
            <a:r>
              <a:rPr lang="ru-RU"/>
              <a:t>регионы в </a:t>
            </a:r>
            <a:r>
              <a:rPr lang="en-US"/>
              <a:t>Cisco IOS</a:t>
            </a:r>
            <a:endParaRPr lang="en-IE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0B489A-1067-4A3C-95DB-003411279B81}"/>
              </a:ext>
            </a:extLst>
          </p:cNvPr>
          <p:cNvGrpSpPr/>
          <p:nvPr/>
        </p:nvGrpSpPr>
        <p:grpSpPr>
          <a:xfrm>
            <a:off x="1323207" y="4081562"/>
            <a:ext cx="4627653" cy="2004373"/>
            <a:chOff x="3534213" y="4081562"/>
            <a:chExt cx="4627653" cy="2004373"/>
          </a:xfrm>
        </p:grpSpPr>
        <p:pic>
          <p:nvPicPr>
            <p:cNvPr id="4" name="Picture 25">
              <a:extLst>
                <a:ext uri="{FF2B5EF4-FFF2-40B4-BE49-F238E27FC236}">
                  <a16:creationId xmlns:a16="http://schemas.microsoft.com/office/drawing/2014/main" id="{FA136FE6-8DAB-4C14-A7AB-A125106A599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4213" y="4820278"/>
              <a:ext cx="2095893" cy="126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5">
              <a:extLst>
                <a:ext uri="{FF2B5EF4-FFF2-40B4-BE49-F238E27FC236}">
                  <a16:creationId xmlns:a16="http://schemas.microsoft.com/office/drawing/2014/main" id="{3941E4FF-532F-4CB4-9654-A76C66E94D4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973" y="4820277"/>
              <a:ext cx="2095893" cy="126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0FF94A-BA8A-4778-8E5D-99A70C27E1D6}"/>
                </a:ext>
              </a:extLst>
            </p:cNvPr>
            <p:cNvSpPr txBox="1"/>
            <p:nvPr/>
          </p:nvSpPr>
          <p:spPr>
            <a:xfrm>
              <a:off x="4372579" y="5748349"/>
              <a:ext cx="656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Area 0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EEA00C-E3F0-4B72-9689-96A7BFDF182A}"/>
                </a:ext>
              </a:extLst>
            </p:cNvPr>
            <p:cNvSpPr txBox="1"/>
            <p:nvPr/>
          </p:nvSpPr>
          <p:spPr>
            <a:xfrm>
              <a:off x="6907828" y="5748348"/>
              <a:ext cx="647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Stub 2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82A33CC2-1C05-404C-8996-1151106498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5465229" y="5305730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Pentagon 14">
              <a:extLst>
                <a:ext uri="{FF2B5EF4-FFF2-40B4-BE49-F238E27FC236}">
                  <a16:creationId xmlns:a16="http://schemas.microsoft.com/office/drawing/2014/main" id="{29C905E6-E77E-4D41-893B-C8AA0D200B9B}"/>
                </a:ext>
              </a:extLst>
            </p:cNvPr>
            <p:cNvSpPr/>
            <p:nvPr/>
          </p:nvSpPr>
          <p:spPr>
            <a:xfrm>
              <a:off x="4372578" y="4483007"/>
              <a:ext cx="900000" cy="360000"/>
            </a:xfrm>
            <a:prstGeom prst="homePlat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</a:t>
              </a:r>
              <a:r>
                <a:rPr lang="ru-RU" sz="1200" dirty="0">
                  <a:solidFill>
                    <a:schemeClr val="bg1"/>
                  </a:solidFill>
                </a:rPr>
                <a:t>3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B</a:t>
              </a:r>
            </a:p>
          </p:txBody>
        </p:sp>
        <p:sp>
          <p:nvSpPr>
            <p:cNvPr id="10" name="Pentagon 14">
              <a:extLst>
                <a:ext uri="{FF2B5EF4-FFF2-40B4-BE49-F238E27FC236}">
                  <a16:creationId xmlns:a16="http://schemas.microsoft.com/office/drawing/2014/main" id="{62E65C09-2EF9-40D8-8C52-D58071394091}"/>
                </a:ext>
              </a:extLst>
            </p:cNvPr>
            <p:cNvSpPr/>
            <p:nvPr/>
          </p:nvSpPr>
          <p:spPr>
            <a:xfrm>
              <a:off x="6469424" y="4483007"/>
              <a:ext cx="900000" cy="360000"/>
            </a:xfrm>
            <a:prstGeom prst="homePlat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3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B</a:t>
              </a:r>
            </a:p>
          </p:txBody>
        </p:sp>
        <p:sp>
          <p:nvSpPr>
            <p:cNvPr id="11" name="Pentagon 14">
              <a:extLst>
                <a:ext uri="{FF2B5EF4-FFF2-40B4-BE49-F238E27FC236}">
                  <a16:creationId xmlns:a16="http://schemas.microsoft.com/office/drawing/2014/main" id="{B882C443-F19A-4A42-B95E-2213E9FC141A}"/>
                </a:ext>
              </a:extLst>
            </p:cNvPr>
            <p:cNvSpPr/>
            <p:nvPr/>
          </p:nvSpPr>
          <p:spPr>
            <a:xfrm>
              <a:off x="4372578" y="4879157"/>
              <a:ext cx="900000" cy="36000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5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C</a:t>
              </a:r>
            </a:p>
          </p:txBody>
        </p:sp>
        <p:sp>
          <p:nvSpPr>
            <p:cNvPr id="12" name="Pentagon 14">
              <a:extLst>
                <a:ext uri="{FF2B5EF4-FFF2-40B4-BE49-F238E27FC236}">
                  <a16:creationId xmlns:a16="http://schemas.microsoft.com/office/drawing/2014/main" id="{2332AA7D-32A8-4380-9683-B4EEC2DD66AC}"/>
                </a:ext>
              </a:extLst>
            </p:cNvPr>
            <p:cNvSpPr/>
            <p:nvPr/>
          </p:nvSpPr>
          <p:spPr>
            <a:xfrm>
              <a:off x="6469424" y="4879157"/>
              <a:ext cx="900000" cy="360000"/>
            </a:xfrm>
            <a:prstGeom prst="homePlat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3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0.0.0.0/0</a:t>
              </a:r>
            </a:p>
          </p:txBody>
        </p:sp>
        <p:sp>
          <p:nvSpPr>
            <p:cNvPr id="13" name="Pentagon 14">
              <a:extLst>
                <a:ext uri="{FF2B5EF4-FFF2-40B4-BE49-F238E27FC236}">
                  <a16:creationId xmlns:a16="http://schemas.microsoft.com/office/drawing/2014/main" id="{592B69A6-CB9D-4F24-9F75-1A2E7F0CB0E4}"/>
                </a:ext>
              </a:extLst>
            </p:cNvPr>
            <p:cNvSpPr/>
            <p:nvPr/>
          </p:nvSpPr>
          <p:spPr>
            <a:xfrm>
              <a:off x="4372578" y="4091715"/>
              <a:ext cx="900000" cy="360000"/>
            </a:xfrm>
            <a:prstGeom prst="homePlate">
              <a:avLst/>
            </a:prstGeom>
            <a:solidFill>
              <a:srgbClr val="288EEA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1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A</a:t>
              </a:r>
            </a:p>
          </p:txBody>
        </p:sp>
        <p:sp>
          <p:nvSpPr>
            <p:cNvPr id="14" name="Pentagon 14">
              <a:extLst>
                <a:ext uri="{FF2B5EF4-FFF2-40B4-BE49-F238E27FC236}">
                  <a16:creationId xmlns:a16="http://schemas.microsoft.com/office/drawing/2014/main" id="{77C6E98D-E305-4D5B-ADF3-B22963D547F0}"/>
                </a:ext>
              </a:extLst>
            </p:cNvPr>
            <p:cNvSpPr/>
            <p:nvPr/>
          </p:nvSpPr>
          <p:spPr>
            <a:xfrm>
              <a:off x="6469424" y="4081562"/>
              <a:ext cx="900000" cy="360000"/>
            </a:xfrm>
            <a:prstGeom prst="homePlat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3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A</a:t>
              </a:r>
            </a:p>
          </p:txBody>
        </p:sp>
        <p:sp>
          <p:nvSpPr>
            <p:cNvPr id="15" name="Multiplication Sign 14">
              <a:extLst>
                <a:ext uri="{FF2B5EF4-FFF2-40B4-BE49-F238E27FC236}">
                  <a16:creationId xmlns:a16="http://schemas.microsoft.com/office/drawing/2014/main" id="{AECCB12D-F03E-4C3D-AC97-3B713F5E5426}"/>
                </a:ext>
              </a:extLst>
            </p:cNvPr>
            <p:cNvSpPr/>
            <p:nvPr/>
          </p:nvSpPr>
          <p:spPr>
            <a:xfrm>
              <a:off x="4884722" y="4820277"/>
              <a:ext cx="465894" cy="4658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366A93-2BC6-4F85-AFA7-7BB802663D5E}"/>
              </a:ext>
            </a:extLst>
          </p:cNvPr>
          <p:cNvGrpSpPr/>
          <p:nvPr/>
        </p:nvGrpSpPr>
        <p:grpSpPr>
          <a:xfrm>
            <a:off x="6241140" y="4035575"/>
            <a:ext cx="4627653" cy="2050360"/>
            <a:chOff x="3534213" y="4035575"/>
            <a:chExt cx="4627653" cy="2050360"/>
          </a:xfrm>
        </p:grpSpPr>
        <p:pic>
          <p:nvPicPr>
            <p:cNvPr id="17" name="Picture 25">
              <a:extLst>
                <a:ext uri="{FF2B5EF4-FFF2-40B4-BE49-F238E27FC236}">
                  <a16:creationId xmlns:a16="http://schemas.microsoft.com/office/drawing/2014/main" id="{61C7F2E6-F004-4E03-AE62-62A0B662AF1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4213" y="4820278"/>
              <a:ext cx="2095893" cy="126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5">
              <a:extLst>
                <a:ext uri="{FF2B5EF4-FFF2-40B4-BE49-F238E27FC236}">
                  <a16:creationId xmlns:a16="http://schemas.microsoft.com/office/drawing/2014/main" id="{A48F495B-AD53-4B17-98CF-C56D01A3500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973" y="4820277"/>
              <a:ext cx="2095893" cy="126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8820DC-EAC1-423C-9517-1D582E35456C}"/>
                </a:ext>
              </a:extLst>
            </p:cNvPr>
            <p:cNvSpPr txBox="1"/>
            <p:nvPr/>
          </p:nvSpPr>
          <p:spPr>
            <a:xfrm>
              <a:off x="4372579" y="5748349"/>
              <a:ext cx="656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Area 0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061424-1E42-4872-A2D3-0080950E2B35}"/>
                </a:ext>
              </a:extLst>
            </p:cNvPr>
            <p:cNvSpPr txBox="1"/>
            <p:nvPr/>
          </p:nvSpPr>
          <p:spPr>
            <a:xfrm>
              <a:off x="6907828" y="5748348"/>
              <a:ext cx="735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TStub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3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1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1238596B-FD2B-4120-BB11-89F273E8C5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5465229" y="5305730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Pentagon 14">
              <a:extLst>
                <a:ext uri="{FF2B5EF4-FFF2-40B4-BE49-F238E27FC236}">
                  <a16:creationId xmlns:a16="http://schemas.microsoft.com/office/drawing/2014/main" id="{8A21EEED-5781-437B-80CC-4D78D7E2D7E4}"/>
                </a:ext>
              </a:extLst>
            </p:cNvPr>
            <p:cNvSpPr/>
            <p:nvPr/>
          </p:nvSpPr>
          <p:spPr>
            <a:xfrm>
              <a:off x="4372578" y="4483007"/>
              <a:ext cx="900000" cy="360000"/>
            </a:xfrm>
            <a:prstGeom prst="homePlat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</a:t>
              </a:r>
              <a:r>
                <a:rPr lang="ru-RU" sz="1200" dirty="0">
                  <a:solidFill>
                    <a:schemeClr val="bg1"/>
                  </a:solidFill>
                </a:rPr>
                <a:t>3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B</a:t>
              </a:r>
            </a:p>
          </p:txBody>
        </p:sp>
        <p:sp>
          <p:nvSpPr>
            <p:cNvPr id="23" name="Pentagon 14">
              <a:extLst>
                <a:ext uri="{FF2B5EF4-FFF2-40B4-BE49-F238E27FC236}">
                  <a16:creationId xmlns:a16="http://schemas.microsoft.com/office/drawing/2014/main" id="{AC922D0F-921D-4213-8FD1-C46BC7B11E96}"/>
                </a:ext>
              </a:extLst>
            </p:cNvPr>
            <p:cNvSpPr/>
            <p:nvPr/>
          </p:nvSpPr>
          <p:spPr>
            <a:xfrm>
              <a:off x="4372578" y="4879157"/>
              <a:ext cx="900000" cy="36000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5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C</a:t>
              </a:r>
            </a:p>
          </p:txBody>
        </p:sp>
        <p:sp>
          <p:nvSpPr>
            <p:cNvPr id="24" name="Pentagon 14">
              <a:extLst>
                <a:ext uri="{FF2B5EF4-FFF2-40B4-BE49-F238E27FC236}">
                  <a16:creationId xmlns:a16="http://schemas.microsoft.com/office/drawing/2014/main" id="{F397B846-1AC4-402C-8396-913BD2F73901}"/>
                </a:ext>
              </a:extLst>
            </p:cNvPr>
            <p:cNvSpPr/>
            <p:nvPr/>
          </p:nvSpPr>
          <p:spPr>
            <a:xfrm>
              <a:off x="6469424" y="4483007"/>
              <a:ext cx="900000" cy="360000"/>
            </a:xfrm>
            <a:prstGeom prst="homePlat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3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0.0.0.0/0</a:t>
              </a:r>
            </a:p>
          </p:txBody>
        </p:sp>
        <p:sp>
          <p:nvSpPr>
            <p:cNvPr id="25" name="Pentagon 14">
              <a:extLst>
                <a:ext uri="{FF2B5EF4-FFF2-40B4-BE49-F238E27FC236}">
                  <a16:creationId xmlns:a16="http://schemas.microsoft.com/office/drawing/2014/main" id="{69C010E0-64CF-4959-8FA9-7500CED932C4}"/>
                </a:ext>
              </a:extLst>
            </p:cNvPr>
            <p:cNvSpPr/>
            <p:nvPr/>
          </p:nvSpPr>
          <p:spPr>
            <a:xfrm>
              <a:off x="4372578" y="4091715"/>
              <a:ext cx="900000" cy="360000"/>
            </a:xfrm>
            <a:prstGeom prst="homePlate">
              <a:avLst/>
            </a:prstGeom>
            <a:solidFill>
              <a:srgbClr val="288EEA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1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A</a:t>
              </a:r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898306AA-9ABD-4B7D-8261-336B503DD948}"/>
                </a:ext>
              </a:extLst>
            </p:cNvPr>
            <p:cNvSpPr/>
            <p:nvPr/>
          </p:nvSpPr>
          <p:spPr>
            <a:xfrm>
              <a:off x="4884722" y="4820277"/>
              <a:ext cx="465894" cy="4658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87A65C16-AEBA-4137-A5C1-473B124F2501}"/>
                </a:ext>
              </a:extLst>
            </p:cNvPr>
            <p:cNvSpPr/>
            <p:nvPr/>
          </p:nvSpPr>
          <p:spPr>
            <a:xfrm>
              <a:off x="4884722" y="4430060"/>
              <a:ext cx="465894" cy="4658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8" name="Multiplication Sign 27">
              <a:extLst>
                <a:ext uri="{FF2B5EF4-FFF2-40B4-BE49-F238E27FC236}">
                  <a16:creationId xmlns:a16="http://schemas.microsoft.com/office/drawing/2014/main" id="{1DD23987-49F4-4867-866F-02F8712192BC}"/>
                </a:ext>
              </a:extLst>
            </p:cNvPr>
            <p:cNvSpPr/>
            <p:nvPr/>
          </p:nvSpPr>
          <p:spPr>
            <a:xfrm>
              <a:off x="4884722" y="4035575"/>
              <a:ext cx="465894" cy="4658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198C8D2-F3A8-4B60-890B-904D1F7BA1D9}"/>
              </a:ext>
            </a:extLst>
          </p:cNvPr>
          <p:cNvSpPr txBox="1"/>
          <p:nvPr/>
        </p:nvSpPr>
        <p:spPr>
          <a:xfrm>
            <a:off x="609599" y="2189286"/>
            <a:ext cx="109728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2 stub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3 stub no-summary</a:t>
            </a:r>
            <a:endParaRPr lang="en-IE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4CB389BC-B331-42FD-B3FD-FC728F94D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789A75C-E21B-4B9B-96ED-DF94E49C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3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D4BC5B-3762-466E-9F06-2EF21DA70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b="1" dirty="0"/>
              <a:t>area &lt;#&gt; </a:t>
            </a:r>
            <a:r>
              <a:rPr lang="en-US" b="1" dirty="0" err="1"/>
              <a:t>nssa</a:t>
            </a:r>
            <a:r>
              <a:rPr lang="ru-RU" b="1" dirty="0"/>
              <a:t> </a:t>
            </a:r>
            <a:r>
              <a:rPr lang="ru-RU" dirty="0"/>
              <a:t>помечает регион как </a:t>
            </a:r>
            <a:r>
              <a:rPr lang="en-US" dirty="0"/>
              <a:t>not-so-stubby area</a:t>
            </a:r>
            <a:endParaRPr lang="ru-RU" dirty="0"/>
          </a:p>
          <a:p>
            <a:pPr lvl="1"/>
            <a:r>
              <a:rPr lang="en-US" b="1" dirty="0"/>
              <a:t>no-summary</a:t>
            </a:r>
            <a:r>
              <a:rPr lang="en-US" dirty="0"/>
              <a:t> </a:t>
            </a:r>
            <a:r>
              <a:rPr lang="ru-RU" dirty="0"/>
              <a:t>указывает </a:t>
            </a:r>
            <a:r>
              <a:rPr lang="en-US" dirty="0"/>
              <a:t>ABR </a:t>
            </a:r>
            <a:r>
              <a:rPr lang="ru-RU" dirty="0"/>
              <a:t>суммировать и </a:t>
            </a:r>
            <a:r>
              <a:rPr lang="en-US" dirty="0"/>
              <a:t>inter-area </a:t>
            </a:r>
            <a:r>
              <a:rPr lang="ru-RU" dirty="0"/>
              <a:t>маршруты</a:t>
            </a:r>
          </a:p>
          <a:p>
            <a:pPr lvl="1"/>
            <a:r>
              <a:rPr lang="en-US" b="1" dirty="0"/>
              <a:t>translate type-7 always </a:t>
            </a:r>
            <a:r>
              <a:rPr lang="ru-RU" dirty="0"/>
              <a:t>указывает транслировать </a:t>
            </a:r>
            <a:r>
              <a:rPr lang="en-US" dirty="0"/>
              <a:t>LSA7&gt;5 </a:t>
            </a:r>
            <a:r>
              <a:rPr lang="ru-RU" dirty="0"/>
              <a:t>даже с меньшим </a:t>
            </a:r>
            <a:r>
              <a:rPr lang="en-US" dirty="0"/>
              <a:t>RID</a:t>
            </a:r>
            <a:endParaRPr lang="ru-RU" dirty="0"/>
          </a:p>
          <a:p>
            <a:pPr lvl="1"/>
            <a:r>
              <a:rPr lang="en-US" b="1" dirty="0"/>
              <a:t>translate type-7 suppress-fa</a:t>
            </a:r>
            <a:r>
              <a:rPr lang="ru-RU" b="1" dirty="0"/>
              <a:t> </a:t>
            </a:r>
            <a:r>
              <a:rPr lang="ru-RU" dirty="0"/>
              <a:t>скрывает </a:t>
            </a:r>
            <a:r>
              <a:rPr lang="en-US" dirty="0"/>
              <a:t>Forwarding Address</a:t>
            </a:r>
            <a:r>
              <a:rPr lang="ru-RU" dirty="0"/>
              <a:t> в </a:t>
            </a:r>
            <a:r>
              <a:rPr lang="en-US" dirty="0"/>
              <a:t>LSA5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6B7FC-DFB4-4CC7-B4B9-41F11AEE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NSSA </a:t>
            </a:r>
            <a:r>
              <a:rPr lang="ru-RU"/>
              <a:t>и </a:t>
            </a:r>
            <a:r>
              <a:rPr lang="en-US"/>
              <a:t>Totally NSSA </a:t>
            </a:r>
            <a:r>
              <a:rPr lang="ru-RU"/>
              <a:t>регионы в </a:t>
            </a:r>
            <a:r>
              <a:rPr lang="en-US"/>
              <a:t>Cisco IOS</a:t>
            </a:r>
            <a:endParaRPr lang="en-I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98C8D2-F3A8-4B60-890B-904D1F7BA1D9}"/>
              </a:ext>
            </a:extLst>
          </p:cNvPr>
          <p:cNvSpPr txBox="1"/>
          <p:nvPr/>
        </p:nvSpPr>
        <p:spPr>
          <a:xfrm>
            <a:off x="609599" y="2955976"/>
            <a:ext cx="10972800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nssa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! </a:t>
            </a:r>
            <a:r>
              <a:rPr lang="ru-RU" sz="1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специфика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Cisco IOS – ABR </a:t>
            </a:r>
            <a:r>
              <a:rPr lang="ru-RU" sz="1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не генерирует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LSA3 0.0.0.0/0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5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nssa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no-summary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5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nssa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translate type7 suppress-fa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0.0.0.5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nssa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translate type7 always</a:t>
            </a:r>
            <a:endParaRPr lang="en-IE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4BFFBA-1D0D-4873-A925-EBF3BF8479A7}"/>
              </a:ext>
            </a:extLst>
          </p:cNvPr>
          <p:cNvGrpSpPr/>
          <p:nvPr/>
        </p:nvGrpSpPr>
        <p:grpSpPr>
          <a:xfrm>
            <a:off x="609599" y="4230247"/>
            <a:ext cx="5257013" cy="1872000"/>
            <a:chOff x="3534213" y="4081562"/>
            <a:chExt cx="5678225" cy="2004373"/>
          </a:xfrm>
        </p:grpSpPr>
        <p:pic>
          <p:nvPicPr>
            <p:cNvPr id="31" name="Picture 25">
              <a:extLst>
                <a:ext uri="{FF2B5EF4-FFF2-40B4-BE49-F238E27FC236}">
                  <a16:creationId xmlns:a16="http://schemas.microsoft.com/office/drawing/2014/main" id="{76C67C5C-5B0C-4A30-AE0E-C866455917C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4213" y="4820278"/>
              <a:ext cx="2095893" cy="126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5">
              <a:extLst>
                <a:ext uri="{FF2B5EF4-FFF2-40B4-BE49-F238E27FC236}">
                  <a16:creationId xmlns:a16="http://schemas.microsoft.com/office/drawing/2014/main" id="{C20FCC2A-DC63-4226-AC30-0F298D70B8C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973" y="4820277"/>
              <a:ext cx="2095893" cy="126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DA2516-BA81-47F6-8E6E-B02C09892A69}"/>
                </a:ext>
              </a:extLst>
            </p:cNvPr>
            <p:cNvSpPr txBox="1"/>
            <p:nvPr/>
          </p:nvSpPr>
          <p:spPr>
            <a:xfrm>
              <a:off x="4372579" y="5748349"/>
              <a:ext cx="656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Area 0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01FF4C3-273B-48EB-BE5D-58990292CDF7}"/>
                </a:ext>
              </a:extLst>
            </p:cNvPr>
            <p:cNvSpPr txBox="1"/>
            <p:nvPr/>
          </p:nvSpPr>
          <p:spPr>
            <a:xfrm>
              <a:off x="6907828" y="5748348"/>
              <a:ext cx="697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NSSA 4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35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BD1072EB-623F-4B65-A878-C7386C5EC2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5465229" y="5305730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Pentagon 14">
              <a:extLst>
                <a:ext uri="{FF2B5EF4-FFF2-40B4-BE49-F238E27FC236}">
                  <a16:creationId xmlns:a16="http://schemas.microsoft.com/office/drawing/2014/main" id="{F448DA34-5830-4781-B782-98EEA86BE957}"/>
                </a:ext>
              </a:extLst>
            </p:cNvPr>
            <p:cNvSpPr/>
            <p:nvPr/>
          </p:nvSpPr>
          <p:spPr>
            <a:xfrm>
              <a:off x="4372578" y="4483007"/>
              <a:ext cx="900000" cy="360000"/>
            </a:xfrm>
            <a:prstGeom prst="homePlat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</a:t>
              </a:r>
              <a:r>
                <a:rPr lang="ru-RU" sz="1200" dirty="0">
                  <a:solidFill>
                    <a:schemeClr val="bg1"/>
                  </a:solidFill>
                </a:rPr>
                <a:t>3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B</a:t>
              </a:r>
            </a:p>
          </p:txBody>
        </p:sp>
        <p:sp>
          <p:nvSpPr>
            <p:cNvPr id="37" name="Pentagon 14">
              <a:extLst>
                <a:ext uri="{FF2B5EF4-FFF2-40B4-BE49-F238E27FC236}">
                  <a16:creationId xmlns:a16="http://schemas.microsoft.com/office/drawing/2014/main" id="{A9EC1F20-4A19-48EA-8F68-C559ECBC2A60}"/>
                </a:ext>
              </a:extLst>
            </p:cNvPr>
            <p:cNvSpPr/>
            <p:nvPr/>
          </p:nvSpPr>
          <p:spPr>
            <a:xfrm>
              <a:off x="6469424" y="4483007"/>
              <a:ext cx="900000" cy="360000"/>
            </a:xfrm>
            <a:prstGeom prst="homePlat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3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B</a:t>
              </a:r>
            </a:p>
          </p:txBody>
        </p:sp>
        <p:sp>
          <p:nvSpPr>
            <p:cNvPr id="38" name="Pentagon 14">
              <a:extLst>
                <a:ext uri="{FF2B5EF4-FFF2-40B4-BE49-F238E27FC236}">
                  <a16:creationId xmlns:a16="http://schemas.microsoft.com/office/drawing/2014/main" id="{99CF7200-2056-4BCE-AC48-204681858599}"/>
                </a:ext>
              </a:extLst>
            </p:cNvPr>
            <p:cNvSpPr/>
            <p:nvPr/>
          </p:nvSpPr>
          <p:spPr>
            <a:xfrm>
              <a:off x="4372578" y="4879157"/>
              <a:ext cx="900000" cy="36000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5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C</a:t>
              </a:r>
            </a:p>
          </p:txBody>
        </p:sp>
        <p:sp>
          <p:nvSpPr>
            <p:cNvPr id="39" name="Pentagon 14">
              <a:extLst>
                <a:ext uri="{FF2B5EF4-FFF2-40B4-BE49-F238E27FC236}">
                  <a16:creationId xmlns:a16="http://schemas.microsoft.com/office/drawing/2014/main" id="{6BA93B44-8860-41D4-913C-893D92CF8B30}"/>
                </a:ext>
              </a:extLst>
            </p:cNvPr>
            <p:cNvSpPr/>
            <p:nvPr/>
          </p:nvSpPr>
          <p:spPr>
            <a:xfrm>
              <a:off x="6469424" y="4879157"/>
              <a:ext cx="900000" cy="360000"/>
            </a:xfrm>
            <a:prstGeom prst="homePlat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3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0.0.0.0/0</a:t>
              </a:r>
            </a:p>
          </p:txBody>
        </p:sp>
        <p:sp>
          <p:nvSpPr>
            <p:cNvPr id="40" name="Pentagon 14">
              <a:extLst>
                <a:ext uri="{FF2B5EF4-FFF2-40B4-BE49-F238E27FC236}">
                  <a16:creationId xmlns:a16="http://schemas.microsoft.com/office/drawing/2014/main" id="{0B737CF6-CF11-4179-BDE7-C1E6EE7B0EB4}"/>
                </a:ext>
              </a:extLst>
            </p:cNvPr>
            <p:cNvSpPr/>
            <p:nvPr/>
          </p:nvSpPr>
          <p:spPr>
            <a:xfrm>
              <a:off x="4372578" y="4091715"/>
              <a:ext cx="900000" cy="360000"/>
            </a:xfrm>
            <a:prstGeom prst="homePlate">
              <a:avLst/>
            </a:prstGeom>
            <a:solidFill>
              <a:srgbClr val="288EEA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1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A</a:t>
              </a:r>
            </a:p>
          </p:txBody>
        </p:sp>
        <p:sp>
          <p:nvSpPr>
            <p:cNvPr id="41" name="Pentagon 14">
              <a:extLst>
                <a:ext uri="{FF2B5EF4-FFF2-40B4-BE49-F238E27FC236}">
                  <a16:creationId xmlns:a16="http://schemas.microsoft.com/office/drawing/2014/main" id="{99DDC77D-1CA1-4473-8DD1-77EBDAE47230}"/>
                </a:ext>
              </a:extLst>
            </p:cNvPr>
            <p:cNvSpPr/>
            <p:nvPr/>
          </p:nvSpPr>
          <p:spPr>
            <a:xfrm>
              <a:off x="6469424" y="4081562"/>
              <a:ext cx="900000" cy="360000"/>
            </a:xfrm>
            <a:prstGeom prst="homePlat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3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A</a:t>
              </a:r>
            </a:p>
          </p:txBody>
        </p:sp>
        <p:sp>
          <p:nvSpPr>
            <p:cNvPr id="42" name="Multiplication Sign 41">
              <a:extLst>
                <a:ext uri="{FF2B5EF4-FFF2-40B4-BE49-F238E27FC236}">
                  <a16:creationId xmlns:a16="http://schemas.microsoft.com/office/drawing/2014/main" id="{5CD6FE0F-718B-4402-8E80-58EDAB4009CB}"/>
                </a:ext>
              </a:extLst>
            </p:cNvPr>
            <p:cNvSpPr/>
            <p:nvPr/>
          </p:nvSpPr>
          <p:spPr>
            <a:xfrm>
              <a:off x="4884722" y="4820277"/>
              <a:ext cx="465894" cy="4658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43" name="Pentagon 14">
              <a:extLst>
                <a:ext uri="{FF2B5EF4-FFF2-40B4-BE49-F238E27FC236}">
                  <a16:creationId xmlns:a16="http://schemas.microsoft.com/office/drawing/2014/main" id="{7366A887-C2C9-4E81-8F4D-EA0454C5E297}"/>
                </a:ext>
              </a:extLst>
            </p:cNvPr>
            <p:cNvSpPr/>
            <p:nvPr/>
          </p:nvSpPr>
          <p:spPr>
            <a:xfrm flipH="1">
              <a:off x="6469424" y="5367973"/>
              <a:ext cx="900000" cy="360000"/>
            </a:xfrm>
            <a:prstGeom prst="homePlat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7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D</a:t>
              </a:r>
            </a:p>
          </p:txBody>
        </p:sp>
        <p:sp>
          <p:nvSpPr>
            <p:cNvPr id="44" name="Pentagon 14">
              <a:extLst>
                <a:ext uri="{FF2B5EF4-FFF2-40B4-BE49-F238E27FC236}">
                  <a16:creationId xmlns:a16="http://schemas.microsoft.com/office/drawing/2014/main" id="{BDC5CF15-997D-4380-B27B-3565F2FE35E6}"/>
                </a:ext>
              </a:extLst>
            </p:cNvPr>
            <p:cNvSpPr/>
            <p:nvPr/>
          </p:nvSpPr>
          <p:spPr>
            <a:xfrm flipH="1">
              <a:off x="4372578" y="5367973"/>
              <a:ext cx="900000" cy="36000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5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D</a:t>
              </a:r>
            </a:p>
          </p:txBody>
        </p:sp>
        <p:pic>
          <p:nvPicPr>
            <p:cNvPr id="45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6CCC309F-A4E3-4601-984B-21C68960C0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7561122" y="5303653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Pentagon 14">
              <a:extLst>
                <a:ext uri="{FF2B5EF4-FFF2-40B4-BE49-F238E27FC236}">
                  <a16:creationId xmlns:a16="http://schemas.microsoft.com/office/drawing/2014/main" id="{430F639B-7C1B-4DCC-A5C8-1B8CCECC5100}"/>
                </a:ext>
              </a:extLst>
            </p:cNvPr>
            <p:cNvSpPr/>
            <p:nvPr/>
          </p:nvSpPr>
          <p:spPr>
            <a:xfrm flipH="1">
              <a:off x="8312438" y="5346337"/>
              <a:ext cx="900000" cy="3600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BGP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D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7D0BD16-2477-4474-AE44-C108D2065866}"/>
              </a:ext>
            </a:extLst>
          </p:cNvPr>
          <p:cNvGrpSpPr/>
          <p:nvPr/>
        </p:nvGrpSpPr>
        <p:grpSpPr>
          <a:xfrm>
            <a:off x="6352905" y="4196419"/>
            <a:ext cx="5256000" cy="1872000"/>
            <a:chOff x="3534213" y="4035575"/>
            <a:chExt cx="5674651" cy="2050360"/>
          </a:xfrm>
        </p:grpSpPr>
        <p:pic>
          <p:nvPicPr>
            <p:cNvPr id="64" name="Picture 25">
              <a:extLst>
                <a:ext uri="{FF2B5EF4-FFF2-40B4-BE49-F238E27FC236}">
                  <a16:creationId xmlns:a16="http://schemas.microsoft.com/office/drawing/2014/main" id="{5AF84D29-6B23-4769-A91A-394EB1A8FCA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4213" y="4820278"/>
              <a:ext cx="2095893" cy="126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25">
              <a:extLst>
                <a:ext uri="{FF2B5EF4-FFF2-40B4-BE49-F238E27FC236}">
                  <a16:creationId xmlns:a16="http://schemas.microsoft.com/office/drawing/2014/main" id="{0686A44C-4D3C-421F-AF7B-E7C0FC29311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973" y="4820277"/>
              <a:ext cx="2095893" cy="126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F137A5E-77D3-4EEE-A99A-93BDCFCF78B9}"/>
                </a:ext>
              </a:extLst>
            </p:cNvPr>
            <p:cNvSpPr txBox="1"/>
            <p:nvPr/>
          </p:nvSpPr>
          <p:spPr>
            <a:xfrm>
              <a:off x="4372579" y="5748349"/>
              <a:ext cx="656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Area 0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AACD51A-2842-462B-9E09-53027CDE2CB3}"/>
                </a:ext>
              </a:extLst>
            </p:cNvPr>
            <p:cNvSpPr txBox="1"/>
            <p:nvPr/>
          </p:nvSpPr>
          <p:spPr>
            <a:xfrm>
              <a:off x="6802079" y="5748348"/>
              <a:ext cx="786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TNSSA 5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68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E378A5C6-908C-4A62-8530-5307BA52B8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5465229" y="5305730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Pentagon 14">
              <a:extLst>
                <a:ext uri="{FF2B5EF4-FFF2-40B4-BE49-F238E27FC236}">
                  <a16:creationId xmlns:a16="http://schemas.microsoft.com/office/drawing/2014/main" id="{D911DEE3-3379-42E4-8564-0BBC285D96FE}"/>
                </a:ext>
              </a:extLst>
            </p:cNvPr>
            <p:cNvSpPr/>
            <p:nvPr/>
          </p:nvSpPr>
          <p:spPr>
            <a:xfrm>
              <a:off x="4372578" y="4483007"/>
              <a:ext cx="900000" cy="360000"/>
            </a:xfrm>
            <a:prstGeom prst="homePlat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</a:t>
              </a:r>
              <a:r>
                <a:rPr lang="ru-RU" sz="1200" dirty="0">
                  <a:solidFill>
                    <a:schemeClr val="bg1"/>
                  </a:solidFill>
                </a:rPr>
                <a:t>3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B</a:t>
              </a:r>
            </a:p>
          </p:txBody>
        </p:sp>
        <p:sp>
          <p:nvSpPr>
            <p:cNvPr id="70" name="Pentagon 14">
              <a:extLst>
                <a:ext uri="{FF2B5EF4-FFF2-40B4-BE49-F238E27FC236}">
                  <a16:creationId xmlns:a16="http://schemas.microsoft.com/office/drawing/2014/main" id="{46457B64-CC09-4591-91E3-9A239D02483D}"/>
                </a:ext>
              </a:extLst>
            </p:cNvPr>
            <p:cNvSpPr/>
            <p:nvPr/>
          </p:nvSpPr>
          <p:spPr>
            <a:xfrm>
              <a:off x="4372578" y="4879157"/>
              <a:ext cx="900000" cy="36000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5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C</a:t>
              </a:r>
            </a:p>
          </p:txBody>
        </p:sp>
        <p:sp>
          <p:nvSpPr>
            <p:cNvPr id="71" name="Pentagon 14">
              <a:extLst>
                <a:ext uri="{FF2B5EF4-FFF2-40B4-BE49-F238E27FC236}">
                  <a16:creationId xmlns:a16="http://schemas.microsoft.com/office/drawing/2014/main" id="{A4058219-A082-484E-A685-6B6FFEEF89C3}"/>
                </a:ext>
              </a:extLst>
            </p:cNvPr>
            <p:cNvSpPr/>
            <p:nvPr/>
          </p:nvSpPr>
          <p:spPr>
            <a:xfrm>
              <a:off x="6469424" y="4483007"/>
              <a:ext cx="900000" cy="360000"/>
            </a:xfrm>
            <a:prstGeom prst="homePlat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3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0.0.0.0/0</a:t>
              </a:r>
            </a:p>
          </p:txBody>
        </p:sp>
        <p:sp>
          <p:nvSpPr>
            <p:cNvPr id="72" name="Pentagon 14">
              <a:extLst>
                <a:ext uri="{FF2B5EF4-FFF2-40B4-BE49-F238E27FC236}">
                  <a16:creationId xmlns:a16="http://schemas.microsoft.com/office/drawing/2014/main" id="{AC6D5F8E-186E-4C44-9F3A-B039054C2E84}"/>
                </a:ext>
              </a:extLst>
            </p:cNvPr>
            <p:cNvSpPr/>
            <p:nvPr/>
          </p:nvSpPr>
          <p:spPr>
            <a:xfrm>
              <a:off x="4372578" y="4091715"/>
              <a:ext cx="900000" cy="360000"/>
            </a:xfrm>
            <a:prstGeom prst="homePlate">
              <a:avLst/>
            </a:prstGeom>
            <a:solidFill>
              <a:srgbClr val="288EEA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1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A</a:t>
              </a:r>
            </a:p>
          </p:txBody>
        </p:sp>
        <p:sp>
          <p:nvSpPr>
            <p:cNvPr id="73" name="Multiplication Sign 72">
              <a:extLst>
                <a:ext uri="{FF2B5EF4-FFF2-40B4-BE49-F238E27FC236}">
                  <a16:creationId xmlns:a16="http://schemas.microsoft.com/office/drawing/2014/main" id="{2743C310-76C7-4E54-9600-33B58CD3525E}"/>
                </a:ext>
              </a:extLst>
            </p:cNvPr>
            <p:cNvSpPr/>
            <p:nvPr/>
          </p:nvSpPr>
          <p:spPr>
            <a:xfrm>
              <a:off x="4884722" y="4820277"/>
              <a:ext cx="465894" cy="4658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4" name="Multiplication Sign 73">
              <a:extLst>
                <a:ext uri="{FF2B5EF4-FFF2-40B4-BE49-F238E27FC236}">
                  <a16:creationId xmlns:a16="http://schemas.microsoft.com/office/drawing/2014/main" id="{78029057-0FC4-46F3-83EC-EB5165AF39F5}"/>
                </a:ext>
              </a:extLst>
            </p:cNvPr>
            <p:cNvSpPr/>
            <p:nvPr/>
          </p:nvSpPr>
          <p:spPr>
            <a:xfrm>
              <a:off x="4884722" y="4430060"/>
              <a:ext cx="465894" cy="4658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5" name="Multiplication Sign 74">
              <a:extLst>
                <a:ext uri="{FF2B5EF4-FFF2-40B4-BE49-F238E27FC236}">
                  <a16:creationId xmlns:a16="http://schemas.microsoft.com/office/drawing/2014/main" id="{96384323-14FC-4A48-BA96-A7C1C9AB41B8}"/>
                </a:ext>
              </a:extLst>
            </p:cNvPr>
            <p:cNvSpPr/>
            <p:nvPr/>
          </p:nvSpPr>
          <p:spPr>
            <a:xfrm>
              <a:off x="4884722" y="4035575"/>
              <a:ext cx="465894" cy="4658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6" name="Pentagon 14">
              <a:extLst>
                <a:ext uri="{FF2B5EF4-FFF2-40B4-BE49-F238E27FC236}">
                  <a16:creationId xmlns:a16="http://schemas.microsoft.com/office/drawing/2014/main" id="{EBA1E446-F6CE-4FA8-9E97-AFFE5061D313}"/>
                </a:ext>
              </a:extLst>
            </p:cNvPr>
            <p:cNvSpPr/>
            <p:nvPr/>
          </p:nvSpPr>
          <p:spPr>
            <a:xfrm flipH="1">
              <a:off x="6469424" y="5367973"/>
              <a:ext cx="900000" cy="360000"/>
            </a:xfrm>
            <a:prstGeom prst="homePlat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7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D</a:t>
              </a:r>
            </a:p>
          </p:txBody>
        </p:sp>
        <p:sp>
          <p:nvSpPr>
            <p:cNvPr id="77" name="Pentagon 14">
              <a:extLst>
                <a:ext uri="{FF2B5EF4-FFF2-40B4-BE49-F238E27FC236}">
                  <a16:creationId xmlns:a16="http://schemas.microsoft.com/office/drawing/2014/main" id="{F9BBA861-4ECA-418C-9C94-3AA80CB0D57B}"/>
                </a:ext>
              </a:extLst>
            </p:cNvPr>
            <p:cNvSpPr/>
            <p:nvPr/>
          </p:nvSpPr>
          <p:spPr>
            <a:xfrm flipH="1">
              <a:off x="4372578" y="5367973"/>
              <a:ext cx="900000" cy="36000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LSA 5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D</a:t>
              </a:r>
            </a:p>
          </p:txBody>
        </p:sp>
        <p:pic>
          <p:nvPicPr>
            <p:cNvPr id="78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A5C8B1E4-4EAD-49AF-8B45-C8767EC539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7561122" y="5303653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Pentagon 14">
              <a:extLst>
                <a:ext uri="{FF2B5EF4-FFF2-40B4-BE49-F238E27FC236}">
                  <a16:creationId xmlns:a16="http://schemas.microsoft.com/office/drawing/2014/main" id="{731D7DAB-0DAA-435A-9B25-BC350278886E}"/>
                </a:ext>
              </a:extLst>
            </p:cNvPr>
            <p:cNvSpPr/>
            <p:nvPr/>
          </p:nvSpPr>
          <p:spPr>
            <a:xfrm flipH="1">
              <a:off x="8308864" y="5370394"/>
              <a:ext cx="900000" cy="3600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BGP</a:t>
              </a:r>
              <a:endParaRPr lang="ru-RU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 D</a:t>
              </a:r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7FB53-B5CB-42C9-ADC9-CC8501B67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19480-8D05-4B4A-9AD5-2C546F41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4B31C1CA-ECA1-480C-8F82-C2D51197C1E9}"/>
              </a:ext>
            </a:extLst>
          </p:cNvPr>
          <p:cNvSpPr/>
          <p:nvPr/>
        </p:nvSpPr>
        <p:spPr>
          <a:xfrm>
            <a:off x="3798708" y="4920176"/>
            <a:ext cx="431334" cy="43512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220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28D5E8-3B1A-4535-A97E-8C820396D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ru-RU" dirty="0"/>
              <a:t>импортирует маршрут по умолчанию, создавая </a:t>
            </a:r>
            <a:r>
              <a:rPr lang="en-US" dirty="0"/>
              <a:t>LSA5</a:t>
            </a:r>
            <a:r>
              <a:rPr lang="ru-RU" dirty="0"/>
              <a:t>/7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b="1" dirty="0"/>
              <a:t>default-information originate </a:t>
            </a:r>
            <a:r>
              <a:rPr lang="ru-RU" dirty="0"/>
              <a:t>импортирует 0.0.0.0 из </a:t>
            </a:r>
            <a:r>
              <a:rPr lang="en-US" dirty="0"/>
              <a:t>RIB</a:t>
            </a:r>
          </a:p>
          <a:p>
            <a:pPr lvl="1"/>
            <a:r>
              <a:rPr lang="ru-RU" dirty="0"/>
              <a:t>Ключ </a:t>
            </a:r>
            <a:r>
              <a:rPr lang="en-US" b="1" dirty="0"/>
              <a:t>always</a:t>
            </a:r>
            <a:r>
              <a:rPr lang="en-US" dirty="0"/>
              <a:t> </a:t>
            </a:r>
            <a:r>
              <a:rPr lang="ru-RU" dirty="0"/>
              <a:t>импортирует маршрут безусловно (не работает в </a:t>
            </a:r>
            <a:r>
              <a:rPr lang="en-US" dirty="0"/>
              <a:t>NSSA)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NSSA </a:t>
            </a:r>
            <a:r>
              <a:rPr lang="ru-RU" dirty="0"/>
              <a:t>на </a:t>
            </a:r>
            <a:r>
              <a:rPr lang="en-US" dirty="0"/>
              <a:t>ABR </a:t>
            </a:r>
            <a:r>
              <a:rPr lang="ru-RU" dirty="0"/>
              <a:t>требуется волшебный пендель</a:t>
            </a:r>
            <a:r>
              <a:rPr lang="en-US" dirty="0"/>
              <a:t> (</a:t>
            </a:r>
            <a:r>
              <a:rPr lang="ru-RU" dirty="0"/>
              <a:t>в </a:t>
            </a:r>
            <a:r>
              <a:rPr lang="en-US" dirty="0"/>
              <a:t>TNSSA </a:t>
            </a:r>
            <a:r>
              <a:rPr lang="ru-RU" dirty="0"/>
              <a:t>излишне</a:t>
            </a:r>
            <a:r>
              <a:rPr lang="en-US" dirty="0"/>
              <a:t>) </a:t>
            </a:r>
            <a:endParaRPr lang="ru-RU" dirty="0"/>
          </a:p>
          <a:p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8147D-2B64-4E85-BE7E-3B1E7634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Инъекция маршрута по умолчанию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A61BB-43AC-491B-9508-D5896B00980E}"/>
              </a:ext>
            </a:extLst>
          </p:cNvPr>
          <p:cNvSpPr txBox="1"/>
          <p:nvPr/>
        </p:nvSpPr>
        <p:spPr>
          <a:xfrm>
            <a:off x="609599" y="2695950"/>
            <a:ext cx="109728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2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default-information originate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1FA8B-6570-45E6-80F6-499863C7D0D8}"/>
              </a:ext>
            </a:extLst>
          </p:cNvPr>
          <p:cNvSpPr txBox="1"/>
          <p:nvPr/>
        </p:nvSpPr>
        <p:spPr>
          <a:xfrm>
            <a:off x="609599" y="3245204"/>
            <a:ext cx="10972800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R2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database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| begin Type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-5</a:t>
            </a:r>
            <a:endParaRPr lang="en-IE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Type-5 AS External Link States </a:t>
            </a:r>
          </a:p>
          <a:p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Link ID   ADV Router   Age  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#          Checksum    Tag 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0.0.0.0   1.1.1.1      601     0x80000001    0xD0D8       0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R2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 0.0.0.0</a:t>
            </a:r>
          </a:p>
          <a:p>
            <a:r>
              <a:rPr lang="pt-BR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O*E2 0.0.0.0/0 [110/2] via 10.1.2.1, 00:00:18, GigabitEthernet0/0</a:t>
            </a:r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85D24-200D-48C0-B1FA-F6155489C7E5}"/>
              </a:ext>
            </a:extLst>
          </p:cNvPr>
          <p:cNvSpPr txBox="1"/>
          <p:nvPr/>
        </p:nvSpPr>
        <p:spPr>
          <a:xfrm>
            <a:off x="609599" y="5489030"/>
            <a:ext cx="109728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2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2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nssa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default-information-originate</a:t>
            </a:r>
            <a:endParaRPr lang="en-IE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139BF-7333-4DB0-91B4-56D25D5CC4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D2F5D8-0FB3-4B9B-B687-49BB3AB3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54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E0BC44-BCFA-4CB0-A58D-94E95B17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Процесс импорта внешних маршрутов из </a:t>
            </a:r>
            <a:r>
              <a:rPr lang="en-US"/>
              <a:t>RIB </a:t>
            </a:r>
            <a:r>
              <a:rPr lang="ru-RU"/>
              <a:t>в </a:t>
            </a:r>
            <a:r>
              <a:rPr lang="en-US"/>
              <a:t>LSDB (</a:t>
            </a:r>
            <a:r>
              <a:rPr lang="ru-RU"/>
              <a:t>как </a:t>
            </a:r>
            <a:r>
              <a:rPr lang="en-US"/>
              <a:t>LSA5/LSA7)</a:t>
            </a:r>
          </a:p>
          <a:p>
            <a:pPr lvl="1"/>
            <a:r>
              <a:rPr lang="en-US"/>
              <a:t>Connected</a:t>
            </a:r>
          </a:p>
          <a:p>
            <a:pPr lvl="1"/>
            <a:r>
              <a:rPr lang="en-US"/>
              <a:t>Static</a:t>
            </a:r>
          </a:p>
          <a:p>
            <a:pPr lvl="1"/>
            <a:r>
              <a:rPr lang="ru-RU"/>
              <a:t>Динамические (</a:t>
            </a:r>
            <a:r>
              <a:rPr lang="en-US"/>
              <a:t>BGP/EIGRP/OSPF</a:t>
            </a:r>
            <a:r>
              <a:rPr lang="ru-RU"/>
              <a:t>/</a:t>
            </a:r>
            <a:r>
              <a:rPr lang="en-US"/>
              <a:t>OSPFv3/IS-IS/RIP)</a:t>
            </a:r>
          </a:p>
          <a:p>
            <a:pPr lvl="1"/>
            <a:r>
              <a:rPr lang="ru-RU"/>
              <a:t>Глобальная таблица или </a:t>
            </a:r>
            <a:r>
              <a:rPr lang="en-US"/>
              <a:t>VRF</a:t>
            </a:r>
            <a:endParaRPr lang="ru-RU"/>
          </a:p>
          <a:p>
            <a:r>
              <a:rPr lang="ru-RU"/>
              <a:t>По умолчанию </a:t>
            </a:r>
            <a:r>
              <a:rPr lang="en-US"/>
              <a:t>LSA </a:t>
            </a:r>
            <a:r>
              <a:rPr lang="ru-RU"/>
              <a:t>получают метрику 20, типа 2</a:t>
            </a:r>
          </a:p>
          <a:p>
            <a:pPr lvl="1"/>
            <a:r>
              <a:rPr lang="ru-RU"/>
              <a:t>Можно указать тип, значение метрики или метку явно или через </a:t>
            </a:r>
            <a:r>
              <a:rPr lang="en-US"/>
              <a:t>route-map</a:t>
            </a:r>
          </a:p>
          <a:p>
            <a:r>
              <a:rPr lang="ru-RU"/>
              <a:t>Без ключа </a:t>
            </a:r>
            <a:r>
              <a:rPr lang="en-US"/>
              <a:t>subnets </a:t>
            </a:r>
            <a:r>
              <a:rPr lang="ru-RU"/>
              <a:t>импортируются только классовые сети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6EDE1-AA9F-4238-8832-55E4E2C2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Редистрибуция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3E5D-0361-4D9F-8587-36FA04925825}"/>
              </a:ext>
            </a:extLst>
          </p:cNvPr>
          <p:cNvSpPr txBox="1"/>
          <p:nvPr/>
        </p:nvSpPr>
        <p:spPr>
          <a:xfrm>
            <a:off x="609600" y="4785825"/>
            <a:ext cx="10972800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Router(config)#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Router(config</a:t>
            </a:r>
            <a:r>
              <a:rPr lang="ru-RU" sz="1200" dirty="0">
                <a:latin typeface="Lucida Console" panose="020B0609040504020204" pitchFamily="49" charset="0"/>
              </a:rPr>
              <a:t>-</a:t>
            </a:r>
            <a:r>
              <a:rPr lang="en-US" sz="1200" dirty="0">
                <a:latin typeface="Lucida Console" panose="020B0609040504020204" pitchFamily="49" charset="0"/>
              </a:rPr>
              <a:t>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redistribute connected subnets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Router(config</a:t>
            </a:r>
            <a:r>
              <a:rPr lang="ru-RU" sz="1200" dirty="0">
                <a:latin typeface="Lucida Console" panose="020B0609040504020204" pitchFamily="49" charset="0"/>
              </a:rPr>
              <a:t>-</a:t>
            </a:r>
            <a:r>
              <a:rPr lang="en-US" sz="1200" dirty="0">
                <a:latin typeface="Lucida Console" panose="020B0609040504020204" pitchFamily="49" charset="0"/>
              </a:rPr>
              <a:t>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redistribute static subnets metric 10 metric-type 1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tag 123</a:t>
            </a:r>
            <a:endParaRPr lang="ru-RU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Router(config</a:t>
            </a:r>
            <a:r>
              <a:rPr lang="ru-RU" sz="1200" dirty="0">
                <a:latin typeface="Lucida Console" panose="020B0609040504020204" pitchFamily="49" charset="0"/>
              </a:rPr>
              <a:t>-</a:t>
            </a:r>
            <a:r>
              <a:rPr lang="en-US" sz="1200" dirty="0">
                <a:latin typeface="Lucida Console" panose="020B0609040504020204" pitchFamily="49" charset="0"/>
              </a:rPr>
              <a:t>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redistribute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eigrp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 subnets route-map EIGRP_TO_OSPF</a:t>
            </a:r>
            <a:endParaRPr lang="ru-RU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Router(config</a:t>
            </a:r>
            <a:r>
              <a:rPr lang="ru-RU" sz="1200" dirty="0">
                <a:latin typeface="Lucida Console" panose="020B0609040504020204" pitchFamily="49" charset="0"/>
              </a:rPr>
              <a:t>-</a:t>
            </a:r>
            <a:r>
              <a:rPr lang="en-US" sz="1200" dirty="0">
                <a:latin typeface="Lucida Console" panose="020B0609040504020204" pitchFamily="49" charset="0"/>
              </a:rPr>
              <a:t>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default-metric 25</a:t>
            </a:r>
            <a:endParaRPr lang="ru-RU" sz="1200" dirty="0">
              <a:latin typeface="Lucida Console" panose="020B0609040504020204" pitchFamily="49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C47D8B-E6A9-4F06-B369-AF759BA14F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6F335E-0619-4922-B965-A3FFE2D4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60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CBE829-3FF4-4740-A2D4-6F90AD6E4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 помощью </a:t>
            </a:r>
            <a:r>
              <a:rPr lang="en-US"/>
              <a:t>Route-map </a:t>
            </a:r>
            <a:r>
              <a:rPr lang="ru-RU"/>
              <a:t>можно отобрать префиксы для редистрибуции или назначить специальные метрики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70E424-7E0C-4C2B-9F62-1712665D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Route-map </a:t>
            </a:r>
            <a:r>
              <a:rPr lang="ru-RU"/>
              <a:t>при редистрибуции в </a:t>
            </a:r>
            <a:r>
              <a:rPr lang="en-US"/>
              <a:t>OSPF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50843-2CBE-47E6-9E34-AA02B3B60C0A}"/>
              </a:ext>
            </a:extLst>
          </p:cNvPr>
          <p:cNvSpPr txBox="1"/>
          <p:nvPr/>
        </p:nvSpPr>
        <p:spPr>
          <a:xfrm>
            <a:off x="609600" y="2138977"/>
            <a:ext cx="10972800" cy="21236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(config)#</a:t>
            </a:r>
            <a:r>
              <a:rPr lang="sv-S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 route 10.0.1.1 255.255.255.255 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10.0.0.1</a:t>
            </a:r>
            <a:r>
              <a:rPr lang="sv-S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tag 1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(config)#</a:t>
            </a:r>
            <a:r>
              <a:rPr lang="sv-S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 route 10.0.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2.2</a:t>
            </a:r>
            <a:r>
              <a:rPr lang="sv-S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255.255.255.255 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10.0.0.1</a:t>
            </a:r>
            <a:r>
              <a:rPr lang="sv-S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tag 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(config)#</a:t>
            </a:r>
            <a:r>
              <a:rPr lang="sv-S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ip route 10.0.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3.3</a:t>
            </a:r>
            <a:r>
              <a:rPr lang="sv-S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255.255.255.255 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10.0.0.1</a:t>
            </a:r>
            <a:r>
              <a:rPr lang="sv-S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tag 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route-map STATIC_TO_OSPF permit 10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(config-route-map)#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match tag 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(config-route-map)#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set metric 10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(config-route-map)#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set metric-type type-1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(config-route-map)#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route-map STATIC_TO_OSPF permit 20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(config-route-map)#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match tag 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(config</a:t>
            </a:r>
            <a:r>
              <a:rPr lang="ru-RU" sz="1200" dirty="0">
                <a:latin typeface="Lucida Console" panose="020B0609040504020204" pitchFamily="49" charset="0"/>
              </a:rPr>
              <a:t>-</a:t>
            </a:r>
            <a:r>
              <a:rPr lang="en-US" sz="1200" dirty="0">
                <a:latin typeface="Lucida Console" panose="020B0609040504020204" pitchFamily="49" charset="0"/>
              </a:rPr>
              <a:t>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redistribute static route-map STATIC_TO_OSPF</a:t>
            </a:r>
            <a:endParaRPr lang="ru-RU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3B269-5A16-4DDE-8D5C-DCA688A73867}"/>
              </a:ext>
            </a:extLst>
          </p:cNvPr>
          <p:cNvSpPr txBox="1"/>
          <p:nvPr/>
        </p:nvSpPr>
        <p:spPr>
          <a:xfrm>
            <a:off x="609600" y="4336257"/>
            <a:ext cx="109728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1</a:t>
            </a:r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database | begin Type-5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		Type-5 AS External Link States</a:t>
            </a:r>
          </a:p>
          <a:p>
            <a:endParaRPr lang="en-IE" sz="1200" dirty="0">
              <a:latin typeface="Lucida Console" panose="020B0609040504020204" pitchFamily="49" charset="0"/>
            </a:endParaRPr>
          </a:p>
          <a:p>
            <a:r>
              <a:rPr lang="en-IE" sz="1200" dirty="0">
                <a:latin typeface="Lucida Console" panose="020B0609040504020204" pitchFamily="49" charset="0"/>
              </a:rPr>
              <a:t>Link ID         ADV Router      Age         </a:t>
            </a:r>
            <a:r>
              <a:rPr lang="en-IE" sz="1200" dirty="0" err="1">
                <a:latin typeface="Lucida Console" panose="020B0609040504020204" pitchFamily="49" charset="0"/>
              </a:rPr>
              <a:t>Seq</a:t>
            </a:r>
            <a:r>
              <a:rPr lang="en-IE" sz="1200" dirty="0">
                <a:latin typeface="Lucida Console" panose="020B0609040504020204" pitchFamily="49" charset="0"/>
              </a:rPr>
              <a:t>#       Checksum Tag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10.0.1.1        1.1.1.1         312         0x80000001 0x0086D2 1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10.0.2.2        1.1.1.1         1599        0x8000000B 0x00777F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7B0D2-0571-4F29-9D3A-340B4A7462D9}"/>
              </a:ext>
            </a:extLst>
          </p:cNvPr>
          <p:cNvSpPr txBox="1"/>
          <p:nvPr/>
        </p:nvSpPr>
        <p:spPr>
          <a:xfrm>
            <a:off x="609600" y="5604289"/>
            <a:ext cx="109728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R</a:t>
            </a:r>
            <a:r>
              <a:rPr lang="ru-RU" sz="1200" dirty="0">
                <a:latin typeface="Lucida Console" panose="020B0609040504020204" pitchFamily="49" charset="0"/>
              </a:rPr>
              <a:t>2</a:t>
            </a:r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route | include O E</a:t>
            </a:r>
          </a:p>
          <a:p>
            <a:r>
              <a:rPr lang="pt-BR" sz="1200" dirty="0">
                <a:latin typeface="Lucida Console" panose="020B0609040504020204" pitchFamily="49" charset="0"/>
              </a:rPr>
              <a:t>O E1     10.0.1.1/32 [110/11] via 10.1.2.1, 00:00:05, GigabitEthernet0/0</a:t>
            </a:r>
          </a:p>
          <a:p>
            <a:r>
              <a:rPr lang="pt-BR" sz="1200" dirty="0">
                <a:latin typeface="Lucida Console" panose="020B0609040504020204" pitchFamily="49" charset="0"/>
              </a:rPr>
              <a:t>O E2     10.0.2.2/32 [110/20] via 10.1.2.1, 00:00:05, GigabitEthernet0/0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7F35490-5C87-4800-8B1C-B5F65D9B1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5BA553F-630F-4D3F-B7A6-4125F3DF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48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C6616-FECF-48BE-935A-3186306E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OSPF </a:t>
            </a:r>
            <a:r>
              <a:rPr lang="ru-RU" dirty="0"/>
              <a:t>оперирует </a:t>
            </a:r>
            <a:r>
              <a:rPr lang="en-US" dirty="0"/>
              <a:t>LSDB, </a:t>
            </a:r>
            <a:r>
              <a:rPr lang="ru-RU" dirty="0"/>
              <a:t>а не маршрутами</a:t>
            </a:r>
          </a:p>
          <a:p>
            <a:r>
              <a:rPr lang="en-US" b="1" dirty="0"/>
              <a:t>Distribute-list &lt;#&gt; in </a:t>
            </a:r>
            <a:r>
              <a:rPr lang="ru-RU" dirty="0"/>
              <a:t>работает только для экспорта маршрутов в </a:t>
            </a:r>
            <a:r>
              <a:rPr lang="en-US" dirty="0"/>
              <a:t>RIB</a:t>
            </a:r>
          </a:p>
          <a:p>
            <a:pPr lvl="1"/>
            <a:r>
              <a:rPr lang="ru-RU" dirty="0"/>
              <a:t>При указании интерфейса идет проверка маршрута на интерфейс </a:t>
            </a:r>
            <a:r>
              <a:rPr lang="en-US" dirty="0"/>
              <a:t>next-hop</a:t>
            </a:r>
            <a:endParaRPr lang="ru-RU" dirty="0"/>
          </a:p>
          <a:p>
            <a:r>
              <a:rPr lang="en-US" b="1" dirty="0"/>
              <a:t>Distribute-list &lt;#&gt; out </a:t>
            </a:r>
            <a:r>
              <a:rPr lang="ru-RU" dirty="0"/>
              <a:t>работает только для контроля </a:t>
            </a:r>
            <a:r>
              <a:rPr lang="ru-RU" dirty="0" err="1"/>
              <a:t>редистрибуции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5C2FEB-E67B-459D-9DB8-0E6DBBAD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Distribute-list </a:t>
            </a:r>
            <a:r>
              <a:rPr lang="ru-RU"/>
              <a:t>в </a:t>
            </a:r>
            <a:r>
              <a:rPr lang="en-US"/>
              <a:t>OSPF</a:t>
            </a:r>
            <a:endParaRPr lang="en-IE" dirty="0"/>
          </a:p>
        </p:txBody>
      </p:sp>
      <p:pic>
        <p:nvPicPr>
          <p:cNvPr id="4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57C0E455-4140-42B7-AF43-5E1505001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140073" y="4087259"/>
            <a:ext cx="3911854" cy="231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8AF987-5729-4DC1-BFD1-6E6DB82A6B82}"/>
              </a:ext>
            </a:extLst>
          </p:cNvPr>
          <p:cNvSpPr/>
          <p:nvPr/>
        </p:nvSpPr>
        <p:spPr>
          <a:xfrm>
            <a:off x="5497418" y="4329630"/>
            <a:ext cx="1197164" cy="5398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RIB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AC4566-0D27-4EC6-BBA1-895102DBFE54}"/>
              </a:ext>
            </a:extLst>
          </p:cNvPr>
          <p:cNvSpPr/>
          <p:nvPr/>
        </p:nvSpPr>
        <p:spPr>
          <a:xfrm>
            <a:off x="4809067" y="5528632"/>
            <a:ext cx="1197164" cy="5398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OSPF</a:t>
            </a:r>
            <a:endParaRPr lang="en-IE" dirty="0"/>
          </a:p>
        </p:txBody>
      </p:sp>
      <p:pic>
        <p:nvPicPr>
          <p:cNvPr id="7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37E34B02-892A-403D-86B5-89CAAB76B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1949257" y="5475884"/>
            <a:ext cx="1090181" cy="6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F2C772-8A68-440A-8BBC-115AAC206446}"/>
              </a:ext>
            </a:extLst>
          </p:cNvPr>
          <p:cNvCxnSpPr>
            <a:cxnSpLocks/>
          </p:cNvCxnSpPr>
          <p:nvPr/>
        </p:nvCxnSpPr>
        <p:spPr>
          <a:xfrm>
            <a:off x="3039438" y="5662670"/>
            <a:ext cx="1690606" cy="0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6EC9C-2DFB-45D6-B21D-F48E20C6A818}"/>
              </a:ext>
            </a:extLst>
          </p:cNvPr>
          <p:cNvCxnSpPr>
            <a:cxnSpLocks/>
          </p:cNvCxnSpPr>
          <p:nvPr/>
        </p:nvCxnSpPr>
        <p:spPr>
          <a:xfrm flipH="1">
            <a:off x="3039438" y="5881172"/>
            <a:ext cx="1690606" cy="0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C600B38-7A61-4187-BEF4-1C5B2961B4D0}"/>
              </a:ext>
            </a:extLst>
          </p:cNvPr>
          <p:cNvSpPr/>
          <p:nvPr/>
        </p:nvSpPr>
        <p:spPr>
          <a:xfrm>
            <a:off x="6185771" y="5527460"/>
            <a:ext cx="1197164" cy="5398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BGP</a:t>
            </a:r>
            <a:endParaRPr lang="en-I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74BD1C-2C29-4325-BC8B-39F9F19DEF64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97553" y="4922204"/>
            <a:ext cx="226049" cy="550671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EEC9D3-0F2E-4173-BAA5-C553120F3602}"/>
              </a:ext>
            </a:extLst>
          </p:cNvPr>
          <p:cNvCxnSpPr>
            <a:cxnSpLocks/>
          </p:cNvCxnSpPr>
          <p:nvPr/>
        </p:nvCxnSpPr>
        <p:spPr>
          <a:xfrm rot="10800000">
            <a:off x="6468399" y="4932406"/>
            <a:ext cx="226049" cy="550671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715EF9-6E9E-4409-BD74-B1D5B99EAB24}"/>
              </a:ext>
            </a:extLst>
          </p:cNvPr>
          <p:cNvSpPr txBox="1"/>
          <p:nvPr/>
        </p:nvSpPr>
        <p:spPr>
          <a:xfrm>
            <a:off x="609600" y="3152066"/>
            <a:ext cx="10972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distribute-list ACL_OSPF_TO_RIB in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distribute-list prefix PREF_OSPF_TO_RIB gateway PREF_NEIGHBORS in GigabitEthernet0/0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distribute-list route-map RM_OSPF_TO_RIB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distribute-list prefix PREF_BGP_TO_OSPF out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bgp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65012</a:t>
            </a:r>
          </a:p>
        </p:txBody>
      </p:sp>
      <p:pic>
        <p:nvPicPr>
          <p:cNvPr id="28" name="Picture 27" descr="Bestand:Looking glass Hexagonal Icon.svg">
            <a:extLst>
              <a:ext uri="{FF2B5EF4-FFF2-40B4-BE49-F238E27FC236}">
                <a16:creationId xmlns:a16="http://schemas.microsoft.com/office/drawing/2014/main" id="{78B86D11-2D01-422E-B920-08D110DB44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888" y="5456390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Bestand:Looking glass Hexagonal Icon.svg">
            <a:extLst>
              <a:ext uri="{FF2B5EF4-FFF2-40B4-BE49-F238E27FC236}">
                <a16:creationId xmlns:a16="http://schemas.microsoft.com/office/drawing/2014/main" id="{7826AAF3-5A48-4DE4-B335-80B6C1CC58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01" y="5676314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B175FF-8B51-4FCC-9AE6-7E95C6FBA778}"/>
              </a:ext>
            </a:extLst>
          </p:cNvPr>
          <p:cNvCxnSpPr>
            <a:cxnSpLocks/>
          </p:cNvCxnSpPr>
          <p:nvPr/>
        </p:nvCxnSpPr>
        <p:spPr>
          <a:xfrm flipH="1">
            <a:off x="5810004" y="4930478"/>
            <a:ext cx="226049" cy="550671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 descr="Bestand:Looking glass Hexagonal Icon.svg">
            <a:extLst>
              <a:ext uri="{FF2B5EF4-FFF2-40B4-BE49-F238E27FC236}">
                <a16:creationId xmlns:a16="http://schemas.microsoft.com/office/drawing/2014/main" id="{655F20DD-75F2-4B79-9A56-CF6C1E8DA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24" y="5276291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09ED54D4-6672-4AE0-BA41-AF04A745155D}"/>
              </a:ext>
            </a:extLst>
          </p:cNvPr>
          <p:cNvSpPr/>
          <p:nvPr/>
        </p:nvSpPr>
        <p:spPr>
          <a:xfrm>
            <a:off x="3356808" y="5428300"/>
            <a:ext cx="465894" cy="46589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72CECB54-C2F9-48D7-B754-E3CBE109F123}"/>
              </a:ext>
            </a:extLst>
          </p:cNvPr>
          <p:cNvSpPr/>
          <p:nvPr/>
        </p:nvSpPr>
        <p:spPr>
          <a:xfrm>
            <a:off x="3951541" y="5648224"/>
            <a:ext cx="465894" cy="46589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3C889A-B4DA-4694-9C05-78AA23E9D204}"/>
              </a:ext>
            </a:extLst>
          </p:cNvPr>
          <p:cNvSpPr/>
          <p:nvPr/>
        </p:nvSpPr>
        <p:spPr>
          <a:xfrm>
            <a:off x="3714751" y="5073246"/>
            <a:ext cx="1516856" cy="375055"/>
          </a:xfrm>
          <a:custGeom>
            <a:avLst/>
            <a:gdLst>
              <a:gd name="connsiteX0" fmla="*/ 0 w 1552575"/>
              <a:gd name="connsiteY0" fmla="*/ 504829 h 504829"/>
              <a:gd name="connsiteX1" fmla="*/ 433388 w 1552575"/>
              <a:gd name="connsiteY1" fmla="*/ 4 h 504829"/>
              <a:gd name="connsiteX2" fmla="*/ 1552575 w 1552575"/>
              <a:gd name="connsiteY2" fmla="*/ 495304 h 504829"/>
              <a:gd name="connsiteX0" fmla="*/ 0 w 1495425"/>
              <a:gd name="connsiteY0" fmla="*/ 545426 h 545426"/>
              <a:gd name="connsiteX1" fmla="*/ 376238 w 1495425"/>
              <a:gd name="connsiteY1" fmla="*/ 120 h 545426"/>
              <a:gd name="connsiteX2" fmla="*/ 1495425 w 1495425"/>
              <a:gd name="connsiteY2" fmla="*/ 495420 h 545426"/>
              <a:gd name="connsiteX0" fmla="*/ 0 w 1495425"/>
              <a:gd name="connsiteY0" fmla="*/ 545426 h 545426"/>
              <a:gd name="connsiteX1" fmla="*/ 376238 w 1495425"/>
              <a:gd name="connsiteY1" fmla="*/ 120 h 545426"/>
              <a:gd name="connsiteX2" fmla="*/ 1495425 w 1495425"/>
              <a:gd name="connsiteY2" fmla="*/ 495420 h 545426"/>
              <a:gd name="connsiteX0" fmla="*/ 0 w 1495425"/>
              <a:gd name="connsiteY0" fmla="*/ 509720 h 509720"/>
              <a:gd name="connsiteX1" fmla="*/ 907257 w 1495425"/>
              <a:gd name="connsiteY1" fmla="*/ 132 h 509720"/>
              <a:gd name="connsiteX2" fmla="*/ 1495425 w 1495425"/>
              <a:gd name="connsiteY2" fmla="*/ 459714 h 509720"/>
              <a:gd name="connsiteX0" fmla="*/ 0 w 1495425"/>
              <a:gd name="connsiteY0" fmla="*/ 509772 h 509772"/>
              <a:gd name="connsiteX1" fmla="*/ 907257 w 1495425"/>
              <a:gd name="connsiteY1" fmla="*/ 184 h 509772"/>
              <a:gd name="connsiteX2" fmla="*/ 1495425 w 1495425"/>
              <a:gd name="connsiteY2" fmla="*/ 459766 h 509772"/>
              <a:gd name="connsiteX0" fmla="*/ 0 w 1495425"/>
              <a:gd name="connsiteY0" fmla="*/ 509759 h 509759"/>
              <a:gd name="connsiteX1" fmla="*/ 907257 w 1495425"/>
              <a:gd name="connsiteY1" fmla="*/ 171 h 509759"/>
              <a:gd name="connsiteX2" fmla="*/ 1495425 w 1495425"/>
              <a:gd name="connsiteY2" fmla="*/ 459753 h 509759"/>
              <a:gd name="connsiteX0" fmla="*/ 0 w 1516856"/>
              <a:gd name="connsiteY0" fmla="*/ 510100 h 510100"/>
              <a:gd name="connsiteX1" fmla="*/ 907257 w 1516856"/>
              <a:gd name="connsiteY1" fmla="*/ 512 h 510100"/>
              <a:gd name="connsiteX2" fmla="*/ 1516856 w 1516856"/>
              <a:gd name="connsiteY2" fmla="*/ 426756 h 510100"/>
              <a:gd name="connsiteX0" fmla="*/ 0 w 1516856"/>
              <a:gd name="connsiteY0" fmla="*/ 510156 h 510156"/>
              <a:gd name="connsiteX1" fmla="*/ 907257 w 1516856"/>
              <a:gd name="connsiteY1" fmla="*/ 568 h 510156"/>
              <a:gd name="connsiteX2" fmla="*/ 1516856 w 1516856"/>
              <a:gd name="connsiteY2" fmla="*/ 426812 h 510156"/>
              <a:gd name="connsiteX0" fmla="*/ 0 w 1516856"/>
              <a:gd name="connsiteY0" fmla="*/ 375055 h 375055"/>
              <a:gd name="connsiteX1" fmla="*/ 650082 w 1516856"/>
              <a:gd name="connsiteY1" fmla="*/ 1198 h 375055"/>
              <a:gd name="connsiteX2" fmla="*/ 1516856 w 1516856"/>
              <a:gd name="connsiteY2" fmla="*/ 291711 h 375055"/>
              <a:gd name="connsiteX0" fmla="*/ 0 w 1516856"/>
              <a:gd name="connsiteY0" fmla="*/ 375055 h 375055"/>
              <a:gd name="connsiteX1" fmla="*/ 709614 w 1516856"/>
              <a:gd name="connsiteY1" fmla="*/ 1198 h 375055"/>
              <a:gd name="connsiteX2" fmla="*/ 1516856 w 1516856"/>
              <a:gd name="connsiteY2" fmla="*/ 291711 h 37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6856" h="375055">
                <a:moveTo>
                  <a:pt x="0" y="375055"/>
                </a:moveTo>
                <a:cubicBezTo>
                  <a:pt x="223044" y="152011"/>
                  <a:pt x="456805" y="15089"/>
                  <a:pt x="709614" y="1198"/>
                </a:cubicBezTo>
                <a:cubicBezTo>
                  <a:pt x="962423" y="-12693"/>
                  <a:pt x="1158875" y="94861"/>
                  <a:pt x="1516856" y="29171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tailEnd type="stealt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C6BE176-E19D-43A8-9709-1C44010E90FD}"/>
              </a:ext>
            </a:extLst>
          </p:cNvPr>
          <p:cNvSpPr/>
          <p:nvPr/>
        </p:nvSpPr>
        <p:spPr>
          <a:xfrm flipH="1">
            <a:off x="5755482" y="4674343"/>
            <a:ext cx="868336" cy="824758"/>
          </a:xfrm>
          <a:custGeom>
            <a:avLst/>
            <a:gdLst>
              <a:gd name="connsiteX0" fmla="*/ 0 w 1552575"/>
              <a:gd name="connsiteY0" fmla="*/ 504829 h 504829"/>
              <a:gd name="connsiteX1" fmla="*/ 433388 w 1552575"/>
              <a:gd name="connsiteY1" fmla="*/ 4 h 504829"/>
              <a:gd name="connsiteX2" fmla="*/ 1552575 w 1552575"/>
              <a:gd name="connsiteY2" fmla="*/ 495304 h 504829"/>
              <a:gd name="connsiteX0" fmla="*/ 0 w 1495425"/>
              <a:gd name="connsiteY0" fmla="*/ 545426 h 545426"/>
              <a:gd name="connsiteX1" fmla="*/ 376238 w 1495425"/>
              <a:gd name="connsiteY1" fmla="*/ 120 h 545426"/>
              <a:gd name="connsiteX2" fmla="*/ 1495425 w 1495425"/>
              <a:gd name="connsiteY2" fmla="*/ 495420 h 545426"/>
              <a:gd name="connsiteX0" fmla="*/ 0 w 1495425"/>
              <a:gd name="connsiteY0" fmla="*/ 545426 h 545426"/>
              <a:gd name="connsiteX1" fmla="*/ 376238 w 1495425"/>
              <a:gd name="connsiteY1" fmla="*/ 120 h 545426"/>
              <a:gd name="connsiteX2" fmla="*/ 1495425 w 1495425"/>
              <a:gd name="connsiteY2" fmla="*/ 495420 h 545426"/>
              <a:gd name="connsiteX0" fmla="*/ 0 w 1495425"/>
              <a:gd name="connsiteY0" fmla="*/ 509720 h 509720"/>
              <a:gd name="connsiteX1" fmla="*/ 907257 w 1495425"/>
              <a:gd name="connsiteY1" fmla="*/ 132 h 509720"/>
              <a:gd name="connsiteX2" fmla="*/ 1495425 w 1495425"/>
              <a:gd name="connsiteY2" fmla="*/ 459714 h 509720"/>
              <a:gd name="connsiteX0" fmla="*/ 0 w 1495425"/>
              <a:gd name="connsiteY0" fmla="*/ 509772 h 509772"/>
              <a:gd name="connsiteX1" fmla="*/ 907257 w 1495425"/>
              <a:gd name="connsiteY1" fmla="*/ 184 h 509772"/>
              <a:gd name="connsiteX2" fmla="*/ 1495425 w 1495425"/>
              <a:gd name="connsiteY2" fmla="*/ 459766 h 509772"/>
              <a:gd name="connsiteX0" fmla="*/ 0 w 1495425"/>
              <a:gd name="connsiteY0" fmla="*/ 509759 h 509759"/>
              <a:gd name="connsiteX1" fmla="*/ 907257 w 1495425"/>
              <a:gd name="connsiteY1" fmla="*/ 171 h 509759"/>
              <a:gd name="connsiteX2" fmla="*/ 1495425 w 1495425"/>
              <a:gd name="connsiteY2" fmla="*/ 459753 h 509759"/>
              <a:gd name="connsiteX0" fmla="*/ 0 w 1516856"/>
              <a:gd name="connsiteY0" fmla="*/ 510100 h 510100"/>
              <a:gd name="connsiteX1" fmla="*/ 907257 w 1516856"/>
              <a:gd name="connsiteY1" fmla="*/ 512 h 510100"/>
              <a:gd name="connsiteX2" fmla="*/ 1516856 w 1516856"/>
              <a:gd name="connsiteY2" fmla="*/ 426756 h 510100"/>
              <a:gd name="connsiteX0" fmla="*/ 0 w 1516856"/>
              <a:gd name="connsiteY0" fmla="*/ 510156 h 510156"/>
              <a:gd name="connsiteX1" fmla="*/ 907257 w 1516856"/>
              <a:gd name="connsiteY1" fmla="*/ 568 h 510156"/>
              <a:gd name="connsiteX2" fmla="*/ 1516856 w 1516856"/>
              <a:gd name="connsiteY2" fmla="*/ 426812 h 510156"/>
              <a:gd name="connsiteX0" fmla="*/ 0 w 1516856"/>
              <a:gd name="connsiteY0" fmla="*/ 375055 h 375055"/>
              <a:gd name="connsiteX1" fmla="*/ 650082 w 1516856"/>
              <a:gd name="connsiteY1" fmla="*/ 1198 h 375055"/>
              <a:gd name="connsiteX2" fmla="*/ 1516856 w 1516856"/>
              <a:gd name="connsiteY2" fmla="*/ 291711 h 375055"/>
              <a:gd name="connsiteX0" fmla="*/ 0 w 1516856"/>
              <a:gd name="connsiteY0" fmla="*/ 375055 h 375055"/>
              <a:gd name="connsiteX1" fmla="*/ 709614 w 1516856"/>
              <a:gd name="connsiteY1" fmla="*/ 1198 h 375055"/>
              <a:gd name="connsiteX2" fmla="*/ 1516856 w 1516856"/>
              <a:gd name="connsiteY2" fmla="*/ 291711 h 375055"/>
              <a:gd name="connsiteX0" fmla="*/ 0 w 1407879"/>
              <a:gd name="connsiteY0" fmla="*/ 304046 h 304046"/>
              <a:gd name="connsiteX1" fmla="*/ 600637 w 1407879"/>
              <a:gd name="connsiteY1" fmla="*/ 39 h 304046"/>
              <a:gd name="connsiteX2" fmla="*/ 1407879 w 1407879"/>
              <a:gd name="connsiteY2" fmla="*/ 290552 h 304046"/>
              <a:gd name="connsiteX0" fmla="*/ 0 w 1407879"/>
              <a:gd name="connsiteY0" fmla="*/ 363659 h 363659"/>
              <a:gd name="connsiteX1" fmla="*/ 600637 w 1407879"/>
              <a:gd name="connsiteY1" fmla="*/ 59652 h 363659"/>
              <a:gd name="connsiteX2" fmla="*/ 1407879 w 1407879"/>
              <a:gd name="connsiteY2" fmla="*/ 350165 h 363659"/>
              <a:gd name="connsiteX0" fmla="*/ 0 w 1218049"/>
              <a:gd name="connsiteY0" fmla="*/ 363249 h 363249"/>
              <a:gd name="connsiteX1" fmla="*/ 600637 w 1218049"/>
              <a:gd name="connsiteY1" fmla="*/ 59242 h 363249"/>
              <a:gd name="connsiteX2" fmla="*/ 1218049 w 1218049"/>
              <a:gd name="connsiteY2" fmla="*/ 343405 h 363249"/>
              <a:gd name="connsiteX0" fmla="*/ 0 w 1218049"/>
              <a:gd name="connsiteY0" fmla="*/ 372743 h 372743"/>
              <a:gd name="connsiteX1" fmla="*/ 600637 w 1218049"/>
              <a:gd name="connsiteY1" fmla="*/ 68736 h 372743"/>
              <a:gd name="connsiteX2" fmla="*/ 1218049 w 1218049"/>
              <a:gd name="connsiteY2" fmla="*/ 352899 h 372743"/>
              <a:gd name="connsiteX0" fmla="*/ 0 w 1218049"/>
              <a:gd name="connsiteY0" fmla="*/ 856485 h 856485"/>
              <a:gd name="connsiteX1" fmla="*/ 586575 w 1218049"/>
              <a:gd name="connsiteY1" fmla="*/ 28 h 856485"/>
              <a:gd name="connsiteX2" fmla="*/ 1218049 w 1218049"/>
              <a:gd name="connsiteY2" fmla="*/ 836641 h 856485"/>
              <a:gd name="connsiteX0" fmla="*/ 0 w 996580"/>
              <a:gd name="connsiteY0" fmla="*/ 856956 h 856956"/>
              <a:gd name="connsiteX1" fmla="*/ 586575 w 996580"/>
              <a:gd name="connsiteY1" fmla="*/ 499 h 856956"/>
              <a:gd name="connsiteX2" fmla="*/ 996580 w 996580"/>
              <a:gd name="connsiteY2" fmla="*/ 779962 h 856956"/>
              <a:gd name="connsiteX0" fmla="*/ 0 w 996580"/>
              <a:gd name="connsiteY0" fmla="*/ 857027 h 857027"/>
              <a:gd name="connsiteX1" fmla="*/ 586575 w 996580"/>
              <a:gd name="connsiteY1" fmla="*/ 570 h 857027"/>
              <a:gd name="connsiteX2" fmla="*/ 996580 w 996580"/>
              <a:gd name="connsiteY2" fmla="*/ 780033 h 857027"/>
              <a:gd name="connsiteX0" fmla="*/ 0 w 996580"/>
              <a:gd name="connsiteY0" fmla="*/ 857027 h 857027"/>
              <a:gd name="connsiteX1" fmla="*/ 491660 w 996580"/>
              <a:gd name="connsiteY1" fmla="*/ 570 h 857027"/>
              <a:gd name="connsiteX2" fmla="*/ 996580 w 996580"/>
              <a:gd name="connsiteY2" fmla="*/ 780033 h 857027"/>
              <a:gd name="connsiteX0" fmla="*/ 0 w 996580"/>
              <a:gd name="connsiteY0" fmla="*/ 856458 h 856458"/>
              <a:gd name="connsiteX1" fmla="*/ 491660 w 996580"/>
              <a:gd name="connsiteY1" fmla="*/ 1 h 856458"/>
              <a:gd name="connsiteX2" fmla="*/ 996580 w 996580"/>
              <a:gd name="connsiteY2" fmla="*/ 779464 h 856458"/>
              <a:gd name="connsiteX0" fmla="*/ 0 w 961426"/>
              <a:gd name="connsiteY0" fmla="*/ 824914 h 824914"/>
              <a:gd name="connsiteX1" fmla="*/ 456506 w 961426"/>
              <a:gd name="connsiteY1" fmla="*/ 207 h 824914"/>
              <a:gd name="connsiteX2" fmla="*/ 961426 w 961426"/>
              <a:gd name="connsiteY2" fmla="*/ 779670 h 824914"/>
              <a:gd name="connsiteX0" fmla="*/ 0 w 961426"/>
              <a:gd name="connsiteY0" fmla="*/ 824914 h 824914"/>
              <a:gd name="connsiteX1" fmla="*/ 456506 w 961426"/>
              <a:gd name="connsiteY1" fmla="*/ 207 h 824914"/>
              <a:gd name="connsiteX2" fmla="*/ 961426 w 961426"/>
              <a:gd name="connsiteY2" fmla="*/ 779670 h 824914"/>
              <a:gd name="connsiteX0" fmla="*/ 0 w 961426"/>
              <a:gd name="connsiteY0" fmla="*/ 824914 h 824914"/>
              <a:gd name="connsiteX1" fmla="*/ 456506 w 961426"/>
              <a:gd name="connsiteY1" fmla="*/ 207 h 824914"/>
              <a:gd name="connsiteX2" fmla="*/ 961426 w 961426"/>
              <a:gd name="connsiteY2" fmla="*/ 779670 h 824914"/>
              <a:gd name="connsiteX0" fmla="*/ 0 w 961426"/>
              <a:gd name="connsiteY0" fmla="*/ 824758 h 824758"/>
              <a:gd name="connsiteX1" fmla="*/ 456506 w 961426"/>
              <a:gd name="connsiteY1" fmla="*/ 51 h 824758"/>
              <a:gd name="connsiteX2" fmla="*/ 961426 w 961426"/>
              <a:gd name="connsiteY2" fmla="*/ 801739 h 82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426" h="824758">
                <a:moveTo>
                  <a:pt x="0" y="824758"/>
                </a:moveTo>
                <a:cubicBezTo>
                  <a:pt x="258198" y="281039"/>
                  <a:pt x="296268" y="3887"/>
                  <a:pt x="456506" y="51"/>
                </a:cubicBezTo>
                <a:cubicBezTo>
                  <a:pt x="616744" y="-3785"/>
                  <a:pt x="701876" y="211189"/>
                  <a:pt x="961426" y="801739"/>
                </a:cubicBezTo>
              </a:path>
            </a:pathLst>
          </a:custGeom>
          <a:noFill/>
          <a:ln w="38100">
            <a:solidFill>
              <a:srgbClr val="FFFF00"/>
            </a:solidFill>
            <a:prstDash val="sysDot"/>
            <a:tailEnd type="stealth"/>
          </a:ln>
          <a:effectLst>
            <a:outerShdw blurRad="63500" sx="103000" sy="103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1" name="Picture 30" descr="Bestand:Looking glass Hexagonal Icon.svg">
            <a:extLst>
              <a:ext uri="{FF2B5EF4-FFF2-40B4-BE49-F238E27FC236}">
                <a16:creationId xmlns:a16="http://schemas.microsoft.com/office/drawing/2014/main" id="{C7AD5936-6B8D-4947-811A-F50442FBC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80" y="4725620"/>
            <a:ext cx="475734" cy="409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830BF8D-48F5-4CF4-A937-5852BAF775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BC219A9-273B-432E-98DA-22104D3F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04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D6C25B20-CC54-4D68-B18C-6556C84E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534585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9D46EF-3132-4F9C-A5FB-91DDDF8D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Отсылается только агрегатный маршрут, но не его компоненты</a:t>
            </a:r>
          </a:p>
          <a:p>
            <a:pPr lvl="1"/>
            <a:r>
              <a:rPr lang="ru-RU" dirty="0"/>
              <a:t>Хотя бы один компонент должен быть в </a:t>
            </a:r>
            <a:r>
              <a:rPr lang="en-US" dirty="0"/>
              <a:t>RIB</a:t>
            </a:r>
            <a:endParaRPr lang="ru-RU" dirty="0"/>
          </a:p>
          <a:p>
            <a:pPr lvl="1"/>
            <a:r>
              <a:rPr lang="ru-RU" dirty="0"/>
              <a:t>Метрика агрегата по умолчанию – наименьшая метрика его компонентов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RIB </a:t>
            </a:r>
            <a:r>
              <a:rPr lang="ru-RU" dirty="0"/>
              <a:t>создается виртуальный </a:t>
            </a:r>
            <a:r>
              <a:rPr lang="en-US" dirty="0"/>
              <a:t>intra-area discard route</a:t>
            </a:r>
            <a:r>
              <a:rPr lang="ru-RU" dirty="0"/>
              <a:t> на интерфейс </a:t>
            </a:r>
            <a:r>
              <a:rPr lang="en-US" dirty="0"/>
              <a:t>Null0</a:t>
            </a:r>
          </a:p>
          <a:p>
            <a:r>
              <a:rPr lang="ru-RU" dirty="0"/>
              <a:t>Указывается регион источника</a:t>
            </a:r>
          </a:p>
          <a:p>
            <a:pPr lvl="1"/>
            <a:r>
              <a:rPr lang="en-US" b="1" dirty="0"/>
              <a:t>area X range</a:t>
            </a:r>
            <a:r>
              <a:rPr lang="ru-RU" b="1" dirty="0"/>
              <a:t> </a:t>
            </a:r>
            <a:r>
              <a:rPr lang="en-US" b="1" dirty="0"/>
              <a:t>Y</a:t>
            </a:r>
            <a:r>
              <a:rPr lang="en-US" dirty="0"/>
              <a:t> – "</a:t>
            </a:r>
            <a:r>
              <a:rPr lang="ru-RU" dirty="0"/>
              <a:t>сети диапазона </a:t>
            </a:r>
            <a:r>
              <a:rPr lang="en-US" dirty="0"/>
              <a:t>Y</a:t>
            </a:r>
            <a:r>
              <a:rPr lang="ru-RU" dirty="0"/>
              <a:t> снаружи региона Х видны как одна сеть</a:t>
            </a:r>
            <a:r>
              <a:rPr lang="en-US" dirty="0"/>
              <a:t> Y</a:t>
            </a:r>
            <a:r>
              <a:rPr lang="ru-RU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C5892D-CEF4-49B5-BE94-1039B189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Агрегация </a:t>
            </a:r>
            <a:r>
              <a:rPr lang="en-US"/>
              <a:t>inter-area </a:t>
            </a:r>
            <a:r>
              <a:rPr lang="ru-RU"/>
              <a:t>маршрутов </a:t>
            </a:r>
            <a:r>
              <a:rPr lang="en-US"/>
              <a:t>OSPF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54646-3B04-43A5-A15E-183F8C40EA8E}"/>
              </a:ext>
            </a:extLst>
          </p:cNvPr>
          <p:cNvSpPr txBox="1"/>
          <p:nvPr/>
        </p:nvSpPr>
        <p:spPr>
          <a:xfrm>
            <a:off x="609599" y="3824828"/>
            <a:ext cx="109728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0 range 10.0.0.0 255.255.0.0</a:t>
            </a:r>
            <a:endParaRPr lang="en-IE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Line 48">
            <a:extLst>
              <a:ext uri="{FF2B5EF4-FFF2-40B4-BE49-F238E27FC236}">
                <a16:creationId xmlns:a16="http://schemas.microsoft.com/office/drawing/2014/main" id="{1D6DBAE1-8059-4D99-8860-37030A071D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3439" y="5737304"/>
            <a:ext cx="2192284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48">
            <a:extLst>
              <a:ext uri="{FF2B5EF4-FFF2-40B4-BE49-F238E27FC236}">
                <a16:creationId xmlns:a16="http://schemas.microsoft.com/office/drawing/2014/main" id="{87A6205B-8E11-4DDE-85FF-3133197BB64D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915974" y="5744774"/>
            <a:ext cx="162296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7C479685-81C2-42E2-A7AD-8E64AEA8E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462764" y="5509945"/>
            <a:ext cx="805919" cy="47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A1F31F-2347-4555-B9EA-0DD0AA3954EA}"/>
              </a:ext>
            </a:extLst>
          </p:cNvPr>
          <p:cNvSpPr txBox="1"/>
          <p:nvPr/>
        </p:nvSpPr>
        <p:spPr>
          <a:xfrm>
            <a:off x="5673439" y="5689945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  <a:endParaRPr lang="ru-RU" sz="12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9B21F3F4-5A1B-49B8-A9C7-7111A24CB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070" y="4526672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E51E7F-611E-4F86-819E-8CEE6D20FFF6}"/>
              </a:ext>
            </a:extLst>
          </p:cNvPr>
          <p:cNvSpPr txBox="1"/>
          <p:nvPr/>
        </p:nvSpPr>
        <p:spPr>
          <a:xfrm>
            <a:off x="4252195" y="5186779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Area 0</a:t>
            </a:r>
          </a:p>
          <a:p>
            <a:pPr algn="ctr"/>
            <a:r>
              <a:rPr lang="en-US" sz="1200" dirty="0"/>
              <a:t>10.0.1.0/24</a:t>
            </a:r>
          </a:p>
          <a:p>
            <a:pPr algn="ctr"/>
            <a:r>
              <a:rPr lang="en-US" sz="1200" dirty="0"/>
              <a:t>10.0.2.0/24</a:t>
            </a:r>
          </a:p>
        </p:txBody>
      </p:sp>
      <p:sp>
        <p:nvSpPr>
          <p:cNvPr id="18" name="Pentagon 14">
            <a:extLst>
              <a:ext uri="{FF2B5EF4-FFF2-40B4-BE49-F238E27FC236}">
                <a16:creationId xmlns:a16="http://schemas.microsoft.com/office/drawing/2014/main" id="{D14DE9E8-D929-4679-BEF6-04B64C592E63}"/>
              </a:ext>
            </a:extLst>
          </p:cNvPr>
          <p:cNvSpPr/>
          <p:nvPr/>
        </p:nvSpPr>
        <p:spPr>
          <a:xfrm>
            <a:off x="5903250" y="5005005"/>
            <a:ext cx="1144738" cy="455301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LSA3 10.0.0.0/16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11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93F9C842-B5ED-48C5-80EB-00FD6CECC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484611" y="5509945"/>
            <a:ext cx="805919" cy="47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759AA9-5549-4021-AE47-7C0BB7B3520D}"/>
              </a:ext>
            </a:extLst>
          </p:cNvPr>
          <p:cNvSpPr txBox="1"/>
          <p:nvPr/>
        </p:nvSpPr>
        <p:spPr>
          <a:xfrm>
            <a:off x="6990201" y="5186779"/>
            <a:ext cx="59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Area 1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7BAF063-882A-45D0-BE2E-CDA7FECB99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5CA207A-38ED-4A1E-A75F-53C0A72E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4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D6C25B20-CC54-4D68-B18C-6556C84E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534585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9D46EF-3132-4F9C-A5FB-91DDDF8D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Отсылается только агрегатный маршрут, но не его компоненты</a:t>
            </a:r>
          </a:p>
          <a:p>
            <a:pPr lvl="1"/>
            <a:r>
              <a:rPr lang="ru-RU" dirty="0"/>
              <a:t>Хотя бы один компонент должен быть в </a:t>
            </a:r>
            <a:r>
              <a:rPr lang="en-US" dirty="0"/>
              <a:t>RIB</a:t>
            </a:r>
            <a:endParaRPr lang="ru-RU" dirty="0"/>
          </a:p>
          <a:p>
            <a:pPr lvl="1"/>
            <a:r>
              <a:rPr lang="ru-RU" dirty="0"/>
              <a:t>Метрика агрегата задается в </a:t>
            </a:r>
            <a:r>
              <a:rPr lang="en-US" b="1" dirty="0"/>
              <a:t>default-metric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b="1" dirty="0"/>
              <a:t>distribute-list route-map out</a:t>
            </a:r>
            <a:endParaRPr lang="ru-RU" b="1" dirty="0"/>
          </a:p>
          <a:p>
            <a:pPr lvl="1"/>
            <a:r>
              <a:rPr lang="ru-RU" dirty="0"/>
              <a:t>В </a:t>
            </a:r>
            <a:r>
              <a:rPr lang="en-US" dirty="0"/>
              <a:t>RIB </a:t>
            </a:r>
            <a:r>
              <a:rPr lang="ru-RU" dirty="0"/>
              <a:t>создается виртуальный </a:t>
            </a:r>
            <a:r>
              <a:rPr lang="en-US" dirty="0"/>
              <a:t>discard route</a:t>
            </a:r>
            <a:r>
              <a:rPr lang="ru-RU" dirty="0"/>
              <a:t> на интерфейс </a:t>
            </a:r>
            <a:r>
              <a:rPr lang="en-US" dirty="0"/>
              <a:t>Null0</a:t>
            </a:r>
          </a:p>
          <a:p>
            <a:r>
              <a:rPr lang="ru-RU" dirty="0"/>
              <a:t>Команда </a:t>
            </a:r>
            <a:r>
              <a:rPr lang="en-US" b="1" dirty="0"/>
              <a:t>summary-address &lt;IP&gt; &lt;Mask&gt;</a:t>
            </a:r>
          </a:p>
          <a:p>
            <a:pPr lvl="1"/>
            <a:r>
              <a:rPr lang="ru-RU" dirty="0"/>
              <a:t>Работает только на </a:t>
            </a:r>
            <a:r>
              <a:rPr lang="en-US" dirty="0"/>
              <a:t>ASBR: </a:t>
            </a:r>
            <a:r>
              <a:rPr lang="ru-RU" dirty="0"/>
              <a:t>выпущенная </a:t>
            </a:r>
            <a:r>
              <a:rPr lang="en-US" dirty="0"/>
              <a:t>LSA5 </a:t>
            </a:r>
            <a:r>
              <a:rPr lang="ru-RU" dirty="0"/>
              <a:t>распространяется на все роутеры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C5892D-CEF4-49B5-BE94-1039B189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Агрегация внешних</a:t>
            </a:r>
            <a:r>
              <a:rPr lang="en-US"/>
              <a:t> </a:t>
            </a:r>
            <a:r>
              <a:rPr lang="ru-RU"/>
              <a:t>маршрутов </a:t>
            </a:r>
            <a:r>
              <a:rPr lang="en-US"/>
              <a:t>OSPF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54646-3B04-43A5-A15E-183F8C40EA8E}"/>
              </a:ext>
            </a:extLst>
          </p:cNvPr>
          <p:cNvSpPr txBox="1"/>
          <p:nvPr/>
        </p:nvSpPr>
        <p:spPr>
          <a:xfrm>
            <a:off x="609599" y="3824828"/>
            <a:ext cx="109728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summary-address 10.0.0.0 255.255.0.0</a:t>
            </a:r>
            <a:endParaRPr lang="en-IE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Line 48">
            <a:extLst>
              <a:ext uri="{FF2B5EF4-FFF2-40B4-BE49-F238E27FC236}">
                <a16:creationId xmlns:a16="http://schemas.microsoft.com/office/drawing/2014/main" id="{1D6DBAE1-8059-4D99-8860-37030A071D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3439" y="5737304"/>
            <a:ext cx="2192284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48">
            <a:extLst>
              <a:ext uri="{FF2B5EF4-FFF2-40B4-BE49-F238E27FC236}">
                <a16:creationId xmlns:a16="http://schemas.microsoft.com/office/drawing/2014/main" id="{87A6205B-8E11-4DDE-85FF-3133197BB64D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915974" y="5744774"/>
            <a:ext cx="162296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7C479685-81C2-42E2-A7AD-8E64AEA8E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462764" y="5509945"/>
            <a:ext cx="805919" cy="47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A1F31F-2347-4555-B9EA-0DD0AA3954EA}"/>
              </a:ext>
            </a:extLst>
          </p:cNvPr>
          <p:cNvSpPr txBox="1"/>
          <p:nvPr/>
        </p:nvSpPr>
        <p:spPr>
          <a:xfrm>
            <a:off x="5673439" y="5689945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  <a:endParaRPr lang="ru-RU" sz="12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9B21F3F4-5A1B-49B8-A9C7-7111A24CB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070" y="4526672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E51E7F-611E-4F86-819E-8CEE6D20FFF6}"/>
              </a:ext>
            </a:extLst>
          </p:cNvPr>
          <p:cNvSpPr txBox="1"/>
          <p:nvPr/>
        </p:nvSpPr>
        <p:spPr>
          <a:xfrm>
            <a:off x="4252195" y="5186779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BGP</a:t>
            </a:r>
          </a:p>
          <a:p>
            <a:pPr algn="ctr"/>
            <a:r>
              <a:rPr lang="en-US" sz="1200" dirty="0"/>
              <a:t>10.0.1.0/24</a:t>
            </a:r>
          </a:p>
          <a:p>
            <a:pPr algn="ctr"/>
            <a:r>
              <a:rPr lang="en-US" sz="1200" dirty="0"/>
              <a:t>10.0.2.0/24</a:t>
            </a:r>
          </a:p>
        </p:txBody>
      </p:sp>
      <p:sp>
        <p:nvSpPr>
          <p:cNvPr id="18" name="Pentagon 14">
            <a:extLst>
              <a:ext uri="{FF2B5EF4-FFF2-40B4-BE49-F238E27FC236}">
                <a16:creationId xmlns:a16="http://schemas.microsoft.com/office/drawing/2014/main" id="{D14DE9E8-D929-4679-BEF6-04B64C592E63}"/>
              </a:ext>
            </a:extLst>
          </p:cNvPr>
          <p:cNvSpPr/>
          <p:nvPr/>
        </p:nvSpPr>
        <p:spPr>
          <a:xfrm>
            <a:off x="5903250" y="5005005"/>
            <a:ext cx="1144738" cy="455301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LSA5 10.0.0.0/16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11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93F9C842-B5ED-48C5-80EB-00FD6CECC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484611" y="5509945"/>
            <a:ext cx="805919" cy="47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759AA9-5549-4021-AE47-7C0BB7B3520D}"/>
              </a:ext>
            </a:extLst>
          </p:cNvPr>
          <p:cNvSpPr txBox="1"/>
          <p:nvPr/>
        </p:nvSpPr>
        <p:spPr>
          <a:xfrm>
            <a:off x="7034220" y="5186779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OSPF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D8D530-CD04-4EE8-912F-33AF814BCF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EF9B40-E7CF-4A8B-9504-5066E3ED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60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8AB974-5321-4DF5-9509-933E300B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Используются для связи </a:t>
            </a:r>
            <a:r>
              <a:rPr lang="en-US" dirty="0"/>
              <a:t>ABR </a:t>
            </a:r>
            <a:r>
              <a:rPr lang="ru-RU" dirty="0"/>
              <a:t>через </a:t>
            </a:r>
            <a:r>
              <a:rPr lang="en-US" dirty="0"/>
              <a:t>non-backbone (</a:t>
            </a:r>
            <a:r>
              <a:rPr lang="ru-RU" dirty="0"/>
              <a:t>и </a:t>
            </a:r>
            <a:r>
              <a:rPr lang="en-US" dirty="0"/>
              <a:t>non-stub</a:t>
            </a:r>
            <a:r>
              <a:rPr lang="ru-RU" dirty="0"/>
              <a:t>) регион</a:t>
            </a:r>
            <a:endParaRPr lang="en-US" dirty="0"/>
          </a:p>
          <a:p>
            <a:pPr lvl="1"/>
            <a:r>
              <a:rPr lang="ru-RU" dirty="0"/>
              <a:t>Через </a:t>
            </a:r>
            <a:r>
              <a:rPr lang="ru-RU" dirty="0" err="1"/>
              <a:t>псевдотуннельный</a:t>
            </a:r>
            <a:r>
              <a:rPr lang="ru-RU" dirty="0"/>
              <a:t> интерфейс синхронизируется </a:t>
            </a:r>
            <a:r>
              <a:rPr lang="en-US" dirty="0"/>
              <a:t>LSDB area 0</a:t>
            </a:r>
            <a:endParaRPr lang="ru-RU" dirty="0"/>
          </a:p>
          <a:p>
            <a:r>
              <a:rPr lang="ru-RU" dirty="0"/>
              <a:t>Команда </a:t>
            </a:r>
            <a:r>
              <a:rPr lang="en-US" b="1" dirty="0"/>
              <a:t>area &lt;#&gt; virtual-link &lt;RID&gt;</a:t>
            </a:r>
            <a:r>
              <a:rPr lang="en-US" dirty="0"/>
              <a:t> </a:t>
            </a:r>
            <a:r>
              <a:rPr lang="ru-RU" dirty="0"/>
              <a:t>указывает другой конец туннеля</a:t>
            </a:r>
          </a:p>
          <a:p>
            <a:pPr lvl="1"/>
            <a:r>
              <a:rPr lang="ru-RU" dirty="0"/>
              <a:t>Номер региона, к которому принадлежат оба </a:t>
            </a:r>
            <a:r>
              <a:rPr lang="en-US" dirty="0"/>
              <a:t>ABR</a:t>
            </a:r>
            <a:endParaRPr lang="en-IE" dirty="0"/>
          </a:p>
          <a:p>
            <a:pPr lvl="1"/>
            <a:r>
              <a:rPr lang="en-US" dirty="0"/>
              <a:t>R</a:t>
            </a:r>
            <a:r>
              <a:rPr lang="en-IE" dirty="0"/>
              <a:t>outer ID </a:t>
            </a:r>
            <a:r>
              <a:rPr lang="ru-RU" dirty="0"/>
              <a:t>другого </a:t>
            </a:r>
            <a:r>
              <a:rPr lang="en-US" dirty="0"/>
              <a:t>ABR, </a:t>
            </a:r>
            <a:r>
              <a:rPr lang="ru-RU" dirty="0"/>
              <a:t>доступный в указанном регионе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508F6F-D0D0-4C56-8F38-A7104418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Link</a:t>
            </a:r>
            <a:endParaRPr lang="en-IE" dirty="0"/>
          </a:p>
        </p:txBody>
      </p:sp>
      <p:pic>
        <p:nvPicPr>
          <p:cNvPr id="7" name="Picture 25">
            <a:extLst>
              <a:ext uri="{FF2B5EF4-FFF2-40B4-BE49-F238E27FC236}">
                <a16:creationId xmlns:a16="http://schemas.microsoft.com/office/drawing/2014/main" id="{102FDE45-D872-4FA8-B9E7-F54CDEBEA243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70" y="5060755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697F60-2FEF-494A-B3D7-939591CAAC7E}"/>
              </a:ext>
            </a:extLst>
          </p:cNvPr>
          <p:cNvSpPr txBox="1"/>
          <p:nvPr/>
        </p:nvSpPr>
        <p:spPr>
          <a:xfrm>
            <a:off x="3503996" y="5988826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0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5">
            <a:extLst>
              <a:ext uri="{FF2B5EF4-FFF2-40B4-BE49-F238E27FC236}">
                <a16:creationId xmlns:a16="http://schemas.microsoft.com/office/drawing/2014/main" id="{C8435AF9-B896-4FE8-A683-3809C953CEFC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48" y="5060755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5">
            <a:extLst>
              <a:ext uri="{FF2B5EF4-FFF2-40B4-BE49-F238E27FC236}">
                <a16:creationId xmlns:a16="http://schemas.microsoft.com/office/drawing/2014/main" id="{5C1CDE73-4B03-4BCF-970D-35EE19D5224E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05" y="5060755"/>
            <a:ext cx="2095893" cy="126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6B2C0B-BB27-47D1-89C2-CDA7C7A873B1}"/>
              </a:ext>
            </a:extLst>
          </p:cNvPr>
          <p:cNvSpPr txBox="1"/>
          <p:nvPr/>
        </p:nvSpPr>
        <p:spPr>
          <a:xfrm>
            <a:off x="5893731" y="5988826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pic>
        <p:nvPicPr>
          <p:cNvPr id="12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614BB74E-11F5-46F7-9C23-855E749AE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6943652" y="5546207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FB07B02E-3640-4B7A-83E5-F1C3BE325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558305" y="5546207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F94662-B179-415E-9C82-C60AF5A68127}"/>
              </a:ext>
            </a:extLst>
          </p:cNvPr>
          <p:cNvSpPr txBox="1"/>
          <p:nvPr/>
        </p:nvSpPr>
        <p:spPr>
          <a:xfrm>
            <a:off x="8348274" y="5988826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0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C800C4BE-5EC3-4185-95C8-80957BAA2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2099374" y="5546207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E6914F4E-F21E-4936-8669-01C5BCB4E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344884" y="5546207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entagon 14">
            <a:extLst>
              <a:ext uri="{FF2B5EF4-FFF2-40B4-BE49-F238E27FC236}">
                <a16:creationId xmlns:a16="http://schemas.microsoft.com/office/drawing/2014/main" id="{076AB20F-446A-4863-938E-5DD416A248E9}"/>
              </a:ext>
            </a:extLst>
          </p:cNvPr>
          <p:cNvSpPr/>
          <p:nvPr/>
        </p:nvSpPr>
        <p:spPr>
          <a:xfrm>
            <a:off x="5190251" y="5124869"/>
            <a:ext cx="900000" cy="360000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3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18" name="Pentagon 14">
            <a:extLst>
              <a:ext uri="{FF2B5EF4-FFF2-40B4-BE49-F238E27FC236}">
                <a16:creationId xmlns:a16="http://schemas.microsoft.com/office/drawing/2014/main" id="{4DDD8A76-8314-49FB-8C68-C47C71BEF917}"/>
              </a:ext>
            </a:extLst>
          </p:cNvPr>
          <p:cNvSpPr/>
          <p:nvPr/>
        </p:nvSpPr>
        <p:spPr>
          <a:xfrm>
            <a:off x="2751297" y="5136453"/>
            <a:ext cx="900000" cy="360000"/>
          </a:xfrm>
          <a:prstGeom prst="homePlate">
            <a:avLst/>
          </a:prstGeom>
          <a:solidFill>
            <a:srgbClr val="288EE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1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19" name="Pentagon 14">
            <a:extLst>
              <a:ext uri="{FF2B5EF4-FFF2-40B4-BE49-F238E27FC236}">
                <a16:creationId xmlns:a16="http://schemas.microsoft.com/office/drawing/2014/main" id="{F84C5326-BF4E-4A04-8CB6-F820300947B9}"/>
              </a:ext>
            </a:extLst>
          </p:cNvPr>
          <p:cNvSpPr/>
          <p:nvPr/>
        </p:nvSpPr>
        <p:spPr>
          <a:xfrm>
            <a:off x="7644794" y="5136453"/>
            <a:ext cx="900000" cy="360000"/>
          </a:xfrm>
          <a:prstGeom prst="homePlate">
            <a:avLst/>
          </a:prstGeom>
          <a:solidFill>
            <a:srgbClr val="288EE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1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14ABE91-2547-4EFB-B2AF-216E31176FD7}"/>
              </a:ext>
            </a:extLst>
          </p:cNvPr>
          <p:cNvSpPr/>
          <p:nvPr/>
        </p:nvSpPr>
        <p:spPr>
          <a:xfrm>
            <a:off x="4948014" y="4725811"/>
            <a:ext cx="2375731" cy="846048"/>
          </a:xfrm>
          <a:custGeom>
            <a:avLst/>
            <a:gdLst>
              <a:gd name="connsiteX0" fmla="*/ 0 w 2478280"/>
              <a:gd name="connsiteY0" fmla="*/ 846065 h 871702"/>
              <a:gd name="connsiteX1" fmla="*/ 1444239 w 2478280"/>
              <a:gd name="connsiteY1" fmla="*/ 31 h 871702"/>
              <a:gd name="connsiteX2" fmla="*/ 2478280 w 2478280"/>
              <a:gd name="connsiteY2" fmla="*/ 871702 h 871702"/>
              <a:gd name="connsiteX0" fmla="*/ 0 w 2401368"/>
              <a:gd name="connsiteY0" fmla="*/ 837545 h 871728"/>
              <a:gd name="connsiteX1" fmla="*/ 1367327 w 2401368"/>
              <a:gd name="connsiteY1" fmla="*/ 57 h 871728"/>
              <a:gd name="connsiteX2" fmla="*/ 2401368 w 2401368"/>
              <a:gd name="connsiteY2" fmla="*/ 871728 h 871728"/>
              <a:gd name="connsiteX0" fmla="*/ 0 w 2401368"/>
              <a:gd name="connsiteY0" fmla="*/ 837544 h 871727"/>
              <a:gd name="connsiteX1" fmla="*/ 1367327 w 2401368"/>
              <a:gd name="connsiteY1" fmla="*/ 56 h 871727"/>
              <a:gd name="connsiteX2" fmla="*/ 2401368 w 2401368"/>
              <a:gd name="connsiteY2" fmla="*/ 871727 h 871727"/>
              <a:gd name="connsiteX0" fmla="*/ 0 w 2401368"/>
              <a:gd name="connsiteY0" fmla="*/ 837544 h 871727"/>
              <a:gd name="connsiteX1" fmla="*/ 1367327 w 2401368"/>
              <a:gd name="connsiteY1" fmla="*/ 56 h 871727"/>
              <a:gd name="connsiteX2" fmla="*/ 2401368 w 2401368"/>
              <a:gd name="connsiteY2" fmla="*/ 871727 h 871727"/>
              <a:gd name="connsiteX0" fmla="*/ 0 w 2375731"/>
              <a:gd name="connsiteY0" fmla="*/ 837544 h 871727"/>
              <a:gd name="connsiteX1" fmla="*/ 1367327 w 2375731"/>
              <a:gd name="connsiteY1" fmla="*/ 56 h 871727"/>
              <a:gd name="connsiteX2" fmla="*/ 2375731 w 2375731"/>
              <a:gd name="connsiteY2" fmla="*/ 871727 h 871727"/>
              <a:gd name="connsiteX0" fmla="*/ 0 w 2375731"/>
              <a:gd name="connsiteY0" fmla="*/ 811910 h 846093"/>
              <a:gd name="connsiteX1" fmla="*/ 1204957 w 2375731"/>
              <a:gd name="connsiteY1" fmla="*/ 59 h 846093"/>
              <a:gd name="connsiteX2" fmla="*/ 2375731 w 2375731"/>
              <a:gd name="connsiteY2" fmla="*/ 846093 h 846093"/>
              <a:gd name="connsiteX0" fmla="*/ 0 w 2375731"/>
              <a:gd name="connsiteY0" fmla="*/ 811865 h 846048"/>
              <a:gd name="connsiteX1" fmla="*/ 1204957 w 2375731"/>
              <a:gd name="connsiteY1" fmla="*/ 14 h 846048"/>
              <a:gd name="connsiteX2" fmla="*/ 2375731 w 2375731"/>
              <a:gd name="connsiteY2" fmla="*/ 846048 h 84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5731" h="846048">
                <a:moveTo>
                  <a:pt x="0" y="811865"/>
                </a:moveTo>
                <a:cubicBezTo>
                  <a:pt x="2849" y="403803"/>
                  <a:pt x="236433" y="2863"/>
                  <a:pt x="1204957" y="14"/>
                </a:cubicBezTo>
                <a:cubicBezTo>
                  <a:pt x="2173481" y="-2835"/>
                  <a:pt x="2365761" y="445821"/>
                  <a:pt x="2375731" y="846048"/>
                </a:cubicBezTo>
              </a:path>
            </a:pathLst>
          </a:custGeom>
          <a:ln w="38100" cmpd="dbl">
            <a:solidFill>
              <a:schemeClr val="accent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Pentagon 14">
            <a:extLst>
              <a:ext uri="{FF2B5EF4-FFF2-40B4-BE49-F238E27FC236}">
                <a16:creationId xmlns:a16="http://schemas.microsoft.com/office/drawing/2014/main" id="{DB0A93B5-17FA-4101-B54C-FEE70F4E88B8}"/>
              </a:ext>
            </a:extLst>
          </p:cNvPr>
          <p:cNvSpPr/>
          <p:nvPr/>
        </p:nvSpPr>
        <p:spPr>
          <a:xfrm>
            <a:off x="5772122" y="4547046"/>
            <a:ext cx="900000" cy="360000"/>
          </a:xfrm>
          <a:prstGeom prst="homePlate">
            <a:avLst/>
          </a:prstGeom>
          <a:solidFill>
            <a:srgbClr val="288EE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LSA 1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265E0-253E-4CF1-BC22-43A439EF862E}"/>
              </a:ext>
            </a:extLst>
          </p:cNvPr>
          <p:cNvSpPr txBox="1"/>
          <p:nvPr/>
        </p:nvSpPr>
        <p:spPr>
          <a:xfrm>
            <a:off x="609599" y="3372874"/>
            <a:ext cx="109728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1 virtual-link 2.2.2.2</a:t>
            </a:r>
            <a:endParaRPr lang="en-IE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D69DB8-ECE9-4CCD-BB4E-502470B132F1}"/>
              </a:ext>
            </a:extLst>
          </p:cNvPr>
          <p:cNvSpPr txBox="1"/>
          <p:nvPr/>
        </p:nvSpPr>
        <p:spPr>
          <a:xfrm>
            <a:off x="603851" y="3919304"/>
            <a:ext cx="109728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R2(config)#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R2(config-router)#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1 virtual-link 1.1.1.1</a:t>
            </a:r>
            <a:endParaRPr lang="en-IE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25B47-6C8F-43D0-B283-47BB2DC875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99ED23F-3617-4A16-A255-D69295CB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63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BA6CFE-452B-466D-AD1A-9AC97CF1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prefix-suppression</a:t>
            </a:r>
            <a:r>
              <a:rPr lang="en-US" dirty="0"/>
              <a:t> </a:t>
            </a:r>
            <a:r>
              <a:rPr lang="ru-RU" dirty="0"/>
              <a:t>скрывает префиксы сетей на транзитных </a:t>
            </a:r>
            <a:r>
              <a:rPr lang="ru-RU" dirty="0" err="1"/>
              <a:t>линках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point-to-point </a:t>
            </a:r>
            <a:r>
              <a:rPr lang="ru-RU" dirty="0" err="1"/>
              <a:t>линках</a:t>
            </a:r>
            <a:r>
              <a:rPr lang="ru-RU" dirty="0"/>
              <a:t> транзитный префикс не анонсируется как </a:t>
            </a:r>
            <a:r>
              <a:rPr lang="en-US" dirty="0"/>
              <a:t>stub </a:t>
            </a:r>
            <a:r>
              <a:rPr lang="ru-RU" dirty="0"/>
              <a:t>в </a:t>
            </a:r>
            <a:r>
              <a:rPr lang="en-US" dirty="0"/>
              <a:t>LSA1</a:t>
            </a:r>
          </a:p>
          <a:p>
            <a:pPr lvl="1"/>
            <a:r>
              <a:rPr lang="ru-RU" dirty="0"/>
              <a:t>На </a:t>
            </a:r>
            <a:r>
              <a:rPr lang="ru-RU" dirty="0" err="1"/>
              <a:t>линках</a:t>
            </a:r>
            <a:r>
              <a:rPr lang="ru-RU" dirty="0"/>
              <a:t> с </a:t>
            </a:r>
            <a:r>
              <a:rPr lang="en-US" dirty="0"/>
              <a:t>DR</a:t>
            </a:r>
            <a:r>
              <a:rPr lang="ru-RU" dirty="0"/>
              <a:t> в </a:t>
            </a:r>
            <a:r>
              <a:rPr lang="en-US" dirty="0"/>
              <a:t>LSA2 </a:t>
            </a:r>
            <a:r>
              <a:rPr lang="ru-RU" dirty="0"/>
              <a:t>анонсируется маска </a:t>
            </a:r>
            <a:r>
              <a:rPr lang="en-US" dirty="0"/>
              <a:t>/32; </a:t>
            </a:r>
            <a:r>
              <a:rPr lang="ru-RU" dirty="0"/>
              <a:t>такие сети не попадают в </a:t>
            </a:r>
            <a:r>
              <a:rPr lang="en-US" dirty="0"/>
              <a:t>RIB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ADB888-19D2-49EF-9A7E-FC9A91AE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Prefix Suppression</a:t>
            </a:r>
            <a:endParaRPr lang="en-IE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9F6CC5-995C-46D1-8FE2-99ED4C639FDC}"/>
              </a:ext>
            </a:extLst>
          </p:cNvPr>
          <p:cNvGrpSpPr/>
          <p:nvPr/>
        </p:nvGrpSpPr>
        <p:grpSpPr>
          <a:xfrm>
            <a:off x="2148027" y="4783045"/>
            <a:ext cx="7895945" cy="1334218"/>
            <a:chOff x="613148" y="1923731"/>
            <a:chExt cx="7895945" cy="133421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37D0E70-C9D3-41CA-8AA5-A660ED9EFD3D}"/>
                </a:ext>
              </a:extLst>
            </p:cNvPr>
            <p:cNvCxnSpPr>
              <a:cxnSpLocks/>
            </p:cNvCxnSpPr>
            <p:nvPr/>
          </p:nvCxnSpPr>
          <p:spPr>
            <a:xfrm>
              <a:off x="6532778" y="2581981"/>
              <a:ext cx="1055173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845C25-8A25-4F5D-8955-9E6905D03BC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215" y="2593028"/>
              <a:ext cx="1055173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DBA378D-5751-4BA0-B0AB-E375993B2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9434" y="2144486"/>
              <a:ext cx="2035628" cy="44631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574CA1-AB19-4A65-AD60-CB5106168EC3}"/>
                </a:ext>
              </a:extLst>
            </p:cNvPr>
            <p:cNvCxnSpPr>
              <a:cxnSpLocks/>
            </p:cNvCxnSpPr>
            <p:nvPr/>
          </p:nvCxnSpPr>
          <p:spPr>
            <a:xfrm>
              <a:off x="2479434" y="2584516"/>
              <a:ext cx="2049988" cy="4452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D83040-C2C9-4764-B8FE-4AD0E56894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5514" y="2144486"/>
              <a:ext cx="2027264" cy="442618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1323A60-5FCF-4EB0-89A8-ADAF8542CF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3878" y="2587104"/>
              <a:ext cx="2035628" cy="44631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0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3C8B5940-1671-4592-856D-CC0A4F7B3A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140007" y="2808967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504DC776-6AE9-41FD-AEC6-FB3AE1019C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6158907" y="2366349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0D978DF1-1BB9-4368-99D2-27B6D14C1D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2121107" y="2366349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FE660A68-505A-4478-B96F-332D87BA3F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140007" y="1923731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4466E7-56C2-4BDD-99C4-C25523D5435A}"/>
                </a:ext>
              </a:extLst>
            </p:cNvPr>
            <p:cNvSpPr txBox="1"/>
            <p:nvPr/>
          </p:nvSpPr>
          <p:spPr>
            <a:xfrm>
              <a:off x="2121107" y="2503897"/>
              <a:ext cx="740562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R1</a:t>
              </a:r>
              <a:endParaRPr lang="en-IE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C1335F-9C3C-453D-A819-5C10FEFD0345}"/>
                </a:ext>
              </a:extLst>
            </p:cNvPr>
            <p:cNvCxnSpPr>
              <a:cxnSpLocks/>
            </p:cNvCxnSpPr>
            <p:nvPr/>
          </p:nvCxnSpPr>
          <p:spPr>
            <a:xfrm>
              <a:off x="1437963" y="2527712"/>
              <a:ext cx="0" cy="13709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ED5094-EC98-4B66-A911-408347302E42}"/>
                </a:ext>
              </a:extLst>
            </p:cNvPr>
            <p:cNvCxnSpPr>
              <a:cxnSpLocks/>
            </p:cNvCxnSpPr>
            <p:nvPr/>
          </p:nvCxnSpPr>
          <p:spPr>
            <a:xfrm>
              <a:off x="7587951" y="2513432"/>
              <a:ext cx="0" cy="13709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A45973-F94F-40BE-BFDD-5AB652EADDB9}"/>
                </a:ext>
              </a:extLst>
            </p:cNvPr>
            <p:cNvSpPr txBox="1"/>
            <p:nvPr/>
          </p:nvSpPr>
          <p:spPr>
            <a:xfrm>
              <a:off x="613148" y="2219440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192.168.1.0/24</a:t>
              </a:r>
              <a:endParaRPr lang="en-IE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EFF83A-DA26-418A-9A1D-9E695259500C}"/>
                </a:ext>
              </a:extLst>
            </p:cNvPr>
            <p:cNvSpPr txBox="1"/>
            <p:nvPr/>
          </p:nvSpPr>
          <p:spPr>
            <a:xfrm>
              <a:off x="6891342" y="2219440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192.168.2.0/24</a:t>
              </a:r>
              <a:endParaRPr lang="en-IE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A6573C-1F50-4792-9D38-C30D30A47E9F}"/>
                </a:ext>
              </a:extLst>
            </p:cNvPr>
            <p:cNvSpPr txBox="1"/>
            <p:nvPr/>
          </p:nvSpPr>
          <p:spPr>
            <a:xfrm rot="20844060">
              <a:off x="2863902" y="205061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/>
                <a:t>10.0.1.0/24</a:t>
              </a:r>
              <a:endParaRPr lang="en-IE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7DAA4E-5AB6-4645-8739-6F19D98B6C5A}"/>
                </a:ext>
              </a:extLst>
            </p:cNvPr>
            <p:cNvSpPr txBox="1"/>
            <p:nvPr/>
          </p:nvSpPr>
          <p:spPr>
            <a:xfrm rot="20844060">
              <a:off x="4804277" y="2511522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/>
                <a:t>10.0.4.0/24</a:t>
              </a:r>
              <a:endParaRPr lang="en-I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610915-3F3C-4799-8FF1-97B0952C19AF}"/>
                </a:ext>
              </a:extLst>
            </p:cNvPr>
            <p:cNvSpPr txBox="1"/>
            <p:nvPr/>
          </p:nvSpPr>
          <p:spPr>
            <a:xfrm rot="755940" flipH="1">
              <a:off x="3011488" y="251152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/>
                <a:t>10.0.2.0/24</a:t>
              </a:r>
              <a:endParaRPr lang="en-IE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CFBAEC-9322-49F1-BA82-92108C418FEB}"/>
                </a:ext>
              </a:extLst>
            </p:cNvPr>
            <p:cNvSpPr txBox="1"/>
            <p:nvPr/>
          </p:nvSpPr>
          <p:spPr>
            <a:xfrm rot="755940" flipH="1">
              <a:off x="4901212" y="2046731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/>
                <a:t>10.0.3.0/24</a:t>
              </a:r>
              <a:endParaRPr lang="en-I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740B1F-769A-4F5E-9F43-728639958881}"/>
                </a:ext>
              </a:extLst>
            </p:cNvPr>
            <p:cNvSpPr txBox="1"/>
            <p:nvPr/>
          </p:nvSpPr>
          <p:spPr>
            <a:xfrm>
              <a:off x="4147187" y="2081393"/>
              <a:ext cx="740562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R2</a:t>
              </a:r>
              <a:endParaRPr lang="en-I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6842CA-9CD1-44EE-9E98-C1F9F8F5C912}"/>
                </a:ext>
              </a:extLst>
            </p:cNvPr>
            <p:cNvSpPr txBox="1"/>
            <p:nvPr/>
          </p:nvSpPr>
          <p:spPr>
            <a:xfrm>
              <a:off x="4137823" y="2950172"/>
              <a:ext cx="740562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R3</a:t>
              </a:r>
              <a:endParaRPr lang="en-I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597357-2789-40AA-BC12-8F7712B08004}"/>
                </a:ext>
              </a:extLst>
            </p:cNvPr>
            <p:cNvSpPr txBox="1"/>
            <p:nvPr/>
          </p:nvSpPr>
          <p:spPr>
            <a:xfrm>
              <a:off x="6162498" y="2513432"/>
              <a:ext cx="740562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R4</a:t>
              </a:r>
              <a:endParaRPr lang="en-IE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232EC9-27D1-4DE8-AB15-AD9A23013DFC}"/>
              </a:ext>
            </a:extLst>
          </p:cNvPr>
          <p:cNvSpPr txBox="1"/>
          <p:nvPr/>
        </p:nvSpPr>
        <p:spPr>
          <a:xfrm>
            <a:off x="609599" y="2646632"/>
            <a:ext cx="5454702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prefix-suppression</a:t>
            </a:r>
            <a:endParaRPr lang="en-IE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F8298-25A4-449C-BF22-AAC5BBF9C56B}"/>
              </a:ext>
            </a:extLst>
          </p:cNvPr>
          <p:cNvSpPr txBox="1"/>
          <p:nvPr/>
        </p:nvSpPr>
        <p:spPr>
          <a:xfrm>
            <a:off x="609599" y="3171390"/>
            <a:ext cx="5454702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R2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R2(config-router)#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prefix-suppression</a:t>
            </a:r>
            <a:endParaRPr lang="en-IE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EEA45-333D-4D21-B548-81198F8FB363}"/>
              </a:ext>
            </a:extLst>
          </p:cNvPr>
          <p:cNvSpPr txBox="1"/>
          <p:nvPr/>
        </p:nvSpPr>
        <p:spPr>
          <a:xfrm>
            <a:off x="6127701" y="2646632"/>
            <a:ext cx="5454702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R3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R3(config-router)#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prefix-suppression</a:t>
            </a:r>
            <a:endParaRPr lang="en-IE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88ED0-8E1A-45A9-B465-37EAFE3D04D3}"/>
              </a:ext>
            </a:extLst>
          </p:cNvPr>
          <p:cNvSpPr txBox="1"/>
          <p:nvPr/>
        </p:nvSpPr>
        <p:spPr>
          <a:xfrm>
            <a:off x="6127701" y="3171390"/>
            <a:ext cx="5454702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R4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R4(config-router)#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prefix-suppression</a:t>
            </a:r>
            <a:endParaRPr lang="en-IE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61DF6E-6373-4380-9FE8-F9B7458F5299}"/>
              </a:ext>
            </a:extLst>
          </p:cNvPr>
          <p:cNvSpPr txBox="1"/>
          <p:nvPr/>
        </p:nvSpPr>
        <p:spPr>
          <a:xfrm>
            <a:off x="609600" y="3686076"/>
            <a:ext cx="1097279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route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| include via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O     192.168.1.0/24 [110/2] via 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10.0.1.1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, 00:0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:03, GigabitEthernet0/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O     192.168.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.0/24 [110/2] via 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10.0.3.4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, 00:0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:03, GigabitEthernet0/0</a:t>
            </a: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837260D5-B59F-41C7-9619-4F92E0F5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8BE599A2-1E97-406F-9D39-BD9A7568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3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Два способа включения </a:t>
            </a:r>
            <a:r>
              <a:rPr lang="en-US"/>
              <a:t>OSPFv2:</a:t>
            </a:r>
          </a:p>
          <a:p>
            <a:pPr lvl="1"/>
            <a:r>
              <a:rPr lang="ru-RU"/>
              <a:t>Отобрать интерфейсы, </a:t>
            </a:r>
            <a:r>
              <a:rPr lang="en-US"/>
              <a:t>primary IP </a:t>
            </a:r>
            <a:r>
              <a:rPr lang="ru-RU"/>
              <a:t>которых попадают под условие </a:t>
            </a:r>
            <a:r>
              <a:rPr lang="en-US"/>
              <a:t>ACL</a:t>
            </a:r>
          </a:p>
          <a:p>
            <a:pPr lvl="1"/>
            <a:r>
              <a:rPr lang="ru-RU"/>
              <a:t>Указать интерфейс в явном виде</a:t>
            </a:r>
          </a:p>
          <a:p>
            <a:pPr lvl="1"/>
            <a:endParaRPr lang="ru-RU"/>
          </a:p>
          <a:p>
            <a:pPr lvl="1"/>
            <a:endParaRPr lang="ru-RU"/>
          </a:p>
          <a:p>
            <a:pPr lvl="1"/>
            <a:endParaRPr lang="en-US"/>
          </a:p>
          <a:p>
            <a:r>
              <a:rPr lang="ru-RU"/>
              <a:t>На интерфейсах начинается отправка </a:t>
            </a:r>
            <a:r>
              <a:rPr lang="en-US"/>
              <a:t>Hello-</a:t>
            </a:r>
            <a:r>
              <a:rPr lang="ru-RU"/>
              <a:t>пакетов</a:t>
            </a:r>
            <a:r>
              <a:rPr lang="en-US"/>
              <a:t> </a:t>
            </a:r>
            <a:r>
              <a:rPr lang="ru-RU"/>
              <a:t>и анонс сетей</a:t>
            </a:r>
          </a:p>
          <a:p>
            <a:pPr lvl="1"/>
            <a:r>
              <a:rPr lang="en-US"/>
              <a:t>Hello </a:t>
            </a:r>
            <a:r>
              <a:rPr lang="ru-RU"/>
              <a:t>только с </a:t>
            </a:r>
            <a:r>
              <a:rPr lang="en-US"/>
              <a:t>primary address</a:t>
            </a:r>
            <a:r>
              <a:rPr lang="ru-RU"/>
              <a:t>, соседство не установится с </a:t>
            </a:r>
            <a:r>
              <a:rPr lang="en-US"/>
              <a:t>secondary address</a:t>
            </a:r>
          </a:p>
          <a:p>
            <a:pPr lvl="1"/>
            <a:r>
              <a:rPr lang="ru-RU"/>
              <a:t>В анонс включаются все подключенные сети, включая </a:t>
            </a:r>
            <a:r>
              <a:rPr lang="en-US"/>
              <a:t>secondary </a:t>
            </a:r>
            <a:r>
              <a:rPr lang="ru-RU"/>
              <a:t>и </a:t>
            </a:r>
            <a:r>
              <a:rPr lang="en-US"/>
              <a:t>static</a:t>
            </a:r>
          </a:p>
          <a:p>
            <a:pPr lvl="1"/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Включение </a:t>
            </a:r>
            <a:r>
              <a:rPr lang="en-US"/>
              <a:t>OSPF </a:t>
            </a:r>
            <a:r>
              <a:rPr lang="ru-RU"/>
              <a:t>на интерфейсе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12441" y="5233016"/>
            <a:ext cx="3866055" cy="936586"/>
            <a:chOff x="1843840" y="5444742"/>
            <a:chExt cx="3866055" cy="936586"/>
          </a:xfrm>
        </p:grpSpPr>
        <p:pic>
          <p:nvPicPr>
            <p:cNvPr id="11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840" y="5444742"/>
              <a:ext cx="1576032" cy="936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48"/>
            <p:cNvSpPr>
              <a:spLocks noChangeShapeType="1"/>
            </p:cNvSpPr>
            <p:nvPr/>
          </p:nvSpPr>
          <p:spPr bwMode="auto">
            <a:xfrm flipH="1">
              <a:off x="3195702" y="5950949"/>
              <a:ext cx="2514193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7781" y="5623109"/>
              <a:ext cx="692818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1200" dirty="0"/>
                <a:t>G0/0</a:t>
              </a:r>
              <a:endParaRPr lang="ru-RU" sz="1200" dirty="0"/>
            </a:p>
            <a:p>
              <a:pPr>
                <a:lnSpc>
                  <a:spcPts val="1000"/>
                </a:lnSpc>
              </a:pPr>
              <a:r>
                <a:rPr lang="ru-RU" sz="1200" dirty="0"/>
                <a:t>10.0.0.1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16016" y="5623108"/>
              <a:ext cx="692818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1000"/>
                </a:lnSpc>
              </a:pPr>
              <a:r>
                <a:rPr lang="en-US" sz="1200" dirty="0"/>
                <a:t>G0/0</a:t>
              </a:r>
            </a:p>
            <a:p>
              <a:pPr algn="r">
                <a:lnSpc>
                  <a:spcPts val="1000"/>
                </a:lnSpc>
              </a:pPr>
              <a:r>
                <a:rPr lang="ru-RU" sz="1200" dirty="0"/>
                <a:t>10.0.0.2</a:t>
              </a:r>
            </a:p>
          </p:txBody>
        </p:sp>
        <p:sp>
          <p:nvSpPr>
            <p:cNvPr id="12" name="Line 48"/>
            <p:cNvSpPr>
              <a:spLocks noChangeShapeType="1"/>
            </p:cNvSpPr>
            <p:nvPr/>
          </p:nvSpPr>
          <p:spPr bwMode="auto">
            <a:xfrm rot="5400000" flipH="1">
              <a:off x="3130843" y="5958419"/>
              <a:ext cx="162296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87184" y="5724568"/>
              <a:ext cx="1289135" cy="485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1200" dirty="0"/>
                <a:t>192.168.0.1, F0/0</a:t>
              </a:r>
            </a:p>
            <a:p>
              <a:pPr>
                <a:lnSpc>
                  <a:spcPts val="1000"/>
                </a:lnSpc>
              </a:pPr>
              <a:r>
                <a:rPr lang="en-US" sz="1200" dirty="0"/>
                <a:t>192.168.1.1, F0/1</a:t>
              </a:r>
              <a:br>
                <a:rPr lang="en-US" sz="1200" dirty="0"/>
              </a:br>
              <a:r>
                <a:rPr lang="en-US" sz="1200" dirty="0"/>
                <a:t>192.168.2.1, F0/2</a:t>
              </a:r>
              <a:endParaRPr lang="ru-RU" sz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3251" y="2427909"/>
            <a:ext cx="1096486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config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config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router-id 0.0.0.1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config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network 192.168.0.0 0.0.255.255 area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3251" y="3147918"/>
            <a:ext cx="10964862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config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interface GigabitEthernet0/0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config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-if)#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 area 0</a:t>
            </a:r>
          </a:p>
        </p:txBody>
      </p:sp>
      <p:pic>
        <p:nvPicPr>
          <p:cNvPr id="19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588473" y="5571271"/>
            <a:ext cx="682200" cy="40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699762" y="5701829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  <a:endParaRPr lang="ru-RU" sz="1200" b="1" dirty="0">
              <a:solidFill>
                <a:schemeClr val="bg1"/>
              </a:solidFill>
            </a:endParaRPr>
          </a:p>
        </p:txBody>
      </p:sp>
      <p:pic>
        <p:nvPicPr>
          <p:cNvPr id="20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595325" y="5537311"/>
            <a:ext cx="682200" cy="40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706614" y="5698093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  <a:endParaRPr lang="ru-RU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37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E8A229-1E0F-4DA1-9988-FD8C0FA6E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задать </a:t>
            </a:r>
            <a:r>
              <a:rPr lang="en-US" dirty="0"/>
              <a:t>Administrative Distance </a:t>
            </a:r>
            <a:r>
              <a:rPr lang="ru-RU" dirty="0"/>
              <a:t>префиксам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RIB</a:t>
            </a:r>
          </a:p>
          <a:p>
            <a:r>
              <a:rPr lang="ru-RU" dirty="0"/>
              <a:t>По умолчанию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110 </a:t>
            </a:r>
            <a:r>
              <a:rPr lang="ru-RU" dirty="0"/>
              <a:t>для </a:t>
            </a:r>
            <a:r>
              <a:rPr lang="en-US" dirty="0"/>
              <a:t>intra-area </a:t>
            </a:r>
            <a:r>
              <a:rPr lang="ru-RU" dirty="0"/>
              <a:t>и </a:t>
            </a:r>
            <a:r>
              <a:rPr lang="en-US" dirty="0"/>
              <a:t>inter-area</a:t>
            </a:r>
            <a:r>
              <a:rPr lang="ru-RU" dirty="0"/>
              <a:t> маршрутов</a:t>
            </a:r>
          </a:p>
          <a:p>
            <a:pPr lvl="1"/>
            <a:r>
              <a:rPr lang="ru-RU" dirty="0"/>
              <a:t>170 для внешних (</a:t>
            </a:r>
            <a:r>
              <a:rPr lang="en-US" dirty="0"/>
              <a:t>external) </a:t>
            </a:r>
            <a:r>
              <a:rPr lang="ru-RU" dirty="0"/>
              <a:t>маршрутов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ru-RU" dirty="0"/>
              <a:t>Задание </a:t>
            </a:r>
            <a:r>
              <a:rPr lang="en-US" dirty="0"/>
              <a:t>AD </a:t>
            </a:r>
            <a:r>
              <a:rPr lang="ru-RU" dirty="0"/>
              <a:t>для отдельных маршрутов</a:t>
            </a:r>
          </a:p>
          <a:p>
            <a:pPr lvl="1"/>
            <a:r>
              <a:rPr lang="en-US" b="1" dirty="0"/>
              <a:t>distance &lt;AD&gt; &lt;</a:t>
            </a:r>
            <a:r>
              <a:rPr lang="en-US" b="1" dirty="0" err="1"/>
              <a:t>GatewayIP</a:t>
            </a:r>
            <a:r>
              <a:rPr lang="en-US" b="1" dirty="0"/>
              <a:t>&gt; &lt;</a:t>
            </a:r>
            <a:r>
              <a:rPr lang="en-US" b="1" dirty="0" err="1"/>
              <a:t>GatewayWildcardMask</a:t>
            </a:r>
            <a:r>
              <a:rPr lang="en-US" b="1" dirty="0"/>
              <a:t>&gt; &lt;ACL&gt;</a:t>
            </a:r>
            <a:r>
              <a:rPr lang="ru-RU" b="1" dirty="0"/>
              <a:t> </a:t>
            </a:r>
            <a:endParaRPr lang="en-IE" b="1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329FB-ABE5-4DEF-B529-97A18AB3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Манипуляции с </a:t>
            </a:r>
            <a:r>
              <a:rPr lang="en-US"/>
              <a:t>AD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ABCA2-28B9-4995-86DD-117B7D314C49}"/>
              </a:ext>
            </a:extLst>
          </p:cNvPr>
          <p:cNvSpPr txBox="1"/>
          <p:nvPr/>
        </p:nvSpPr>
        <p:spPr>
          <a:xfrm>
            <a:off x="609600" y="3091310"/>
            <a:ext cx="10972800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distance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intra-area 120 inter-area 125 external 160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Router(config-router)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do show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route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| include via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O     192.168.1.0/24 [120/2] via 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10.0.1.1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, 00:0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:03, GigabitEthernet0/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O IA  192.168.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.0/24 [125/2] via 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10.0.3.4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, 00:0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:03, GigabitEthernet0/0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O E2  192.168.3.0/24 [160/20] via 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10.0.3.4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, 00:0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:03, GigabitEthernet0/0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375B4-B1E5-4FB0-A0C6-C8589C44145F}"/>
              </a:ext>
            </a:extLst>
          </p:cNvPr>
          <p:cNvSpPr txBox="1"/>
          <p:nvPr/>
        </p:nvSpPr>
        <p:spPr>
          <a:xfrm>
            <a:off x="609600" y="5153416"/>
            <a:ext cx="10972800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Router(config-router)#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distance 180 0.0.0.0 255.255.255.255 ACL_DISTANCE_180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Router(config-router)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do show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route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| include via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O     192.168.1.0/24 [180/2] via 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10.0.1.1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, 00:0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:03, GigabitEthernet0/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O IA  192.168.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.0/24 [180/2] via 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10.0.3.4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, 00:0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:03, GigabitEthernet0/0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O E2  192.168.3.0/24 [180/20] via 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10.0.3.4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, 00:0</a:t>
            </a:r>
            <a:r>
              <a:rPr lang="ru-RU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:03, GigabitEthernet0/0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B0A80-2325-41E1-84BC-637C47CB26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8FBAC-F0BA-45B9-A260-0F35889D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38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BF02EA-EE28-421B-9B8F-43D495C1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Во все исходящие сообщения добавляется пароль в открытом виде</a:t>
            </a:r>
          </a:p>
          <a:p>
            <a:pPr lvl="1"/>
            <a:r>
              <a:rPr lang="ru-RU"/>
              <a:t>Плохая идея во всех случаях, кроме тестирования</a:t>
            </a:r>
          </a:p>
          <a:p>
            <a:r>
              <a:rPr lang="ru-RU"/>
              <a:t>Требует предварительное указания пароля на каждом интерфейсе</a:t>
            </a:r>
          </a:p>
          <a:p>
            <a:endParaRPr lang="ru-RU"/>
          </a:p>
          <a:p>
            <a:r>
              <a:rPr lang="ru-RU"/>
              <a:t>Отдельно требует включения</a:t>
            </a:r>
          </a:p>
          <a:p>
            <a:pPr lvl="1"/>
            <a:r>
              <a:rPr lang="ru-RU"/>
              <a:t>либо на уровне отдельного интерфейса</a:t>
            </a:r>
          </a:p>
          <a:p>
            <a:pPr lvl="1"/>
            <a:endParaRPr lang="ru-RU"/>
          </a:p>
          <a:p>
            <a:pPr lvl="1"/>
            <a:r>
              <a:rPr lang="ru-RU"/>
              <a:t>либо на всех интерфейсах региона</a:t>
            </a:r>
            <a:endParaRPr lang="en-US"/>
          </a:p>
          <a:p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6230CD-68E0-405B-9255-01F6E48A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Аутентификация по паролю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00DC2-61D2-45D4-9BFB-30B72EBF26DF}"/>
              </a:ext>
            </a:extLst>
          </p:cNvPr>
          <p:cNvSpPr txBox="1"/>
          <p:nvPr/>
        </p:nvSpPr>
        <p:spPr>
          <a:xfrm>
            <a:off x="609600" y="2659090"/>
            <a:ext cx="109728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Lucida Console" panose="020B0609040504020204" pitchFamily="49" charset="0"/>
              </a:rPr>
              <a:t>Router(config</a:t>
            </a:r>
            <a:r>
              <a:rPr lang="ru-RU" sz="1200" dirty="0">
                <a:latin typeface="Lucida Console" panose="020B0609040504020204" pitchFamily="49" charset="0"/>
              </a:rPr>
              <a:t>-</a:t>
            </a:r>
            <a:r>
              <a:rPr lang="en-US" sz="1200" dirty="0">
                <a:latin typeface="Lucida Console" panose="020B0609040504020204" pitchFamily="49" charset="0"/>
              </a:rPr>
              <a:t>if</a:t>
            </a:r>
            <a:r>
              <a:rPr lang="fr-FR" sz="1200" dirty="0">
                <a:latin typeface="Lucida Console" panose="020B0609040504020204" pitchFamily="49" charset="0"/>
              </a:rPr>
              <a:t>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authentication-key PASSWORD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BA160-60D6-45F0-AB16-22BAA033CF02}"/>
              </a:ext>
            </a:extLst>
          </p:cNvPr>
          <p:cNvSpPr txBox="1"/>
          <p:nvPr/>
        </p:nvSpPr>
        <p:spPr>
          <a:xfrm>
            <a:off x="609600" y="4027419"/>
            <a:ext cx="109728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Lucida Console" panose="020B0609040504020204" pitchFamily="49" charset="0"/>
              </a:rPr>
              <a:t>Router(config</a:t>
            </a:r>
            <a:r>
              <a:rPr lang="ru-RU" sz="1200" dirty="0">
                <a:latin typeface="Lucida Console" panose="020B0609040504020204" pitchFamily="49" charset="0"/>
              </a:rPr>
              <a:t>-</a:t>
            </a:r>
            <a:r>
              <a:rPr lang="en-US" sz="1200" dirty="0">
                <a:latin typeface="Lucida Console" panose="020B0609040504020204" pitchFamily="49" charset="0"/>
              </a:rPr>
              <a:t>if</a:t>
            </a:r>
            <a:r>
              <a:rPr lang="fr-FR" sz="1200" dirty="0">
                <a:latin typeface="Lucida Console" panose="020B0609040504020204" pitchFamily="49" charset="0"/>
              </a:rPr>
              <a:t>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authentication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3A775-09BD-472B-8A94-71F4DADFB163}"/>
              </a:ext>
            </a:extLst>
          </p:cNvPr>
          <p:cNvSpPr txBox="1"/>
          <p:nvPr/>
        </p:nvSpPr>
        <p:spPr>
          <a:xfrm>
            <a:off x="609600" y="4851286"/>
            <a:ext cx="109728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Lucida Console" panose="020B0609040504020204" pitchFamily="49" charset="0"/>
              </a:rPr>
              <a:t>Router(config</a:t>
            </a:r>
            <a:r>
              <a:rPr lang="en-US" sz="1200" dirty="0">
                <a:latin typeface="Lucida Console" panose="020B0609040504020204" pitchFamily="49" charset="0"/>
              </a:rPr>
              <a:t>-router</a:t>
            </a:r>
            <a:r>
              <a:rPr lang="fr-FR" sz="1200" dirty="0"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0 authentication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959E31-6063-4126-9E1C-29D522B064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DC5E337-D5F2-4CBB-AAA3-F9E477C8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03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BF02EA-EE28-421B-9B8F-43D495C1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Исходящие пакеты подписываются хэшем от содержимого и ключа</a:t>
            </a:r>
          </a:p>
          <a:p>
            <a:r>
              <a:rPr lang="ru-RU" dirty="0"/>
              <a:t>Требует задать нумерованные ключи на каждом интерфейсе</a:t>
            </a:r>
          </a:p>
          <a:p>
            <a:endParaRPr lang="ru-RU" dirty="0"/>
          </a:p>
          <a:p>
            <a:r>
              <a:rPr lang="ru-RU" dirty="0"/>
              <a:t>Отдельно требует включения</a:t>
            </a:r>
          </a:p>
          <a:p>
            <a:pPr lvl="1"/>
            <a:r>
              <a:rPr lang="ru-RU" dirty="0"/>
              <a:t>либо на уровне отдельного интерфейса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либо на всех интерфейсах региона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/>
              <a:t>Сообщения подписываются ключом с наибольшим номером</a:t>
            </a:r>
          </a:p>
          <a:p>
            <a:pPr lvl="1"/>
            <a:r>
              <a:rPr lang="ru-RU" dirty="0"/>
              <a:t>Входящие пакеты проверяются ключом с указанным в них номером</a:t>
            </a:r>
          </a:p>
          <a:p>
            <a:pPr lvl="1"/>
            <a:r>
              <a:rPr lang="en-US" dirty="0"/>
              <a:t>Key rollover: </a:t>
            </a:r>
            <a:r>
              <a:rPr lang="ru-RU" dirty="0"/>
              <a:t>если хотя бы один сосед использует другой ключ, сообщения дублируются со всеми остальными сконфигурированными ключами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6230CD-68E0-405B-9255-01F6E48A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Аутентификация по хэшу </a:t>
            </a:r>
            <a:r>
              <a:rPr lang="en-US"/>
              <a:t>MD5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00DC2-61D2-45D4-9BFB-30B72EBF26DF}"/>
              </a:ext>
            </a:extLst>
          </p:cNvPr>
          <p:cNvSpPr txBox="1"/>
          <p:nvPr/>
        </p:nvSpPr>
        <p:spPr>
          <a:xfrm>
            <a:off x="609600" y="2118211"/>
            <a:ext cx="109728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Lucida Console" panose="020B0609040504020204" pitchFamily="49" charset="0"/>
              </a:rPr>
              <a:t>Router(config</a:t>
            </a:r>
            <a:r>
              <a:rPr lang="ru-RU" sz="1200" dirty="0">
                <a:latin typeface="Lucida Console" panose="020B0609040504020204" pitchFamily="49" charset="0"/>
              </a:rPr>
              <a:t>-</a:t>
            </a:r>
            <a:r>
              <a:rPr lang="en-US" sz="1200" dirty="0">
                <a:latin typeface="Lucida Console" panose="020B0609040504020204" pitchFamily="49" charset="0"/>
              </a:rPr>
              <a:t>if</a:t>
            </a:r>
            <a:r>
              <a:rPr lang="fr-FR" sz="1200" dirty="0">
                <a:latin typeface="Lucida Console" panose="020B0609040504020204" pitchFamily="49" charset="0"/>
              </a:rPr>
              <a:t>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message-digest-key 1 md5 SECRETKEY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BA160-60D6-45F0-AB16-22BAA033CF02}"/>
              </a:ext>
            </a:extLst>
          </p:cNvPr>
          <p:cNvSpPr txBox="1"/>
          <p:nvPr/>
        </p:nvSpPr>
        <p:spPr>
          <a:xfrm>
            <a:off x="609600" y="3398730"/>
            <a:ext cx="109728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Lucida Console" panose="020B0609040504020204" pitchFamily="49" charset="0"/>
              </a:rPr>
              <a:t>Router(config</a:t>
            </a:r>
            <a:r>
              <a:rPr lang="ru-RU" sz="1200" dirty="0">
                <a:latin typeface="Lucida Console" panose="020B0609040504020204" pitchFamily="49" charset="0"/>
              </a:rPr>
              <a:t>-</a:t>
            </a:r>
            <a:r>
              <a:rPr lang="en-US" sz="1200" dirty="0">
                <a:latin typeface="Lucida Console" panose="020B0609040504020204" pitchFamily="49" charset="0"/>
              </a:rPr>
              <a:t>if</a:t>
            </a:r>
            <a:r>
              <a:rPr lang="fr-FR" sz="1200" dirty="0">
                <a:latin typeface="Lucida Console" panose="020B0609040504020204" pitchFamily="49" charset="0"/>
              </a:rPr>
              <a:t>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authentication message-digest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3A775-09BD-472B-8A94-71F4DADFB163}"/>
              </a:ext>
            </a:extLst>
          </p:cNvPr>
          <p:cNvSpPr txBox="1"/>
          <p:nvPr/>
        </p:nvSpPr>
        <p:spPr>
          <a:xfrm>
            <a:off x="609600" y="4136183"/>
            <a:ext cx="109728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Lucida Console" panose="020B0609040504020204" pitchFamily="49" charset="0"/>
              </a:rPr>
              <a:t>Router(config</a:t>
            </a:r>
            <a:r>
              <a:rPr lang="en-US" sz="1200" dirty="0">
                <a:latin typeface="Lucida Console" panose="020B0609040504020204" pitchFamily="49" charset="0"/>
              </a:rPr>
              <a:t>-router</a:t>
            </a:r>
            <a:r>
              <a:rPr lang="fr-FR" sz="1200" dirty="0"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area 0 authentication message-digest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540E029-29F5-4A66-8AD4-66DE3E374D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F95FA5-1186-4E86-AD62-0308F1B0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6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BF02EA-EE28-421B-9B8F-43D495C1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Исходящие пакеты подписываются хэшем от содержимого и ключа</a:t>
            </a:r>
          </a:p>
          <a:p>
            <a:pPr lvl="1"/>
            <a:r>
              <a:rPr lang="ru-RU"/>
              <a:t>Требует создания ключевого комплекта</a:t>
            </a:r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en-US"/>
          </a:p>
          <a:p>
            <a:endParaRPr lang="en-US"/>
          </a:p>
          <a:p>
            <a:r>
              <a:rPr lang="ru-RU"/>
              <a:t>Сообщения подписываются ключом с наибольшим номером</a:t>
            </a:r>
            <a:endParaRPr lang="en-US"/>
          </a:p>
          <a:p>
            <a:pPr lvl="1"/>
            <a:r>
              <a:rPr lang="ru-RU"/>
              <a:t>Входящие пакеты проверяются ключом с указанным в них номером</a:t>
            </a:r>
          </a:p>
          <a:p>
            <a:pPr lvl="1"/>
            <a:r>
              <a:rPr lang="en-US"/>
              <a:t>Key rollover </a:t>
            </a:r>
            <a:r>
              <a:rPr lang="ru-RU"/>
              <a:t>не нужен, используется ограничение срока действия ключа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6230CD-68E0-405B-9255-01F6E48A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Аутентификация по ключевому комплекту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00DC2-61D2-45D4-9BFB-30B72EBF26DF}"/>
              </a:ext>
            </a:extLst>
          </p:cNvPr>
          <p:cNvSpPr txBox="1"/>
          <p:nvPr/>
        </p:nvSpPr>
        <p:spPr>
          <a:xfrm>
            <a:off x="609600" y="2073065"/>
            <a:ext cx="10972800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Lucida Console" panose="020B0609040504020204" pitchFamily="49" charset="0"/>
              </a:rPr>
              <a:t>R1(config)#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key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chain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OSPF_KEYCHAIN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R1(config-</a:t>
            </a:r>
            <a:r>
              <a:rPr lang="fr-FR" sz="1200" dirty="0" err="1">
                <a:latin typeface="Lucida Console" panose="020B0609040504020204" pitchFamily="49" charset="0"/>
              </a:rPr>
              <a:t>keychain</a:t>
            </a:r>
            <a:r>
              <a:rPr lang="fr-FR" sz="1200" dirty="0">
                <a:latin typeface="Lucida Console" panose="020B0609040504020204" pitchFamily="49" charset="0"/>
              </a:rPr>
              <a:t>)#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key 1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R1(config-</a:t>
            </a:r>
            <a:r>
              <a:rPr lang="fr-FR" sz="1200" dirty="0" err="1">
                <a:latin typeface="Lucida Console" panose="020B0609040504020204" pitchFamily="49" charset="0"/>
              </a:rPr>
              <a:t>keychain</a:t>
            </a:r>
            <a:r>
              <a:rPr lang="fr-FR" sz="1200" dirty="0">
                <a:latin typeface="Lucida Console" panose="020B0609040504020204" pitchFamily="49" charset="0"/>
              </a:rPr>
              <a:t>-key)#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cryptographic-algorithm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?</a:t>
            </a:r>
          </a:p>
          <a:p>
            <a:r>
              <a:rPr lang="ru-RU" sz="1200" dirty="0">
                <a:latin typeface="Lucida Console" panose="020B0609040504020204" pitchFamily="49" charset="0"/>
              </a:rPr>
              <a:t>  </a:t>
            </a:r>
            <a:r>
              <a:rPr lang="fr-FR" sz="1200" dirty="0">
                <a:latin typeface="Lucida Console" panose="020B0609040504020204" pitchFamily="49" charset="0"/>
              </a:rPr>
              <a:t>hmac-sha-1 </a:t>
            </a:r>
            <a:r>
              <a:rPr lang="fr-FR" sz="1200" dirty="0" err="1">
                <a:latin typeface="Lucida Console" panose="020B0609040504020204" pitchFamily="49" charset="0"/>
              </a:rPr>
              <a:t>HMAC-SHA-1</a:t>
            </a:r>
            <a:r>
              <a:rPr lang="fr-FR" sz="1200" dirty="0"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latin typeface="Lucida Console" panose="020B0609040504020204" pitchFamily="49" charset="0"/>
              </a:rPr>
              <a:t>authentication</a:t>
            </a:r>
            <a:r>
              <a:rPr lang="fr-FR" sz="1200" dirty="0"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latin typeface="Lucida Console" panose="020B0609040504020204" pitchFamily="49" charset="0"/>
              </a:rPr>
              <a:t>algorithm</a:t>
            </a:r>
            <a:endParaRPr lang="fr-FR" sz="1200" dirty="0">
              <a:latin typeface="Lucida Console" panose="020B0609040504020204" pitchFamily="49" charset="0"/>
            </a:endParaRPr>
          </a:p>
          <a:p>
            <a:r>
              <a:rPr lang="ru-RU" sz="1200" dirty="0">
                <a:latin typeface="Lucida Console" panose="020B0609040504020204" pitchFamily="49" charset="0"/>
              </a:rPr>
              <a:t>  </a:t>
            </a:r>
            <a:r>
              <a:rPr lang="fr-FR" sz="1200" dirty="0">
                <a:latin typeface="Lucida Console" panose="020B0609040504020204" pitchFamily="49" charset="0"/>
              </a:rPr>
              <a:t>hmac-sha-256 </a:t>
            </a:r>
            <a:r>
              <a:rPr lang="fr-FR" sz="1200" dirty="0" err="1">
                <a:latin typeface="Lucida Console" panose="020B0609040504020204" pitchFamily="49" charset="0"/>
              </a:rPr>
              <a:t>HMAC-SHA-256</a:t>
            </a:r>
            <a:r>
              <a:rPr lang="fr-FR" sz="1200" dirty="0"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latin typeface="Lucida Console" panose="020B0609040504020204" pitchFamily="49" charset="0"/>
              </a:rPr>
              <a:t>authentication</a:t>
            </a:r>
            <a:r>
              <a:rPr lang="fr-FR" sz="1200" dirty="0"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latin typeface="Lucida Console" panose="020B0609040504020204" pitchFamily="49" charset="0"/>
              </a:rPr>
              <a:t>algorithm</a:t>
            </a:r>
            <a:endParaRPr lang="fr-FR" sz="1200" dirty="0">
              <a:latin typeface="Lucida Console" panose="020B0609040504020204" pitchFamily="49" charset="0"/>
            </a:endParaRPr>
          </a:p>
          <a:p>
            <a:r>
              <a:rPr lang="ru-RU" sz="1200" dirty="0">
                <a:latin typeface="Lucida Console" panose="020B0609040504020204" pitchFamily="49" charset="0"/>
              </a:rPr>
              <a:t>  </a:t>
            </a:r>
            <a:r>
              <a:rPr lang="fr-FR" sz="1200" dirty="0">
                <a:latin typeface="Lucida Console" panose="020B0609040504020204" pitchFamily="49" charset="0"/>
              </a:rPr>
              <a:t>hmac-sha-384 </a:t>
            </a:r>
            <a:r>
              <a:rPr lang="fr-FR" sz="1200" dirty="0" err="1">
                <a:latin typeface="Lucida Console" panose="020B0609040504020204" pitchFamily="49" charset="0"/>
              </a:rPr>
              <a:t>HMAC-SHA-384</a:t>
            </a:r>
            <a:r>
              <a:rPr lang="fr-FR" sz="1200" dirty="0"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latin typeface="Lucida Console" panose="020B0609040504020204" pitchFamily="49" charset="0"/>
              </a:rPr>
              <a:t>authentication</a:t>
            </a:r>
            <a:r>
              <a:rPr lang="fr-FR" sz="1200" dirty="0"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latin typeface="Lucida Console" panose="020B0609040504020204" pitchFamily="49" charset="0"/>
              </a:rPr>
              <a:t>algorithm</a:t>
            </a:r>
            <a:endParaRPr lang="fr-FR" sz="1200" dirty="0">
              <a:latin typeface="Lucida Console" panose="020B0609040504020204" pitchFamily="49" charset="0"/>
            </a:endParaRPr>
          </a:p>
          <a:p>
            <a:r>
              <a:rPr lang="ru-RU" sz="1200" dirty="0">
                <a:latin typeface="Lucida Console" panose="020B0609040504020204" pitchFamily="49" charset="0"/>
              </a:rPr>
              <a:t>  </a:t>
            </a:r>
            <a:r>
              <a:rPr lang="fr-FR" sz="1200" dirty="0">
                <a:latin typeface="Lucida Console" panose="020B0609040504020204" pitchFamily="49" charset="0"/>
              </a:rPr>
              <a:t>hmac-sha-512 </a:t>
            </a:r>
            <a:r>
              <a:rPr lang="fr-FR" sz="1200" dirty="0" err="1">
                <a:latin typeface="Lucida Console" panose="020B0609040504020204" pitchFamily="49" charset="0"/>
              </a:rPr>
              <a:t>HMAC-SHA-512</a:t>
            </a:r>
            <a:r>
              <a:rPr lang="fr-FR" sz="1200" dirty="0"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latin typeface="Lucida Console" panose="020B0609040504020204" pitchFamily="49" charset="0"/>
              </a:rPr>
              <a:t>authentication</a:t>
            </a:r>
            <a:r>
              <a:rPr lang="fr-FR" sz="1200" dirty="0"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latin typeface="Lucida Console" panose="020B0609040504020204" pitchFamily="49" charset="0"/>
              </a:rPr>
              <a:t>algorithm</a:t>
            </a:r>
            <a:endParaRPr lang="fr-FR" sz="1200" dirty="0">
              <a:latin typeface="Lucida Console" panose="020B0609040504020204" pitchFamily="49" charset="0"/>
            </a:endParaRPr>
          </a:p>
          <a:p>
            <a:r>
              <a:rPr lang="ru-RU" sz="1200" dirty="0">
                <a:latin typeface="Lucida Console" panose="020B0609040504020204" pitchFamily="49" charset="0"/>
              </a:rPr>
              <a:t>  </a:t>
            </a:r>
            <a:r>
              <a:rPr lang="fr-FR" sz="1200" dirty="0">
                <a:latin typeface="Lucida Console" panose="020B0609040504020204" pitchFamily="49" charset="0"/>
              </a:rPr>
              <a:t>md5 </a:t>
            </a:r>
            <a:r>
              <a:rPr lang="fr-FR" sz="1200" dirty="0" err="1">
                <a:latin typeface="Lucida Console" panose="020B0609040504020204" pitchFamily="49" charset="0"/>
              </a:rPr>
              <a:t>MD5</a:t>
            </a:r>
            <a:r>
              <a:rPr lang="fr-FR" sz="1200" dirty="0"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latin typeface="Lucida Console" panose="020B0609040504020204" pitchFamily="49" charset="0"/>
              </a:rPr>
              <a:t>authentication</a:t>
            </a:r>
            <a:r>
              <a:rPr lang="fr-FR" sz="1200" dirty="0"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latin typeface="Lucida Console" panose="020B0609040504020204" pitchFamily="49" charset="0"/>
              </a:rPr>
              <a:t>algorithm</a:t>
            </a:r>
            <a:endParaRPr lang="fr-FR" sz="1200" dirty="0">
              <a:latin typeface="Lucida Console" panose="020B0609040504020204" pitchFamily="49" charset="0"/>
            </a:endParaRPr>
          </a:p>
          <a:p>
            <a:r>
              <a:rPr lang="fr-FR" sz="1200" dirty="0">
                <a:latin typeface="Lucida Console" panose="020B0609040504020204" pitchFamily="49" charset="0"/>
              </a:rPr>
              <a:t>R1(config-</a:t>
            </a:r>
            <a:r>
              <a:rPr lang="fr-FR" sz="1200" dirty="0" err="1">
                <a:latin typeface="Lucida Console" panose="020B0609040504020204" pitchFamily="49" charset="0"/>
              </a:rPr>
              <a:t>keychain</a:t>
            </a:r>
            <a:r>
              <a:rPr lang="fr-FR" sz="1200" dirty="0">
                <a:latin typeface="Lucida Console" panose="020B0609040504020204" pitchFamily="49" charset="0"/>
              </a:rPr>
              <a:t>-key)#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cryptographic-algorithm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hmac-sha-256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R1(config-</a:t>
            </a:r>
            <a:r>
              <a:rPr lang="fr-FR" sz="1200" dirty="0" err="1">
                <a:latin typeface="Lucida Console" panose="020B0609040504020204" pitchFamily="49" charset="0"/>
              </a:rPr>
              <a:t>keychain</a:t>
            </a:r>
            <a:r>
              <a:rPr lang="fr-FR" sz="1200" dirty="0">
                <a:latin typeface="Lucida Console" panose="020B0609040504020204" pitchFamily="49" charset="0"/>
              </a:rPr>
              <a:t>-key)#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key-string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SECRETKEY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fr-FR" sz="1200" dirty="0">
                <a:latin typeface="Lucida Console" panose="020B0609040504020204" pitchFamily="49" charset="0"/>
              </a:rPr>
              <a:t>R1(config-</a:t>
            </a:r>
            <a:r>
              <a:rPr lang="fr-FR" sz="1200" dirty="0" err="1">
                <a:latin typeface="Lucida Console" panose="020B0609040504020204" pitchFamily="49" charset="0"/>
              </a:rPr>
              <a:t>keychain</a:t>
            </a:r>
            <a:r>
              <a:rPr lang="fr-FR" sz="1200" dirty="0">
                <a:latin typeface="Lucida Console" panose="020B0609040504020204" pitchFamily="49" charset="0"/>
              </a:rPr>
              <a:t>-key)#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interface GigabitEthernet0/0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fr-FR" sz="1200" dirty="0">
                <a:latin typeface="Lucida Console" panose="020B0609040504020204" pitchFamily="49" charset="0"/>
              </a:rPr>
              <a:t>R1(config-if)#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authentication key-chain OSPF_KEYCHAIN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4AB872-9E89-4593-B82D-28D48CDD95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09D96C-470F-40B1-BFE6-F0B51ED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88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Мультикаст в </a:t>
            </a:r>
            <a:r>
              <a:rPr lang="en-US"/>
              <a:t>DMVPN </a:t>
            </a:r>
            <a:r>
              <a:rPr lang="ru-RU"/>
              <a:t>между споками не передается</a:t>
            </a:r>
          </a:p>
          <a:p>
            <a:pPr lvl="1"/>
            <a:r>
              <a:rPr lang="ru-RU"/>
              <a:t>Автоматическое соседство возможно только между хабом и споком</a:t>
            </a:r>
          </a:p>
          <a:p>
            <a:pPr lvl="1"/>
            <a:r>
              <a:rPr lang="ru-RU"/>
              <a:t>При наличии </a:t>
            </a:r>
            <a:r>
              <a:rPr lang="en-US"/>
              <a:t>LSA2 </a:t>
            </a:r>
            <a:r>
              <a:rPr lang="ru-RU"/>
              <a:t>роль </a:t>
            </a:r>
            <a:r>
              <a:rPr lang="en-US"/>
              <a:t>DR </a:t>
            </a:r>
            <a:r>
              <a:rPr lang="ru-RU"/>
              <a:t>необходимо назначить хабу, </a:t>
            </a:r>
            <a:r>
              <a:rPr lang="en-US"/>
              <a:t>BDR </a:t>
            </a:r>
            <a:r>
              <a:rPr lang="ru-RU"/>
              <a:t>запретить</a:t>
            </a:r>
          </a:p>
          <a:p>
            <a:r>
              <a:rPr lang="ru-RU"/>
              <a:t>Возможны и другие схемы настройки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Настройка </a:t>
            </a:r>
            <a:r>
              <a:rPr lang="en-US"/>
              <a:t>OSPF </a:t>
            </a:r>
            <a:r>
              <a:rPr lang="ru-RU"/>
              <a:t>в DMVPN</a:t>
            </a:r>
            <a:r>
              <a:rPr lang="en-US"/>
              <a:t> </a:t>
            </a:r>
            <a:r>
              <a:rPr lang="ru-RU"/>
              <a:t>(</a:t>
            </a:r>
            <a:r>
              <a:rPr lang="en-US"/>
              <a:t>Phase 2</a:t>
            </a:r>
            <a:r>
              <a:rPr lang="ru-RU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92278" y="3006629"/>
            <a:ext cx="5398547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Hub(config)#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interface Tunnel0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Hub(config-if)#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nhrp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map multicast dynamic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Hub(config-if)#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network broadcast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Hub(config-if)#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priority 100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Hub(config-if)#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 area 0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3215" y="3006629"/>
            <a:ext cx="5400000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Spoke(config)#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interface Tunnel0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Spoke(config-if)#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nhrp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map multicast 192.0.2.1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Spoke(config-if)#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network broadcast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Spoke(config-if)#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priority 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Spoke(config-if)#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 area 0</a:t>
            </a:r>
          </a:p>
        </p:txBody>
      </p:sp>
      <p:pic>
        <p:nvPicPr>
          <p:cNvPr id="41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DEEABA0A-C703-4946-9CB4-8CF8588A9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334" y="3970424"/>
            <a:ext cx="2943424" cy="268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0CF268EF-3F31-4DE4-A31F-75A38365E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723509" y="4311573"/>
            <a:ext cx="871829" cy="51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FF6398D3-561A-444B-9DCA-A127A7AD5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399712" y="5688000"/>
            <a:ext cx="871829" cy="51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EDFA3F63-EEF5-4AB1-8F06-93ED26961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047304" y="5688000"/>
            <a:ext cx="871829" cy="51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D177E7BE-A2D4-4285-8F4F-CAB1DFBA0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723508" y="5688000"/>
            <a:ext cx="871829" cy="51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D6D5FC3-EE3B-47C7-9326-D0C21FF3ECF9}"/>
              </a:ext>
            </a:extLst>
          </p:cNvPr>
          <p:cNvSpPr txBox="1"/>
          <p:nvPr/>
        </p:nvSpPr>
        <p:spPr>
          <a:xfrm>
            <a:off x="5978666" y="4520454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DR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CB6A01-4CEF-4DE6-9610-22EAEFA593DD}"/>
              </a:ext>
            </a:extLst>
          </p:cNvPr>
          <p:cNvSpPr txBox="1"/>
          <p:nvPr/>
        </p:nvSpPr>
        <p:spPr>
          <a:xfrm>
            <a:off x="4433145" y="5887050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DROTHER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4DCAF2-013A-49AA-93D2-06ECC43DEB88}"/>
              </a:ext>
            </a:extLst>
          </p:cNvPr>
          <p:cNvSpPr txBox="1"/>
          <p:nvPr/>
        </p:nvSpPr>
        <p:spPr>
          <a:xfrm>
            <a:off x="5751572" y="5887050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DROTHER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C2F34D-628A-4484-8A38-FFC6A258A068}"/>
              </a:ext>
            </a:extLst>
          </p:cNvPr>
          <p:cNvSpPr txBox="1"/>
          <p:nvPr/>
        </p:nvSpPr>
        <p:spPr>
          <a:xfrm>
            <a:off x="7076233" y="5887050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DROTHER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DA590E5-367E-4F32-A7AB-6D741DE5E64A}"/>
              </a:ext>
            </a:extLst>
          </p:cNvPr>
          <p:cNvSpPr/>
          <p:nvPr/>
        </p:nvSpPr>
        <p:spPr>
          <a:xfrm>
            <a:off x="5144698" y="5522110"/>
            <a:ext cx="1008000" cy="236554"/>
          </a:xfrm>
          <a:custGeom>
            <a:avLst/>
            <a:gdLst>
              <a:gd name="connsiteX0" fmla="*/ 0 w 1035585"/>
              <a:gd name="connsiteY0" fmla="*/ 903383 h 903383"/>
              <a:gd name="connsiteX1" fmla="*/ 1035585 w 1035585"/>
              <a:gd name="connsiteY1" fmla="*/ 0 h 903383"/>
              <a:gd name="connsiteX0" fmla="*/ 0 w 1035585"/>
              <a:gd name="connsiteY0" fmla="*/ 903383 h 903383"/>
              <a:gd name="connsiteX1" fmla="*/ 1035585 w 1035585"/>
              <a:gd name="connsiteY1" fmla="*/ 0 h 903383"/>
              <a:gd name="connsiteX0" fmla="*/ 0 w 1035585"/>
              <a:gd name="connsiteY0" fmla="*/ 903383 h 903383"/>
              <a:gd name="connsiteX1" fmla="*/ 1035585 w 1035585"/>
              <a:gd name="connsiteY1" fmla="*/ 0 h 903383"/>
              <a:gd name="connsiteX0" fmla="*/ 0 w 1035585"/>
              <a:gd name="connsiteY0" fmla="*/ 903383 h 903383"/>
              <a:gd name="connsiteX1" fmla="*/ 1035585 w 1035585"/>
              <a:gd name="connsiteY1" fmla="*/ 0 h 903383"/>
              <a:gd name="connsiteX0" fmla="*/ 0 w 1035585"/>
              <a:gd name="connsiteY0" fmla="*/ 903383 h 903383"/>
              <a:gd name="connsiteX1" fmla="*/ 1035585 w 1035585"/>
              <a:gd name="connsiteY1" fmla="*/ 0 h 903383"/>
              <a:gd name="connsiteX0" fmla="*/ 0 w 1035585"/>
              <a:gd name="connsiteY0" fmla="*/ 903383 h 903383"/>
              <a:gd name="connsiteX1" fmla="*/ 1035585 w 1035585"/>
              <a:gd name="connsiteY1" fmla="*/ 0 h 903383"/>
              <a:gd name="connsiteX0" fmla="*/ 0 w 1035676"/>
              <a:gd name="connsiteY0" fmla="*/ 903383 h 903383"/>
              <a:gd name="connsiteX1" fmla="*/ 1035585 w 1035676"/>
              <a:gd name="connsiteY1" fmla="*/ 0 h 903383"/>
              <a:gd name="connsiteX0" fmla="*/ 0 w 1036240"/>
              <a:gd name="connsiteY0" fmla="*/ 903383 h 903383"/>
              <a:gd name="connsiteX1" fmla="*/ 1035585 w 1036240"/>
              <a:gd name="connsiteY1" fmla="*/ 0 h 903383"/>
              <a:gd name="connsiteX0" fmla="*/ 0 w 1051878"/>
              <a:gd name="connsiteY0" fmla="*/ 78755 h 318215"/>
              <a:gd name="connsiteX1" fmla="*/ 1051325 w 1051878"/>
              <a:gd name="connsiteY1" fmla="*/ 40069 h 318215"/>
              <a:gd name="connsiteX0" fmla="*/ 0 w 1052418"/>
              <a:gd name="connsiteY0" fmla="*/ 223696 h 223696"/>
              <a:gd name="connsiteX1" fmla="*/ 1051325 w 1052418"/>
              <a:gd name="connsiteY1" fmla="*/ 185010 h 22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418" h="223696">
                <a:moveTo>
                  <a:pt x="0" y="223696"/>
                </a:moveTo>
                <a:cubicBezTo>
                  <a:pt x="995890" y="-146269"/>
                  <a:pt x="1063144" y="16992"/>
                  <a:pt x="1051325" y="185010"/>
                </a:cubicBezTo>
              </a:path>
            </a:pathLst>
          </a:custGeom>
          <a:noFill/>
          <a:ln w="222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B18066C-54A6-4866-8571-AA58DBAF3D95}"/>
              </a:ext>
            </a:extLst>
          </p:cNvPr>
          <p:cNvSpPr/>
          <p:nvPr/>
        </p:nvSpPr>
        <p:spPr>
          <a:xfrm flipH="1">
            <a:off x="6159422" y="5522110"/>
            <a:ext cx="1008000" cy="236554"/>
          </a:xfrm>
          <a:custGeom>
            <a:avLst/>
            <a:gdLst>
              <a:gd name="connsiteX0" fmla="*/ 0 w 1035585"/>
              <a:gd name="connsiteY0" fmla="*/ 903383 h 903383"/>
              <a:gd name="connsiteX1" fmla="*/ 1035585 w 1035585"/>
              <a:gd name="connsiteY1" fmla="*/ 0 h 903383"/>
              <a:gd name="connsiteX0" fmla="*/ 0 w 1035585"/>
              <a:gd name="connsiteY0" fmla="*/ 903383 h 903383"/>
              <a:gd name="connsiteX1" fmla="*/ 1035585 w 1035585"/>
              <a:gd name="connsiteY1" fmla="*/ 0 h 903383"/>
              <a:gd name="connsiteX0" fmla="*/ 0 w 1035585"/>
              <a:gd name="connsiteY0" fmla="*/ 903383 h 903383"/>
              <a:gd name="connsiteX1" fmla="*/ 1035585 w 1035585"/>
              <a:gd name="connsiteY1" fmla="*/ 0 h 903383"/>
              <a:gd name="connsiteX0" fmla="*/ 0 w 1035585"/>
              <a:gd name="connsiteY0" fmla="*/ 903383 h 903383"/>
              <a:gd name="connsiteX1" fmla="*/ 1035585 w 1035585"/>
              <a:gd name="connsiteY1" fmla="*/ 0 h 903383"/>
              <a:gd name="connsiteX0" fmla="*/ 0 w 1035585"/>
              <a:gd name="connsiteY0" fmla="*/ 903383 h 903383"/>
              <a:gd name="connsiteX1" fmla="*/ 1035585 w 1035585"/>
              <a:gd name="connsiteY1" fmla="*/ 0 h 903383"/>
              <a:gd name="connsiteX0" fmla="*/ 0 w 1035585"/>
              <a:gd name="connsiteY0" fmla="*/ 903383 h 903383"/>
              <a:gd name="connsiteX1" fmla="*/ 1035585 w 1035585"/>
              <a:gd name="connsiteY1" fmla="*/ 0 h 903383"/>
              <a:gd name="connsiteX0" fmla="*/ 0 w 1035676"/>
              <a:gd name="connsiteY0" fmla="*/ 903383 h 903383"/>
              <a:gd name="connsiteX1" fmla="*/ 1035585 w 1035676"/>
              <a:gd name="connsiteY1" fmla="*/ 0 h 903383"/>
              <a:gd name="connsiteX0" fmla="*/ 0 w 1036240"/>
              <a:gd name="connsiteY0" fmla="*/ 903383 h 903383"/>
              <a:gd name="connsiteX1" fmla="*/ 1035585 w 1036240"/>
              <a:gd name="connsiteY1" fmla="*/ 0 h 903383"/>
              <a:gd name="connsiteX0" fmla="*/ 0 w 1051878"/>
              <a:gd name="connsiteY0" fmla="*/ 78755 h 318215"/>
              <a:gd name="connsiteX1" fmla="*/ 1051325 w 1051878"/>
              <a:gd name="connsiteY1" fmla="*/ 40069 h 318215"/>
              <a:gd name="connsiteX0" fmla="*/ 0 w 1052418"/>
              <a:gd name="connsiteY0" fmla="*/ 223696 h 223696"/>
              <a:gd name="connsiteX1" fmla="*/ 1051325 w 1052418"/>
              <a:gd name="connsiteY1" fmla="*/ 185010 h 22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418" h="223696">
                <a:moveTo>
                  <a:pt x="0" y="223696"/>
                </a:moveTo>
                <a:cubicBezTo>
                  <a:pt x="995890" y="-146269"/>
                  <a:pt x="1063144" y="16992"/>
                  <a:pt x="1051325" y="185010"/>
                </a:cubicBezTo>
              </a:path>
            </a:pathLst>
          </a:custGeom>
          <a:noFill/>
          <a:ln w="222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D2794F7-19AC-4225-9CE2-84256DBFF5CB}"/>
              </a:ext>
            </a:extLst>
          </p:cNvPr>
          <p:cNvSpPr/>
          <p:nvPr/>
        </p:nvSpPr>
        <p:spPr>
          <a:xfrm>
            <a:off x="5146770" y="5485339"/>
            <a:ext cx="2012793" cy="273325"/>
          </a:xfrm>
          <a:custGeom>
            <a:avLst/>
            <a:gdLst>
              <a:gd name="connsiteX0" fmla="*/ 0 w 1035585"/>
              <a:gd name="connsiteY0" fmla="*/ 903383 h 903383"/>
              <a:gd name="connsiteX1" fmla="*/ 1035585 w 1035585"/>
              <a:gd name="connsiteY1" fmla="*/ 0 h 903383"/>
              <a:gd name="connsiteX0" fmla="*/ 0 w 1035585"/>
              <a:gd name="connsiteY0" fmla="*/ 903383 h 903383"/>
              <a:gd name="connsiteX1" fmla="*/ 1035585 w 1035585"/>
              <a:gd name="connsiteY1" fmla="*/ 0 h 903383"/>
              <a:gd name="connsiteX0" fmla="*/ 0 w 1035585"/>
              <a:gd name="connsiteY0" fmla="*/ 903383 h 903383"/>
              <a:gd name="connsiteX1" fmla="*/ 1035585 w 1035585"/>
              <a:gd name="connsiteY1" fmla="*/ 0 h 903383"/>
              <a:gd name="connsiteX0" fmla="*/ 0 w 1035585"/>
              <a:gd name="connsiteY0" fmla="*/ 903383 h 903383"/>
              <a:gd name="connsiteX1" fmla="*/ 1035585 w 1035585"/>
              <a:gd name="connsiteY1" fmla="*/ 0 h 903383"/>
              <a:gd name="connsiteX0" fmla="*/ 0 w 1035585"/>
              <a:gd name="connsiteY0" fmla="*/ 903383 h 903383"/>
              <a:gd name="connsiteX1" fmla="*/ 1035585 w 1035585"/>
              <a:gd name="connsiteY1" fmla="*/ 0 h 903383"/>
              <a:gd name="connsiteX0" fmla="*/ 0 w 1035585"/>
              <a:gd name="connsiteY0" fmla="*/ 903383 h 903383"/>
              <a:gd name="connsiteX1" fmla="*/ 1035585 w 1035585"/>
              <a:gd name="connsiteY1" fmla="*/ 0 h 903383"/>
              <a:gd name="connsiteX0" fmla="*/ 0 w 1035676"/>
              <a:gd name="connsiteY0" fmla="*/ 903383 h 903383"/>
              <a:gd name="connsiteX1" fmla="*/ 1035585 w 1035676"/>
              <a:gd name="connsiteY1" fmla="*/ 0 h 903383"/>
              <a:gd name="connsiteX0" fmla="*/ 0 w 1036240"/>
              <a:gd name="connsiteY0" fmla="*/ 903383 h 903383"/>
              <a:gd name="connsiteX1" fmla="*/ 1035585 w 1036240"/>
              <a:gd name="connsiteY1" fmla="*/ 0 h 903383"/>
              <a:gd name="connsiteX0" fmla="*/ 0 w 1051878"/>
              <a:gd name="connsiteY0" fmla="*/ 78755 h 318215"/>
              <a:gd name="connsiteX1" fmla="*/ 1051325 w 1051878"/>
              <a:gd name="connsiteY1" fmla="*/ 40069 h 318215"/>
              <a:gd name="connsiteX0" fmla="*/ 0 w 1052418"/>
              <a:gd name="connsiteY0" fmla="*/ 223696 h 223696"/>
              <a:gd name="connsiteX1" fmla="*/ 1051325 w 1052418"/>
              <a:gd name="connsiteY1" fmla="*/ 185010 h 223696"/>
              <a:gd name="connsiteX0" fmla="*/ 0 w 2101580"/>
              <a:gd name="connsiteY0" fmla="*/ 209411 h 209411"/>
              <a:gd name="connsiteX1" fmla="*/ 2101488 w 2101580"/>
              <a:gd name="connsiteY1" fmla="*/ 206754 h 209411"/>
              <a:gd name="connsiteX0" fmla="*/ 0 w 2101488"/>
              <a:gd name="connsiteY0" fmla="*/ 236068 h 236068"/>
              <a:gd name="connsiteX1" fmla="*/ 2101488 w 2101488"/>
              <a:gd name="connsiteY1" fmla="*/ 233411 h 236068"/>
              <a:gd name="connsiteX0" fmla="*/ 0 w 2101488"/>
              <a:gd name="connsiteY0" fmla="*/ 289681 h 289681"/>
              <a:gd name="connsiteX1" fmla="*/ 2101488 w 2101488"/>
              <a:gd name="connsiteY1" fmla="*/ 287024 h 289681"/>
              <a:gd name="connsiteX0" fmla="*/ 0 w 2101488"/>
              <a:gd name="connsiteY0" fmla="*/ 274684 h 274684"/>
              <a:gd name="connsiteX1" fmla="*/ 2101488 w 2101488"/>
              <a:gd name="connsiteY1" fmla="*/ 272027 h 274684"/>
              <a:gd name="connsiteX0" fmla="*/ 0 w 2101488"/>
              <a:gd name="connsiteY0" fmla="*/ 273329 h 273329"/>
              <a:gd name="connsiteX1" fmla="*/ 2101488 w 2101488"/>
              <a:gd name="connsiteY1" fmla="*/ 270672 h 273329"/>
              <a:gd name="connsiteX0" fmla="*/ 0 w 2101488"/>
              <a:gd name="connsiteY0" fmla="*/ 266607 h 266607"/>
              <a:gd name="connsiteX1" fmla="*/ 2101488 w 2101488"/>
              <a:gd name="connsiteY1" fmla="*/ 263950 h 266607"/>
              <a:gd name="connsiteX0" fmla="*/ 0 w 2101488"/>
              <a:gd name="connsiteY0" fmla="*/ 265273 h 265273"/>
              <a:gd name="connsiteX1" fmla="*/ 2101488 w 2101488"/>
              <a:gd name="connsiteY1" fmla="*/ 262616 h 265273"/>
              <a:gd name="connsiteX0" fmla="*/ 0 w 2101488"/>
              <a:gd name="connsiteY0" fmla="*/ 258468 h 258468"/>
              <a:gd name="connsiteX1" fmla="*/ 2101488 w 2101488"/>
              <a:gd name="connsiteY1" fmla="*/ 255811 h 25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1488" h="258468">
                <a:moveTo>
                  <a:pt x="0" y="258468"/>
                </a:moveTo>
                <a:cubicBezTo>
                  <a:pt x="1047603" y="-86277"/>
                  <a:pt x="1055188" y="-85146"/>
                  <a:pt x="2101488" y="255811"/>
                </a:cubicBezTo>
              </a:path>
            </a:pathLst>
          </a:custGeom>
          <a:noFill/>
          <a:ln w="222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233BDF-881E-4610-86F2-0112C33A5147}"/>
              </a:ext>
            </a:extLst>
          </p:cNvPr>
          <p:cNvGrpSpPr/>
          <p:nvPr/>
        </p:nvGrpSpPr>
        <p:grpSpPr>
          <a:xfrm>
            <a:off x="5145538" y="4803354"/>
            <a:ext cx="2018074" cy="955310"/>
            <a:chOff x="5144697" y="4803354"/>
            <a:chExt cx="2018074" cy="95531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73A7F3C-FF00-4627-95F8-3C71151B6AC7}"/>
                </a:ext>
              </a:extLst>
            </p:cNvPr>
            <p:cNvSpPr/>
            <p:nvPr/>
          </p:nvSpPr>
          <p:spPr>
            <a:xfrm>
              <a:off x="5144697" y="4803354"/>
              <a:ext cx="1003349" cy="955310"/>
            </a:xfrm>
            <a:custGeom>
              <a:avLst/>
              <a:gdLst>
                <a:gd name="connsiteX0" fmla="*/ 0 w 1035585"/>
                <a:gd name="connsiteY0" fmla="*/ 903383 h 903383"/>
                <a:gd name="connsiteX1" fmla="*/ 1035585 w 1035585"/>
                <a:gd name="connsiteY1" fmla="*/ 0 h 903383"/>
                <a:gd name="connsiteX0" fmla="*/ 0 w 1035585"/>
                <a:gd name="connsiteY0" fmla="*/ 903383 h 903383"/>
                <a:gd name="connsiteX1" fmla="*/ 1035585 w 1035585"/>
                <a:gd name="connsiteY1" fmla="*/ 0 h 903383"/>
                <a:gd name="connsiteX0" fmla="*/ 0 w 1035585"/>
                <a:gd name="connsiteY0" fmla="*/ 903383 h 903383"/>
                <a:gd name="connsiteX1" fmla="*/ 1035585 w 1035585"/>
                <a:gd name="connsiteY1" fmla="*/ 0 h 903383"/>
                <a:gd name="connsiteX0" fmla="*/ 0 w 1035585"/>
                <a:gd name="connsiteY0" fmla="*/ 903383 h 903383"/>
                <a:gd name="connsiteX1" fmla="*/ 1035585 w 1035585"/>
                <a:gd name="connsiteY1" fmla="*/ 0 h 903383"/>
                <a:gd name="connsiteX0" fmla="*/ 0 w 1035585"/>
                <a:gd name="connsiteY0" fmla="*/ 903383 h 903383"/>
                <a:gd name="connsiteX1" fmla="*/ 1035585 w 1035585"/>
                <a:gd name="connsiteY1" fmla="*/ 0 h 903383"/>
                <a:gd name="connsiteX0" fmla="*/ 0 w 1035585"/>
                <a:gd name="connsiteY0" fmla="*/ 903383 h 903383"/>
                <a:gd name="connsiteX1" fmla="*/ 1035585 w 1035585"/>
                <a:gd name="connsiteY1" fmla="*/ 0 h 903383"/>
                <a:gd name="connsiteX0" fmla="*/ 0 w 1035676"/>
                <a:gd name="connsiteY0" fmla="*/ 903383 h 903383"/>
                <a:gd name="connsiteX1" fmla="*/ 1035585 w 1035676"/>
                <a:gd name="connsiteY1" fmla="*/ 0 h 903383"/>
                <a:gd name="connsiteX0" fmla="*/ 0 w 1036240"/>
                <a:gd name="connsiteY0" fmla="*/ 903383 h 903383"/>
                <a:gd name="connsiteX1" fmla="*/ 1035585 w 1036240"/>
                <a:gd name="connsiteY1" fmla="*/ 0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40" h="903383">
                  <a:moveTo>
                    <a:pt x="0" y="903383"/>
                  </a:moveTo>
                  <a:cubicBezTo>
                    <a:pt x="995890" y="533418"/>
                    <a:pt x="1043469" y="765134"/>
                    <a:pt x="1035585" y="0"/>
                  </a:cubicBezTo>
                </a:path>
              </a:pathLst>
            </a:custGeom>
            <a:noFill/>
            <a:ln w="222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797BBAC-5330-455D-B30F-202F8B5CCF8D}"/>
                </a:ext>
              </a:extLst>
            </p:cNvPr>
            <p:cNvSpPr/>
            <p:nvPr/>
          </p:nvSpPr>
          <p:spPr>
            <a:xfrm flipH="1">
              <a:off x="6159422" y="4803354"/>
              <a:ext cx="1003349" cy="955310"/>
            </a:xfrm>
            <a:custGeom>
              <a:avLst/>
              <a:gdLst>
                <a:gd name="connsiteX0" fmla="*/ 0 w 1035585"/>
                <a:gd name="connsiteY0" fmla="*/ 903383 h 903383"/>
                <a:gd name="connsiteX1" fmla="*/ 1035585 w 1035585"/>
                <a:gd name="connsiteY1" fmla="*/ 0 h 903383"/>
                <a:gd name="connsiteX0" fmla="*/ 0 w 1035585"/>
                <a:gd name="connsiteY0" fmla="*/ 903383 h 903383"/>
                <a:gd name="connsiteX1" fmla="*/ 1035585 w 1035585"/>
                <a:gd name="connsiteY1" fmla="*/ 0 h 903383"/>
                <a:gd name="connsiteX0" fmla="*/ 0 w 1035585"/>
                <a:gd name="connsiteY0" fmla="*/ 903383 h 903383"/>
                <a:gd name="connsiteX1" fmla="*/ 1035585 w 1035585"/>
                <a:gd name="connsiteY1" fmla="*/ 0 h 903383"/>
                <a:gd name="connsiteX0" fmla="*/ 0 w 1035585"/>
                <a:gd name="connsiteY0" fmla="*/ 903383 h 903383"/>
                <a:gd name="connsiteX1" fmla="*/ 1035585 w 1035585"/>
                <a:gd name="connsiteY1" fmla="*/ 0 h 903383"/>
                <a:gd name="connsiteX0" fmla="*/ 0 w 1035585"/>
                <a:gd name="connsiteY0" fmla="*/ 903383 h 903383"/>
                <a:gd name="connsiteX1" fmla="*/ 1035585 w 1035585"/>
                <a:gd name="connsiteY1" fmla="*/ 0 h 903383"/>
                <a:gd name="connsiteX0" fmla="*/ 0 w 1035585"/>
                <a:gd name="connsiteY0" fmla="*/ 903383 h 903383"/>
                <a:gd name="connsiteX1" fmla="*/ 1035585 w 1035585"/>
                <a:gd name="connsiteY1" fmla="*/ 0 h 903383"/>
                <a:gd name="connsiteX0" fmla="*/ 0 w 1035676"/>
                <a:gd name="connsiteY0" fmla="*/ 903383 h 903383"/>
                <a:gd name="connsiteX1" fmla="*/ 1035585 w 1035676"/>
                <a:gd name="connsiteY1" fmla="*/ 0 h 903383"/>
                <a:gd name="connsiteX0" fmla="*/ 0 w 1036240"/>
                <a:gd name="connsiteY0" fmla="*/ 903383 h 903383"/>
                <a:gd name="connsiteX1" fmla="*/ 1035585 w 1036240"/>
                <a:gd name="connsiteY1" fmla="*/ 0 h 90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40" h="903383">
                  <a:moveTo>
                    <a:pt x="0" y="903383"/>
                  </a:moveTo>
                  <a:cubicBezTo>
                    <a:pt x="995890" y="533418"/>
                    <a:pt x="1043469" y="765134"/>
                    <a:pt x="1035585" y="0"/>
                  </a:cubicBezTo>
                </a:path>
              </a:pathLst>
            </a:custGeom>
            <a:noFill/>
            <a:ln w="222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C90F80F-3878-40D1-B2C6-5474DB442111}"/>
                </a:ext>
              </a:extLst>
            </p:cNvPr>
            <p:cNvSpPr/>
            <p:nvPr/>
          </p:nvSpPr>
          <p:spPr>
            <a:xfrm flipH="1">
              <a:off x="6154431" y="4806471"/>
              <a:ext cx="5196" cy="903971"/>
            </a:xfrm>
            <a:custGeom>
              <a:avLst/>
              <a:gdLst>
                <a:gd name="connsiteX0" fmla="*/ 0 w 1035585"/>
                <a:gd name="connsiteY0" fmla="*/ 903383 h 903383"/>
                <a:gd name="connsiteX1" fmla="*/ 1035585 w 1035585"/>
                <a:gd name="connsiteY1" fmla="*/ 0 h 903383"/>
                <a:gd name="connsiteX0" fmla="*/ 0 w 1035585"/>
                <a:gd name="connsiteY0" fmla="*/ 903383 h 903383"/>
                <a:gd name="connsiteX1" fmla="*/ 1035585 w 1035585"/>
                <a:gd name="connsiteY1" fmla="*/ 0 h 903383"/>
                <a:gd name="connsiteX0" fmla="*/ 0 w 1035585"/>
                <a:gd name="connsiteY0" fmla="*/ 903383 h 903383"/>
                <a:gd name="connsiteX1" fmla="*/ 1035585 w 1035585"/>
                <a:gd name="connsiteY1" fmla="*/ 0 h 903383"/>
                <a:gd name="connsiteX0" fmla="*/ 0 w 1035585"/>
                <a:gd name="connsiteY0" fmla="*/ 903383 h 903383"/>
                <a:gd name="connsiteX1" fmla="*/ 1035585 w 1035585"/>
                <a:gd name="connsiteY1" fmla="*/ 0 h 903383"/>
                <a:gd name="connsiteX0" fmla="*/ 0 w 1035585"/>
                <a:gd name="connsiteY0" fmla="*/ 903383 h 903383"/>
                <a:gd name="connsiteX1" fmla="*/ 1035585 w 1035585"/>
                <a:gd name="connsiteY1" fmla="*/ 0 h 903383"/>
                <a:gd name="connsiteX0" fmla="*/ 0 w 1035585"/>
                <a:gd name="connsiteY0" fmla="*/ 903383 h 903383"/>
                <a:gd name="connsiteX1" fmla="*/ 1035585 w 1035585"/>
                <a:gd name="connsiteY1" fmla="*/ 0 h 903383"/>
                <a:gd name="connsiteX0" fmla="*/ 0 w 1035676"/>
                <a:gd name="connsiteY0" fmla="*/ 903383 h 903383"/>
                <a:gd name="connsiteX1" fmla="*/ 1035585 w 1035676"/>
                <a:gd name="connsiteY1" fmla="*/ 0 h 903383"/>
                <a:gd name="connsiteX0" fmla="*/ 0 w 1036240"/>
                <a:gd name="connsiteY0" fmla="*/ 903383 h 903383"/>
                <a:gd name="connsiteX1" fmla="*/ 1035585 w 1036240"/>
                <a:gd name="connsiteY1" fmla="*/ 0 h 903383"/>
                <a:gd name="connsiteX0" fmla="*/ 0 w 1051878"/>
                <a:gd name="connsiteY0" fmla="*/ 78755 h 318215"/>
                <a:gd name="connsiteX1" fmla="*/ 1051325 w 1051878"/>
                <a:gd name="connsiteY1" fmla="*/ 40069 h 318215"/>
                <a:gd name="connsiteX0" fmla="*/ 0 w 1052418"/>
                <a:gd name="connsiteY0" fmla="*/ 223696 h 223696"/>
                <a:gd name="connsiteX1" fmla="*/ 1051325 w 1052418"/>
                <a:gd name="connsiteY1" fmla="*/ 185010 h 223696"/>
                <a:gd name="connsiteX0" fmla="*/ 2816 w 447335"/>
                <a:gd name="connsiteY0" fmla="*/ 78018 h 932853"/>
                <a:gd name="connsiteX1" fmla="*/ 0 w 447335"/>
                <a:gd name="connsiteY1" fmla="*/ 932853 h 932853"/>
                <a:gd name="connsiteX0" fmla="*/ 2816 w 5425"/>
                <a:gd name="connsiteY0" fmla="*/ 0 h 854835"/>
                <a:gd name="connsiteX1" fmla="*/ 0 w 5425"/>
                <a:gd name="connsiteY1" fmla="*/ 854835 h 85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5" h="854835">
                  <a:moveTo>
                    <a:pt x="2816" y="0"/>
                  </a:moveTo>
                  <a:cubicBezTo>
                    <a:pt x="256" y="851420"/>
                    <a:pt x="11819" y="686817"/>
                    <a:pt x="0" y="854835"/>
                  </a:cubicBezTo>
                </a:path>
              </a:pathLst>
            </a:custGeom>
            <a:noFill/>
            <a:ln w="222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8DFBA1B-4BFE-4444-868D-BAFA64B68E7A}"/>
              </a:ext>
            </a:extLst>
          </p:cNvPr>
          <p:cNvGrpSpPr/>
          <p:nvPr/>
        </p:nvGrpSpPr>
        <p:grpSpPr>
          <a:xfrm>
            <a:off x="5139524" y="4783703"/>
            <a:ext cx="2036257" cy="989849"/>
            <a:chOff x="5137426" y="4783877"/>
            <a:chExt cx="2036257" cy="98984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2ECEF2E-4DB7-4331-A85F-2075669408A3}"/>
                </a:ext>
              </a:extLst>
            </p:cNvPr>
            <p:cNvGrpSpPr/>
            <p:nvPr/>
          </p:nvGrpSpPr>
          <p:grpSpPr>
            <a:xfrm>
              <a:off x="5144697" y="4803354"/>
              <a:ext cx="2018074" cy="955310"/>
              <a:chOff x="5144697" y="4803354"/>
              <a:chExt cx="2018074" cy="955310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E88C03A-08E8-41EF-9923-3278A83C4DDB}"/>
                  </a:ext>
                </a:extLst>
              </p:cNvPr>
              <p:cNvSpPr/>
              <p:nvPr/>
            </p:nvSpPr>
            <p:spPr>
              <a:xfrm>
                <a:off x="5144697" y="4803354"/>
                <a:ext cx="1003349" cy="955310"/>
              </a:xfrm>
              <a:custGeom>
                <a:avLst/>
                <a:gdLst>
                  <a:gd name="connsiteX0" fmla="*/ 0 w 1035585"/>
                  <a:gd name="connsiteY0" fmla="*/ 903383 h 903383"/>
                  <a:gd name="connsiteX1" fmla="*/ 1035585 w 1035585"/>
                  <a:gd name="connsiteY1" fmla="*/ 0 h 903383"/>
                  <a:gd name="connsiteX0" fmla="*/ 0 w 1035585"/>
                  <a:gd name="connsiteY0" fmla="*/ 903383 h 903383"/>
                  <a:gd name="connsiteX1" fmla="*/ 1035585 w 1035585"/>
                  <a:gd name="connsiteY1" fmla="*/ 0 h 903383"/>
                  <a:gd name="connsiteX0" fmla="*/ 0 w 1035585"/>
                  <a:gd name="connsiteY0" fmla="*/ 903383 h 903383"/>
                  <a:gd name="connsiteX1" fmla="*/ 1035585 w 1035585"/>
                  <a:gd name="connsiteY1" fmla="*/ 0 h 903383"/>
                  <a:gd name="connsiteX0" fmla="*/ 0 w 1035585"/>
                  <a:gd name="connsiteY0" fmla="*/ 903383 h 903383"/>
                  <a:gd name="connsiteX1" fmla="*/ 1035585 w 1035585"/>
                  <a:gd name="connsiteY1" fmla="*/ 0 h 903383"/>
                  <a:gd name="connsiteX0" fmla="*/ 0 w 1035585"/>
                  <a:gd name="connsiteY0" fmla="*/ 903383 h 903383"/>
                  <a:gd name="connsiteX1" fmla="*/ 1035585 w 1035585"/>
                  <a:gd name="connsiteY1" fmla="*/ 0 h 903383"/>
                  <a:gd name="connsiteX0" fmla="*/ 0 w 1035585"/>
                  <a:gd name="connsiteY0" fmla="*/ 903383 h 903383"/>
                  <a:gd name="connsiteX1" fmla="*/ 1035585 w 1035585"/>
                  <a:gd name="connsiteY1" fmla="*/ 0 h 903383"/>
                  <a:gd name="connsiteX0" fmla="*/ 0 w 1035676"/>
                  <a:gd name="connsiteY0" fmla="*/ 903383 h 903383"/>
                  <a:gd name="connsiteX1" fmla="*/ 1035585 w 1035676"/>
                  <a:gd name="connsiteY1" fmla="*/ 0 h 903383"/>
                  <a:gd name="connsiteX0" fmla="*/ 0 w 1036240"/>
                  <a:gd name="connsiteY0" fmla="*/ 903383 h 903383"/>
                  <a:gd name="connsiteX1" fmla="*/ 1035585 w 1036240"/>
                  <a:gd name="connsiteY1" fmla="*/ 0 h 903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6240" h="903383">
                    <a:moveTo>
                      <a:pt x="0" y="903383"/>
                    </a:moveTo>
                    <a:cubicBezTo>
                      <a:pt x="995890" y="533418"/>
                      <a:pt x="1043469" y="765134"/>
                      <a:pt x="1035585" y="0"/>
                    </a:cubicBezTo>
                  </a:path>
                </a:pathLst>
              </a:custGeom>
              <a:noFill/>
              <a:ln>
                <a:gradFill>
                  <a:gsLst>
                    <a:gs pos="66000">
                      <a:srgbClr val="FF0000"/>
                    </a:gs>
                    <a:gs pos="33000">
                      <a:srgbClr val="2F528F">
                        <a:alpha val="0"/>
                      </a:srgbClr>
                    </a:gs>
                    <a:gs pos="100000">
                      <a:srgbClr val="FF000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615495B-41E6-4AF3-A1D7-6C8D36297EEE}"/>
                  </a:ext>
                </a:extLst>
              </p:cNvPr>
              <p:cNvSpPr/>
              <p:nvPr/>
            </p:nvSpPr>
            <p:spPr>
              <a:xfrm flipH="1">
                <a:off x="6159422" y="4803354"/>
                <a:ext cx="1003349" cy="955310"/>
              </a:xfrm>
              <a:custGeom>
                <a:avLst/>
                <a:gdLst>
                  <a:gd name="connsiteX0" fmla="*/ 0 w 1035585"/>
                  <a:gd name="connsiteY0" fmla="*/ 903383 h 903383"/>
                  <a:gd name="connsiteX1" fmla="*/ 1035585 w 1035585"/>
                  <a:gd name="connsiteY1" fmla="*/ 0 h 903383"/>
                  <a:gd name="connsiteX0" fmla="*/ 0 w 1035585"/>
                  <a:gd name="connsiteY0" fmla="*/ 903383 h 903383"/>
                  <a:gd name="connsiteX1" fmla="*/ 1035585 w 1035585"/>
                  <a:gd name="connsiteY1" fmla="*/ 0 h 903383"/>
                  <a:gd name="connsiteX0" fmla="*/ 0 w 1035585"/>
                  <a:gd name="connsiteY0" fmla="*/ 903383 h 903383"/>
                  <a:gd name="connsiteX1" fmla="*/ 1035585 w 1035585"/>
                  <a:gd name="connsiteY1" fmla="*/ 0 h 903383"/>
                  <a:gd name="connsiteX0" fmla="*/ 0 w 1035585"/>
                  <a:gd name="connsiteY0" fmla="*/ 903383 h 903383"/>
                  <a:gd name="connsiteX1" fmla="*/ 1035585 w 1035585"/>
                  <a:gd name="connsiteY1" fmla="*/ 0 h 903383"/>
                  <a:gd name="connsiteX0" fmla="*/ 0 w 1035585"/>
                  <a:gd name="connsiteY0" fmla="*/ 903383 h 903383"/>
                  <a:gd name="connsiteX1" fmla="*/ 1035585 w 1035585"/>
                  <a:gd name="connsiteY1" fmla="*/ 0 h 903383"/>
                  <a:gd name="connsiteX0" fmla="*/ 0 w 1035585"/>
                  <a:gd name="connsiteY0" fmla="*/ 903383 h 903383"/>
                  <a:gd name="connsiteX1" fmla="*/ 1035585 w 1035585"/>
                  <a:gd name="connsiteY1" fmla="*/ 0 h 903383"/>
                  <a:gd name="connsiteX0" fmla="*/ 0 w 1035676"/>
                  <a:gd name="connsiteY0" fmla="*/ 903383 h 903383"/>
                  <a:gd name="connsiteX1" fmla="*/ 1035585 w 1035676"/>
                  <a:gd name="connsiteY1" fmla="*/ 0 h 903383"/>
                  <a:gd name="connsiteX0" fmla="*/ 0 w 1036240"/>
                  <a:gd name="connsiteY0" fmla="*/ 903383 h 903383"/>
                  <a:gd name="connsiteX1" fmla="*/ 1035585 w 1036240"/>
                  <a:gd name="connsiteY1" fmla="*/ 0 h 903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6240" h="903383">
                    <a:moveTo>
                      <a:pt x="0" y="903383"/>
                    </a:moveTo>
                    <a:cubicBezTo>
                      <a:pt x="995890" y="533418"/>
                      <a:pt x="1043469" y="765134"/>
                      <a:pt x="1035585" y="0"/>
                    </a:cubicBezTo>
                  </a:path>
                </a:pathLst>
              </a:custGeom>
              <a:noFill/>
              <a:ln>
                <a:gradFill>
                  <a:gsLst>
                    <a:gs pos="33000">
                      <a:srgbClr val="7030A0">
                        <a:alpha val="0"/>
                      </a:srgbClr>
                    </a:gs>
                    <a:gs pos="66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68CB4EF-B7F8-4EC4-BF7B-20393C752D35}"/>
                  </a:ext>
                </a:extLst>
              </p:cNvPr>
              <p:cNvSpPr/>
              <p:nvPr/>
            </p:nvSpPr>
            <p:spPr>
              <a:xfrm flipH="1">
                <a:off x="6154431" y="4806471"/>
                <a:ext cx="5196" cy="903971"/>
              </a:xfrm>
              <a:custGeom>
                <a:avLst/>
                <a:gdLst>
                  <a:gd name="connsiteX0" fmla="*/ 0 w 1035585"/>
                  <a:gd name="connsiteY0" fmla="*/ 903383 h 903383"/>
                  <a:gd name="connsiteX1" fmla="*/ 1035585 w 1035585"/>
                  <a:gd name="connsiteY1" fmla="*/ 0 h 903383"/>
                  <a:gd name="connsiteX0" fmla="*/ 0 w 1035585"/>
                  <a:gd name="connsiteY0" fmla="*/ 903383 h 903383"/>
                  <a:gd name="connsiteX1" fmla="*/ 1035585 w 1035585"/>
                  <a:gd name="connsiteY1" fmla="*/ 0 h 903383"/>
                  <a:gd name="connsiteX0" fmla="*/ 0 w 1035585"/>
                  <a:gd name="connsiteY0" fmla="*/ 903383 h 903383"/>
                  <a:gd name="connsiteX1" fmla="*/ 1035585 w 1035585"/>
                  <a:gd name="connsiteY1" fmla="*/ 0 h 903383"/>
                  <a:gd name="connsiteX0" fmla="*/ 0 w 1035585"/>
                  <a:gd name="connsiteY0" fmla="*/ 903383 h 903383"/>
                  <a:gd name="connsiteX1" fmla="*/ 1035585 w 1035585"/>
                  <a:gd name="connsiteY1" fmla="*/ 0 h 903383"/>
                  <a:gd name="connsiteX0" fmla="*/ 0 w 1035585"/>
                  <a:gd name="connsiteY0" fmla="*/ 903383 h 903383"/>
                  <a:gd name="connsiteX1" fmla="*/ 1035585 w 1035585"/>
                  <a:gd name="connsiteY1" fmla="*/ 0 h 903383"/>
                  <a:gd name="connsiteX0" fmla="*/ 0 w 1035585"/>
                  <a:gd name="connsiteY0" fmla="*/ 903383 h 903383"/>
                  <a:gd name="connsiteX1" fmla="*/ 1035585 w 1035585"/>
                  <a:gd name="connsiteY1" fmla="*/ 0 h 903383"/>
                  <a:gd name="connsiteX0" fmla="*/ 0 w 1035676"/>
                  <a:gd name="connsiteY0" fmla="*/ 903383 h 903383"/>
                  <a:gd name="connsiteX1" fmla="*/ 1035585 w 1035676"/>
                  <a:gd name="connsiteY1" fmla="*/ 0 h 903383"/>
                  <a:gd name="connsiteX0" fmla="*/ 0 w 1036240"/>
                  <a:gd name="connsiteY0" fmla="*/ 903383 h 903383"/>
                  <a:gd name="connsiteX1" fmla="*/ 1035585 w 1036240"/>
                  <a:gd name="connsiteY1" fmla="*/ 0 h 903383"/>
                  <a:gd name="connsiteX0" fmla="*/ 0 w 1051878"/>
                  <a:gd name="connsiteY0" fmla="*/ 78755 h 318215"/>
                  <a:gd name="connsiteX1" fmla="*/ 1051325 w 1051878"/>
                  <a:gd name="connsiteY1" fmla="*/ 40069 h 318215"/>
                  <a:gd name="connsiteX0" fmla="*/ 0 w 1052418"/>
                  <a:gd name="connsiteY0" fmla="*/ 223696 h 223696"/>
                  <a:gd name="connsiteX1" fmla="*/ 1051325 w 1052418"/>
                  <a:gd name="connsiteY1" fmla="*/ 185010 h 223696"/>
                  <a:gd name="connsiteX0" fmla="*/ 2816 w 447335"/>
                  <a:gd name="connsiteY0" fmla="*/ 78018 h 932853"/>
                  <a:gd name="connsiteX1" fmla="*/ 0 w 447335"/>
                  <a:gd name="connsiteY1" fmla="*/ 932853 h 932853"/>
                  <a:gd name="connsiteX0" fmla="*/ 2816 w 5425"/>
                  <a:gd name="connsiteY0" fmla="*/ 0 h 854835"/>
                  <a:gd name="connsiteX1" fmla="*/ 0 w 5425"/>
                  <a:gd name="connsiteY1" fmla="*/ 854835 h 854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25" h="854835">
                    <a:moveTo>
                      <a:pt x="2816" y="0"/>
                    </a:moveTo>
                    <a:cubicBezTo>
                      <a:pt x="256" y="851420"/>
                      <a:pt x="11819" y="686817"/>
                      <a:pt x="0" y="854835"/>
                    </a:cubicBezTo>
                  </a:path>
                </a:pathLst>
              </a:custGeom>
              <a:noFill/>
              <a:ln>
                <a:gradFill>
                  <a:gsLst>
                    <a:gs pos="33000">
                      <a:srgbClr val="2F528F">
                        <a:alpha val="0"/>
                      </a:srgbClr>
                    </a:gs>
                    <a:gs pos="66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sp>
          <p:nvSpPr>
            <p:cNvPr id="68" name="Flowchart: Magnetic Disk 67">
              <a:extLst>
                <a:ext uri="{FF2B5EF4-FFF2-40B4-BE49-F238E27FC236}">
                  <a16:creationId xmlns:a16="http://schemas.microsoft.com/office/drawing/2014/main" id="{9EF20E7E-F8F2-4BDA-BAAC-1CA35C83583A}"/>
                </a:ext>
              </a:extLst>
            </p:cNvPr>
            <p:cNvSpPr/>
            <p:nvPr/>
          </p:nvSpPr>
          <p:spPr>
            <a:xfrm rot="10800000">
              <a:off x="6124509" y="4783877"/>
              <a:ext cx="63103" cy="12191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9" name="Flowchart: Magnetic Disk 68">
              <a:extLst>
                <a:ext uri="{FF2B5EF4-FFF2-40B4-BE49-F238E27FC236}">
                  <a16:creationId xmlns:a16="http://schemas.microsoft.com/office/drawing/2014/main" id="{E855163F-91CB-4D09-8EC4-8AA74361028D}"/>
                </a:ext>
              </a:extLst>
            </p:cNvPr>
            <p:cNvSpPr/>
            <p:nvPr/>
          </p:nvSpPr>
          <p:spPr>
            <a:xfrm rot="17231392">
              <a:off x="7081175" y="5675201"/>
              <a:ext cx="63103" cy="12191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0" name="Flowchart: Magnetic Disk 69">
              <a:extLst>
                <a:ext uri="{FF2B5EF4-FFF2-40B4-BE49-F238E27FC236}">
                  <a16:creationId xmlns:a16="http://schemas.microsoft.com/office/drawing/2014/main" id="{6FD33E77-4E93-458F-BD03-ABC29F91D63C}"/>
                </a:ext>
              </a:extLst>
            </p:cNvPr>
            <p:cNvSpPr/>
            <p:nvPr/>
          </p:nvSpPr>
          <p:spPr>
            <a:xfrm rot="4172388">
              <a:off x="5166830" y="5681219"/>
              <a:ext cx="63103" cy="12191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74" name="Flowchart: Magnetic Disk 73">
            <a:extLst>
              <a:ext uri="{FF2B5EF4-FFF2-40B4-BE49-F238E27FC236}">
                <a16:creationId xmlns:a16="http://schemas.microsoft.com/office/drawing/2014/main" id="{E1472734-233A-4132-B6C3-8939F7276F5B}"/>
              </a:ext>
            </a:extLst>
          </p:cNvPr>
          <p:cNvSpPr/>
          <p:nvPr/>
        </p:nvSpPr>
        <p:spPr>
          <a:xfrm>
            <a:off x="6121485" y="5610469"/>
            <a:ext cx="63103" cy="1219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216B09-CE52-46CC-97BB-2EF2CCB9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04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A51843-9DC7-4FA1-8CBE-D7FBCEF0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b="1" dirty="0"/>
              <a:t>neighbor &lt;IP&gt; </a:t>
            </a:r>
            <a:r>
              <a:rPr lang="ru-RU" dirty="0"/>
              <a:t>добавляет статического соседа в таблицу</a:t>
            </a:r>
          </a:p>
          <a:p>
            <a:pPr lvl="1"/>
            <a:r>
              <a:rPr lang="ru-RU" dirty="0"/>
              <a:t>Требует тип среды </a:t>
            </a:r>
            <a:r>
              <a:rPr lang="en-US" dirty="0" err="1"/>
              <a:t>nonbroadcast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point-to-multipoint </a:t>
            </a:r>
            <a:r>
              <a:rPr lang="en-US" dirty="0" err="1"/>
              <a:t>nonbroadcast</a:t>
            </a:r>
            <a:endParaRPr lang="ru-RU" dirty="0"/>
          </a:p>
          <a:p>
            <a:pPr lvl="2"/>
            <a:r>
              <a:rPr lang="ru-RU" dirty="0"/>
              <a:t>Среды без поддержки </a:t>
            </a:r>
            <a:r>
              <a:rPr lang="ru-RU" dirty="0" err="1"/>
              <a:t>мультикаста</a:t>
            </a:r>
            <a:r>
              <a:rPr lang="ru-RU" dirty="0"/>
              <a:t> или его эмуляции</a:t>
            </a:r>
          </a:p>
          <a:p>
            <a:pPr lvl="1"/>
            <a:r>
              <a:rPr lang="ru-RU" dirty="0"/>
              <a:t>Достаточно указать с одной стороны соседства (логичнее, конечно, с обеих)</a:t>
            </a:r>
          </a:p>
          <a:p>
            <a:pPr lvl="1"/>
            <a:r>
              <a:rPr lang="ru-RU" dirty="0"/>
              <a:t>Параметр </a:t>
            </a:r>
            <a:r>
              <a:rPr lang="en-US" b="1" dirty="0"/>
              <a:t>priority</a:t>
            </a:r>
            <a:r>
              <a:rPr lang="ru-RU" dirty="0"/>
              <a:t> можно указать порядок установления соседств </a:t>
            </a:r>
          </a:p>
          <a:p>
            <a:pPr lvl="2"/>
            <a:r>
              <a:rPr lang="ru-RU" dirty="0"/>
              <a:t>Не путать с приоритетом выбора </a:t>
            </a:r>
            <a:r>
              <a:rPr lang="en-US" dirty="0"/>
              <a:t>DR/BDR</a:t>
            </a:r>
            <a:r>
              <a:rPr lang="ru-RU" dirty="0"/>
              <a:t>, это не совсем то же самое (хотя и похоже)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2362-60CC-42A6-A7FC-0979ACEA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Статическое указание соседей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9884C-BBE9-4BA5-A339-581DEDB644CE}"/>
              </a:ext>
            </a:extLst>
          </p:cNvPr>
          <p:cNvSpPr txBox="1"/>
          <p:nvPr/>
        </p:nvSpPr>
        <p:spPr>
          <a:xfrm>
            <a:off x="609600" y="3635165"/>
            <a:ext cx="10972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Lucida Console" panose="020B0609040504020204" pitchFamily="49" charset="0"/>
              </a:rPr>
              <a:t>R1(config)#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interface GigabitEthernet0/0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R1(config-if)#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network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nonbroadcast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fr-FR" sz="1200" dirty="0">
                <a:latin typeface="Lucida Console" panose="020B0609040504020204" pitchFamily="49" charset="0"/>
              </a:rPr>
              <a:t>R1(config-if)#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R1(config-router)#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neighbor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10.1.2.2 priority 1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5DDE6-ABD9-4E22-B183-FE135C01C7FB}"/>
              </a:ext>
            </a:extLst>
          </p:cNvPr>
          <p:cNvSpPr txBox="1"/>
          <p:nvPr/>
        </p:nvSpPr>
        <p:spPr>
          <a:xfrm>
            <a:off x="609600" y="4556743"/>
            <a:ext cx="10972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Lucida Console" panose="020B0609040504020204" pitchFamily="49" charset="0"/>
              </a:rPr>
              <a:t>R2(config)#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interface GigabitEthernet0/0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R2(config-if)#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network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nonbroadcast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fr-FR" sz="1200" dirty="0">
                <a:latin typeface="Lucida Console" panose="020B0609040504020204" pitchFamily="49" charset="0"/>
              </a:rPr>
              <a:t>R2(config-if)#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R2(config-router)#</a:t>
            </a:r>
            <a:r>
              <a:rPr lang="fr-FR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neighbor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10.1.2.1 priority 1</a:t>
            </a:r>
            <a:r>
              <a:rPr lang="fr-F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3A16B-43C3-485A-84BE-DD889AAB40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93F9B-A21D-4B9C-B611-0C1422B0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61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6DD962-263D-422B-B104-0D9A88A7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IOS </a:t>
            </a:r>
            <a:r>
              <a:rPr lang="ru-RU"/>
              <a:t>по умолчанию работает в режиме совместимости с </a:t>
            </a:r>
            <a:r>
              <a:rPr lang="en-US"/>
              <a:t>RFC 1583</a:t>
            </a:r>
          </a:p>
          <a:p>
            <a:pPr lvl="1"/>
            <a:r>
              <a:rPr lang="ru-RU"/>
              <a:t>Метрика агрегатного маршрута – минимальная метрика его компонентов</a:t>
            </a:r>
          </a:p>
          <a:p>
            <a:pPr lvl="1"/>
            <a:r>
              <a:rPr lang="ru-RU"/>
              <a:t>Маршрут до </a:t>
            </a:r>
            <a:r>
              <a:rPr lang="en-US"/>
              <a:t>ASBR </a:t>
            </a:r>
            <a:r>
              <a:rPr lang="ru-RU"/>
              <a:t>считается только на основании суммы стоимостей</a:t>
            </a:r>
            <a:endParaRPr lang="en-US"/>
          </a:p>
          <a:p>
            <a:pPr lvl="1"/>
            <a:r>
              <a:rPr lang="ru-RU"/>
              <a:t>Может вызывать петли при работе в среде с устройствами </a:t>
            </a:r>
            <a:r>
              <a:rPr lang="en-US"/>
              <a:t>RFC 2328</a:t>
            </a:r>
            <a:endParaRPr lang="ru-RU"/>
          </a:p>
          <a:p>
            <a:r>
              <a:rPr lang="ru-RU"/>
              <a:t>Можно включить работу в режиме </a:t>
            </a:r>
            <a:r>
              <a:rPr lang="en-US"/>
              <a:t>RFC 2328</a:t>
            </a:r>
          </a:p>
          <a:p>
            <a:pPr lvl="1"/>
            <a:r>
              <a:rPr lang="ru-RU"/>
              <a:t>Метрика агрегатного маршрута – максимальная метрика его компонентов</a:t>
            </a:r>
          </a:p>
          <a:p>
            <a:pPr lvl="1"/>
            <a:r>
              <a:rPr lang="ru-RU"/>
              <a:t>Предпочитаются </a:t>
            </a:r>
            <a:r>
              <a:rPr lang="en-US"/>
              <a:t>intra-area </a:t>
            </a:r>
            <a:r>
              <a:rPr lang="ru-RU"/>
              <a:t>маршруты до </a:t>
            </a:r>
            <a:r>
              <a:rPr lang="en-US"/>
              <a:t>ASBR</a:t>
            </a:r>
          </a:p>
          <a:p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CC4240-E8E6-4C20-84F8-11E42524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Выключение режима </a:t>
            </a:r>
            <a:r>
              <a:rPr lang="en-US"/>
              <a:t>RFC 1583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78C8F-95F9-4102-B01C-4B834861789B}"/>
              </a:ext>
            </a:extLst>
          </p:cNvPr>
          <p:cNvSpPr txBox="1"/>
          <p:nvPr/>
        </p:nvSpPr>
        <p:spPr>
          <a:xfrm>
            <a:off x="609600" y="4270556"/>
            <a:ext cx="109728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no compatible rfc1583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FFD545-BFE8-4A5D-AC05-35210B6C77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1FCCC6-554A-48B8-95D5-5F531FC9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7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9602B-86A9-493D-A3FD-BED23E418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F0424-E977-4692-AC0D-ABF7F63D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Graceful Restart</a:t>
            </a:r>
            <a:endParaRPr lang="en-I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853EA5-70A1-4047-B49F-60B98AB567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настройка </a:t>
            </a:r>
            <a:r>
              <a:rPr lang="en-US"/>
              <a:t>OSPF </a:t>
            </a:r>
            <a:r>
              <a:rPr lang="ru-RU"/>
              <a:t>в </a:t>
            </a:r>
            <a:r>
              <a:rPr lang="en-US"/>
              <a:t>Cisco IOS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EADD2C-5147-422D-A7FB-2B268867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60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FE303-81DC-4D69-8118-338FCE03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6A5ADA-5C72-4C94-A037-1EAEF582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Graceful Shutdown</a:t>
            </a:r>
            <a:endParaRPr lang="en-I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A7A041-6168-44CB-AE33-064D1C15C4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настройка </a:t>
            </a:r>
            <a:r>
              <a:rPr lang="en-US"/>
              <a:t>OSPF </a:t>
            </a:r>
            <a:r>
              <a:rPr lang="ru-RU"/>
              <a:t>в </a:t>
            </a:r>
            <a:r>
              <a:rPr lang="en-US"/>
              <a:t>Cisco IOS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F41C69-B3F2-471E-B55B-6ABE94FB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90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80C18-FA2F-4BA9-AB21-E2BBD8D6F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8306D2-84FE-42AC-B80C-57542CD1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LSA Throttling</a:t>
            </a:r>
            <a:endParaRPr lang="en-I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425E7F-8597-4596-B116-626390C4F1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настройка </a:t>
            </a:r>
            <a:r>
              <a:rPr lang="en-US"/>
              <a:t>OSPF </a:t>
            </a:r>
            <a:r>
              <a:rPr lang="ru-RU"/>
              <a:t>в </a:t>
            </a:r>
            <a:r>
              <a:rPr lang="en-US"/>
              <a:t>Cisco IOS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6A1D86-C268-4A1C-8E16-F249379D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4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Можно задать стоимость интерфейса в явном виде</a:t>
            </a:r>
          </a:p>
          <a:p>
            <a:r>
              <a:rPr lang="ru-RU"/>
              <a:t>Либо изменить референсную полосу для автоматического подсчета стоимости для всех интерфейсов, где она не задана явно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Стоимость интерфейсов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12441" y="4321664"/>
            <a:ext cx="3866055" cy="936586"/>
            <a:chOff x="1843840" y="5444742"/>
            <a:chExt cx="3866055" cy="936586"/>
          </a:xfrm>
        </p:grpSpPr>
        <p:pic>
          <p:nvPicPr>
            <p:cNvPr id="11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840" y="5444742"/>
              <a:ext cx="1576032" cy="936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48"/>
            <p:cNvSpPr>
              <a:spLocks noChangeShapeType="1"/>
            </p:cNvSpPr>
            <p:nvPr/>
          </p:nvSpPr>
          <p:spPr bwMode="auto">
            <a:xfrm flipH="1">
              <a:off x="3195702" y="5950949"/>
              <a:ext cx="2514193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7781" y="5623109"/>
              <a:ext cx="692818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1200" dirty="0"/>
                <a:t>G0/0</a:t>
              </a:r>
              <a:endParaRPr lang="ru-RU" sz="1200" dirty="0"/>
            </a:p>
            <a:p>
              <a:pPr>
                <a:lnSpc>
                  <a:spcPts val="1000"/>
                </a:lnSpc>
              </a:pPr>
              <a:r>
                <a:rPr lang="ru-RU" sz="1200" dirty="0"/>
                <a:t>10.0.0.1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16016" y="5623108"/>
              <a:ext cx="692818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1000"/>
                </a:lnSpc>
              </a:pPr>
              <a:r>
                <a:rPr lang="en-US" sz="1200" dirty="0"/>
                <a:t>G0/0</a:t>
              </a:r>
            </a:p>
            <a:p>
              <a:pPr algn="r">
                <a:lnSpc>
                  <a:spcPts val="1000"/>
                </a:lnSpc>
              </a:pPr>
              <a:r>
                <a:rPr lang="ru-RU" sz="1200" dirty="0"/>
                <a:t>10.0.0.2</a:t>
              </a:r>
            </a:p>
          </p:txBody>
        </p:sp>
        <p:sp>
          <p:nvSpPr>
            <p:cNvPr id="12" name="Line 48"/>
            <p:cNvSpPr>
              <a:spLocks noChangeShapeType="1"/>
            </p:cNvSpPr>
            <p:nvPr/>
          </p:nvSpPr>
          <p:spPr bwMode="auto">
            <a:xfrm rot="5400000" flipH="1">
              <a:off x="3130843" y="5958419"/>
              <a:ext cx="162296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87184" y="5724568"/>
              <a:ext cx="1289135" cy="485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1200" dirty="0"/>
                <a:t>192.168.0.1, F0/0</a:t>
              </a:r>
            </a:p>
            <a:p>
              <a:pPr>
                <a:lnSpc>
                  <a:spcPts val="1000"/>
                </a:lnSpc>
              </a:pPr>
              <a:r>
                <a:rPr lang="en-US" sz="1200" dirty="0"/>
                <a:t>192.168.1.1, F0/1</a:t>
              </a:r>
              <a:br>
                <a:rPr lang="en-US" sz="1200" dirty="0"/>
              </a:br>
              <a:r>
                <a:rPr lang="en-US" sz="1200" dirty="0"/>
                <a:t>192.168.2.1, F0/2</a:t>
              </a:r>
              <a:endParaRPr lang="ru-RU" sz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3251" y="2593473"/>
            <a:ext cx="1096486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config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config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auto-cost reference-bandwidth 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&lt;1-4294967&gt;  The reference bandwidth in terms of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Mbits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per second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3251" y="3355944"/>
            <a:ext cx="1096486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config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interface GigabitEthernet0/0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config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-if)#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cost </a:t>
            </a:r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</a:p>
          <a:p>
            <a:r>
              <a:rPr lang="ru-RU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&lt;1-65535&gt;  Cost</a:t>
            </a:r>
          </a:p>
        </p:txBody>
      </p:sp>
      <p:pic>
        <p:nvPicPr>
          <p:cNvPr id="19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588473" y="4659919"/>
            <a:ext cx="682200" cy="40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699762" y="4790477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  <a:endParaRPr lang="ru-RU" sz="1200" b="1" dirty="0">
              <a:solidFill>
                <a:schemeClr val="bg1"/>
              </a:solidFill>
            </a:endParaRPr>
          </a:p>
        </p:txBody>
      </p:sp>
      <p:pic>
        <p:nvPicPr>
          <p:cNvPr id="20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595325" y="4625959"/>
            <a:ext cx="682200" cy="40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706614" y="4786741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  <a:endParaRPr lang="ru-RU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37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DC1C5-4432-41B9-B041-6A2FC43F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83065A-34D8-4EEA-9B43-A9BB6E5E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TTL Security Check</a:t>
            </a:r>
            <a:endParaRPr lang="en-I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7CC350-86A7-4D52-AEB0-7593331DEB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настройка </a:t>
            </a:r>
            <a:r>
              <a:rPr lang="en-US"/>
              <a:t>OSPF </a:t>
            </a:r>
            <a:r>
              <a:rPr lang="ru-RU"/>
              <a:t>в </a:t>
            </a:r>
            <a:r>
              <a:rPr lang="en-US"/>
              <a:t>Cisco IOS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18AA71-57BC-4835-965F-0A733C0E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7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8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OSPF </a:t>
            </a:r>
            <a:r>
              <a:rPr lang="ru-RU"/>
              <a:t>анонсирует </a:t>
            </a:r>
            <a:r>
              <a:rPr lang="en-US"/>
              <a:t>connected-</a:t>
            </a:r>
            <a:r>
              <a:rPr lang="ru-RU"/>
              <a:t>сети со включенных в </a:t>
            </a:r>
            <a:r>
              <a:rPr lang="en-US"/>
              <a:t>OSPF</a:t>
            </a:r>
            <a:r>
              <a:rPr lang="ru-RU"/>
              <a:t> интерфейсов</a:t>
            </a:r>
          </a:p>
          <a:p>
            <a:pPr lvl="1"/>
            <a:r>
              <a:rPr lang="ru-RU"/>
              <a:t>Приходится включать на клиентских интерфейсах, где </a:t>
            </a:r>
            <a:r>
              <a:rPr lang="en-US"/>
              <a:t>hello</a:t>
            </a:r>
            <a:r>
              <a:rPr lang="ru-RU"/>
              <a:t> нежелательны</a:t>
            </a:r>
          </a:p>
          <a:p>
            <a:r>
              <a:rPr lang="ru-RU"/>
              <a:t>Выход - пассивное участие </a:t>
            </a:r>
            <a:r>
              <a:rPr lang="en-US"/>
              <a:t>OSPF </a:t>
            </a:r>
            <a:r>
              <a:rPr lang="ru-RU"/>
              <a:t>на интерфейсе</a:t>
            </a:r>
          </a:p>
          <a:p>
            <a:pPr lvl="1"/>
            <a:r>
              <a:rPr lang="ru-RU"/>
              <a:t>Сети с интерфейса по-прежнему анонсируются</a:t>
            </a:r>
          </a:p>
          <a:p>
            <a:pPr lvl="1"/>
            <a:r>
              <a:rPr lang="en-US"/>
              <a:t>Hello-</a:t>
            </a:r>
            <a:r>
              <a:rPr lang="ru-RU"/>
              <a:t>пакеты не отсылаются и не принимаются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ru-RU"/>
              <a:t>Если таких интерфейсов много: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Passive-interface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6708" y="3429000"/>
            <a:ext cx="109728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config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config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passive-interface FastEthernet0/0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708" y="4705705"/>
            <a:ext cx="109728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config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router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config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passive-interface default</a:t>
            </a:r>
            <a:endParaRPr lang="ru-RU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R1(config-router)#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no passive-interface GigabitEthernet0/0</a:t>
            </a:r>
          </a:p>
        </p:txBody>
      </p:sp>
    </p:spTree>
    <p:extLst>
      <p:ext uri="{BB962C8B-B14F-4D97-AF65-F5344CB8AC3E}">
        <p14:creationId xmlns:p14="http://schemas.microsoft.com/office/powerpoint/2010/main" val="225011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CED249-79A8-4061-8732-153E1BB6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Cisco </a:t>
            </a:r>
            <a:r>
              <a:rPr lang="ru-RU"/>
              <a:t>поддерживает канальные среды типов: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ru-RU"/>
              <a:t>Совпадение типа среды не проверяется при установлении соседства</a:t>
            </a:r>
          </a:p>
          <a:p>
            <a:pPr lvl="1"/>
            <a:r>
              <a:rPr lang="ru-RU"/>
              <a:t>Должны совпасть таймеры</a:t>
            </a:r>
          </a:p>
          <a:p>
            <a:pPr lvl="1"/>
            <a:r>
              <a:rPr lang="ru-RU"/>
              <a:t>Хорошо бы, чтобы совпали режимы выбора </a:t>
            </a:r>
            <a:r>
              <a:rPr lang="en-US"/>
              <a:t>DR</a:t>
            </a:r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88F32-8631-4D58-9EF3-BA11E997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Типы канальных сред </a:t>
            </a:r>
            <a:r>
              <a:rPr lang="en-US"/>
              <a:t>OSPF </a:t>
            </a:r>
            <a:r>
              <a:rPr lang="ru-RU"/>
              <a:t>в </a:t>
            </a:r>
            <a:r>
              <a:rPr lang="en-US"/>
              <a:t>Cisco IOS</a:t>
            </a:r>
            <a:endParaRPr lang="en-I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5A327F-C987-4C28-9F1F-2ADD7421E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01964"/>
              </p:ext>
            </p:extLst>
          </p:nvPr>
        </p:nvGraphicFramePr>
        <p:xfrm>
          <a:off x="609600" y="1737360"/>
          <a:ext cx="10972801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8193">
                  <a:extLst>
                    <a:ext uri="{9D8B030D-6E8A-4147-A177-3AD203B41FA5}">
                      <a16:colId xmlns:a16="http://schemas.microsoft.com/office/drawing/2014/main" val="3511932791"/>
                    </a:ext>
                  </a:extLst>
                </a:gridCol>
                <a:gridCol w="1264944">
                  <a:extLst>
                    <a:ext uri="{9D8B030D-6E8A-4147-A177-3AD203B41FA5}">
                      <a16:colId xmlns:a16="http://schemas.microsoft.com/office/drawing/2014/main" val="3188049820"/>
                    </a:ext>
                  </a:extLst>
                </a:gridCol>
                <a:gridCol w="1264944">
                  <a:extLst>
                    <a:ext uri="{9D8B030D-6E8A-4147-A177-3AD203B41FA5}">
                      <a16:colId xmlns:a16="http://schemas.microsoft.com/office/drawing/2014/main" val="1681979017"/>
                    </a:ext>
                  </a:extLst>
                </a:gridCol>
                <a:gridCol w="1264944">
                  <a:extLst>
                    <a:ext uri="{9D8B030D-6E8A-4147-A177-3AD203B41FA5}">
                      <a16:colId xmlns:a16="http://schemas.microsoft.com/office/drawing/2014/main" val="1065036315"/>
                    </a:ext>
                  </a:extLst>
                </a:gridCol>
                <a:gridCol w="1264944">
                  <a:extLst>
                    <a:ext uri="{9D8B030D-6E8A-4147-A177-3AD203B41FA5}">
                      <a16:colId xmlns:a16="http://schemas.microsoft.com/office/drawing/2014/main" val="687416233"/>
                    </a:ext>
                  </a:extLst>
                </a:gridCol>
                <a:gridCol w="1264944">
                  <a:extLst>
                    <a:ext uri="{9D8B030D-6E8A-4147-A177-3AD203B41FA5}">
                      <a16:colId xmlns:a16="http://schemas.microsoft.com/office/drawing/2014/main" val="3612855301"/>
                    </a:ext>
                  </a:extLst>
                </a:gridCol>
                <a:gridCol w="1264944">
                  <a:extLst>
                    <a:ext uri="{9D8B030D-6E8A-4147-A177-3AD203B41FA5}">
                      <a16:colId xmlns:a16="http://schemas.microsoft.com/office/drawing/2014/main" val="3211626859"/>
                    </a:ext>
                  </a:extLst>
                </a:gridCol>
                <a:gridCol w="1264944">
                  <a:extLst>
                    <a:ext uri="{9D8B030D-6E8A-4147-A177-3AD203B41FA5}">
                      <a16:colId xmlns:a16="http://schemas.microsoft.com/office/drawing/2014/main" val="8621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Среда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RFC 2328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Multicast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mesh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Соседство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DR/BDR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Таймеры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Анонс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0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Broadcast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якобы 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авто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10/40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сеть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1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Point-to-point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якобы 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авто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10/40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сеть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9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Point-to-multipoint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якобы да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эмуляция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авто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30/120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хост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Nonbroadcast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статика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30/120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сеть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7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OSPF Virtual Link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статика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6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P2MP </a:t>
                      </a:r>
                      <a:r>
                        <a:rPr lang="en-US" dirty="0" err="1"/>
                        <a:t>nonbroadcast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якобы 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статика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30/120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хост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05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Loopback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хост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50223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9773B0-F9E3-4B71-A8B8-760F1BE68D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C62A83-112E-44D4-8F47-D19B7537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4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IOS </a:t>
            </a:r>
            <a:r>
              <a:rPr lang="ru-RU"/>
              <a:t>автоматически назначает тип среды на интерфейс:</a:t>
            </a:r>
          </a:p>
          <a:p>
            <a:pPr lvl="1"/>
            <a:r>
              <a:rPr lang="en-US"/>
              <a:t>Broadcast: Ethernet, Token Ring, FDDI</a:t>
            </a:r>
          </a:p>
          <a:p>
            <a:pPr lvl="1"/>
            <a:r>
              <a:rPr lang="en-US"/>
              <a:t>Nonbroadcast: </a:t>
            </a:r>
            <a:r>
              <a:rPr lang="en-IE"/>
              <a:t>Frame Relay, X.25, ATM</a:t>
            </a:r>
          </a:p>
          <a:p>
            <a:pPr lvl="1"/>
            <a:r>
              <a:rPr lang="en-US"/>
              <a:t>P</a:t>
            </a:r>
            <a:r>
              <a:rPr lang="en-IE"/>
              <a:t>oint-to-point: Tunnel, HDLC, PPP, FR P2P sub, ATM P2P sub</a:t>
            </a:r>
          </a:p>
          <a:p>
            <a:pPr lvl="1"/>
            <a:r>
              <a:rPr lang="en-US"/>
              <a:t>P</a:t>
            </a:r>
            <a:r>
              <a:rPr lang="en-IE"/>
              <a:t>oint-to-multipoint</a:t>
            </a:r>
            <a:r>
              <a:rPr lang="ru-RU"/>
              <a:t> и </a:t>
            </a:r>
            <a:r>
              <a:rPr lang="en-US"/>
              <a:t>point-to-multipoint nonbroadcast</a:t>
            </a:r>
            <a:r>
              <a:rPr lang="en-IE"/>
              <a:t>: </a:t>
            </a:r>
            <a:r>
              <a:rPr lang="ru-RU"/>
              <a:t>назначаются вручную</a:t>
            </a:r>
            <a:endParaRPr lang="en-IE"/>
          </a:p>
          <a:p>
            <a:pPr lvl="1"/>
            <a:r>
              <a:rPr lang="en-US"/>
              <a:t>L</a:t>
            </a:r>
            <a:r>
              <a:rPr lang="en-IE"/>
              <a:t>oopback: </a:t>
            </a:r>
            <a:r>
              <a:rPr lang="ru-RU">
                <a:sym typeface="Wingdings" panose="05000000000000000000" pitchFamily="2" charset="2"/>
              </a:rPr>
              <a:t>нельзя назначить вручную, можно сменить только на </a:t>
            </a:r>
            <a:r>
              <a:rPr lang="en-US">
                <a:sym typeface="Wingdings" panose="05000000000000000000" pitchFamily="2" charset="2"/>
              </a:rPr>
              <a:t>P2P</a:t>
            </a:r>
            <a:endParaRPr lang="ru-RU"/>
          </a:p>
          <a:p>
            <a:pPr lvl="1"/>
            <a:endParaRPr lang="ru-RU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типа канальной среды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3251" y="3753036"/>
            <a:ext cx="10964862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Router(config-if)#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network ?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broadcast            Specify OSPF broadcast multi-access network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non-broadcast        Specify OSPF NBMA network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point-to-multipoint  Specify OSPF point-to-multipoint network</a:t>
            </a:r>
          </a:p>
          <a:p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point-to-point       Specify OSPF point-to-point network</a:t>
            </a:r>
            <a:endParaRPr lang="ru-RU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ru-RU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Router(config-if)#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network point-to-multipoint ?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non-broadcast  Specify non-broadcast point-to-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mpoint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network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cr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1927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Назначение приоритета при выборах </a:t>
            </a:r>
            <a:r>
              <a:rPr lang="en-US"/>
              <a:t>DR/BDR</a:t>
            </a:r>
            <a:r>
              <a:rPr lang="ru-RU"/>
              <a:t>:</a:t>
            </a:r>
            <a:endParaRPr lang="en-US"/>
          </a:p>
          <a:p>
            <a:endParaRPr lang="en-US"/>
          </a:p>
          <a:p>
            <a:pPr lvl="1"/>
            <a:r>
              <a:rPr lang="ru-RU"/>
              <a:t>Приоритет 0 используется для отказа участия в выборах</a:t>
            </a:r>
          </a:p>
          <a:p>
            <a:r>
              <a:rPr lang="ru-RU"/>
              <a:t>Установка </a:t>
            </a:r>
            <a:r>
              <a:rPr lang="en-US"/>
              <a:t>Hello Interval</a:t>
            </a:r>
            <a:r>
              <a:rPr lang="ru-RU"/>
              <a:t>:</a:t>
            </a:r>
          </a:p>
          <a:p>
            <a:endParaRPr lang="ru-RU"/>
          </a:p>
          <a:p>
            <a:pPr lvl="1"/>
            <a:r>
              <a:rPr lang="en-US"/>
              <a:t>Dead Interval </a:t>
            </a:r>
            <a:r>
              <a:rPr lang="ru-RU"/>
              <a:t>автоматически устанавливается в 4 раза больше</a:t>
            </a:r>
          </a:p>
          <a:p>
            <a:r>
              <a:rPr lang="ru-RU"/>
              <a:t>Установка </a:t>
            </a:r>
            <a:r>
              <a:rPr lang="en-US"/>
              <a:t>Dead Interval</a:t>
            </a:r>
            <a:r>
              <a:rPr lang="ru-RU"/>
              <a:t>:</a:t>
            </a:r>
          </a:p>
          <a:p>
            <a:pPr lvl="2"/>
            <a:endParaRPr lang="ru-RU"/>
          </a:p>
          <a:p>
            <a:pPr lvl="2"/>
            <a:endParaRPr lang="en-US"/>
          </a:p>
          <a:p>
            <a:r>
              <a:rPr lang="ru-RU"/>
              <a:t>Установка субсекундного </a:t>
            </a:r>
            <a:r>
              <a:rPr lang="en-US"/>
              <a:t>Hello Interval</a:t>
            </a:r>
            <a:r>
              <a:rPr lang="ru-RU"/>
              <a:t> и секундного </a:t>
            </a:r>
            <a:r>
              <a:rPr lang="en-US"/>
              <a:t>Dead Interval</a:t>
            </a:r>
            <a:r>
              <a:rPr lang="ru-RU"/>
              <a:t>: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Конфигурация интерфейса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3251" y="1676709"/>
            <a:ext cx="10964862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Router(config-if)#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priority ?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&lt;0-255&gt;  Priority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3251" y="3109056"/>
            <a:ext cx="10964862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Router(config-if)#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hello-interval ?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&lt;1-65535&gt;  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7F319-8731-4E7E-8BB5-843B8316C149}"/>
              </a:ext>
            </a:extLst>
          </p:cNvPr>
          <p:cNvSpPr txBox="1"/>
          <p:nvPr/>
        </p:nvSpPr>
        <p:spPr>
          <a:xfrm>
            <a:off x="603251" y="4483870"/>
            <a:ext cx="1096486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Router(config-if)#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dead-interval ?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&lt;1-65535&gt;  Seconds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minimal    Set to 1 second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BF07A-A261-481E-8D5E-17AAC83212B5}"/>
              </a:ext>
            </a:extLst>
          </p:cNvPr>
          <p:cNvSpPr txBox="1"/>
          <p:nvPr/>
        </p:nvSpPr>
        <p:spPr>
          <a:xfrm>
            <a:off x="603251" y="5670392"/>
            <a:ext cx="10964862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Router(config-if)#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ospf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dead-interval minimal hello-multiplier ?</a:t>
            </a: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&lt;3-20&gt;  Number of Hellos sent within 1 second</a:t>
            </a:r>
          </a:p>
        </p:txBody>
      </p:sp>
    </p:spTree>
    <p:extLst>
      <p:ext uri="{BB962C8B-B14F-4D97-AF65-F5344CB8AC3E}">
        <p14:creationId xmlns:p14="http://schemas.microsoft.com/office/powerpoint/2010/main" val="167589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Проверить работоспособность и настройки процесса </a:t>
            </a:r>
            <a:r>
              <a:rPr lang="en-US" dirty="0"/>
              <a:t>OSPF</a:t>
            </a:r>
            <a:endParaRPr lang="ru-RU" dirty="0"/>
          </a:p>
          <a:p>
            <a:pPr lvl="1"/>
            <a:r>
              <a:rPr lang="en-US" b="1" dirty="0"/>
              <a:t>show </a:t>
            </a:r>
            <a:r>
              <a:rPr lang="en-US" b="1" dirty="0" err="1"/>
              <a:t>ip</a:t>
            </a:r>
            <a:r>
              <a:rPr lang="en-US" b="1" dirty="0"/>
              <a:t> protocols</a:t>
            </a:r>
          </a:p>
          <a:p>
            <a:pPr lvl="1"/>
            <a:r>
              <a:rPr lang="en-US" b="1" dirty="0"/>
              <a:t>show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en-US" b="1" dirty="0" err="1"/>
              <a:t>ospf</a:t>
            </a:r>
            <a:r>
              <a:rPr lang="en-US" b="1" dirty="0"/>
              <a:t> </a:t>
            </a:r>
          </a:p>
          <a:p>
            <a:r>
              <a:rPr lang="ru-RU" dirty="0"/>
              <a:t>Проверить входящие в </a:t>
            </a:r>
            <a:r>
              <a:rPr lang="en-US" dirty="0"/>
              <a:t>OSPF</a:t>
            </a:r>
            <a:r>
              <a:rPr lang="ru-RU" dirty="0"/>
              <a:t> интерфейсы </a:t>
            </a:r>
            <a:endParaRPr lang="en-US" dirty="0"/>
          </a:p>
          <a:p>
            <a:pPr lvl="1"/>
            <a:r>
              <a:rPr lang="en-US" b="1" dirty="0"/>
              <a:t>show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en-US" b="1" dirty="0" err="1"/>
              <a:t>ospf</a:t>
            </a:r>
            <a:r>
              <a:rPr lang="ru-RU" b="1" dirty="0"/>
              <a:t> </a:t>
            </a:r>
            <a:r>
              <a:rPr lang="en-US" b="1" dirty="0"/>
              <a:t>interfaces </a:t>
            </a:r>
          </a:p>
          <a:p>
            <a:r>
              <a:rPr lang="ru-RU" dirty="0"/>
              <a:t>Проверить установленные соседства</a:t>
            </a:r>
          </a:p>
          <a:p>
            <a:pPr lvl="1"/>
            <a:r>
              <a:rPr lang="en-US" b="1" dirty="0"/>
              <a:t>show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en-US" b="1" dirty="0" err="1"/>
              <a:t>ospf</a:t>
            </a:r>
            <a:r>
              <a:rPr lang="en-US" b="1" dirty="0"/>
              <a:t> </a:t>
            </a:r>
            <a:r>
              <a:rPr lang="ru-RU" b="1" dirty="0"/>
              <a:t> </a:t>
            </a:r>
            <a:r>
              <a:rPr lang="en-US" b="1" dirty="0"/>
              <a:t>neighbor</a:t>
            </a:r>
          </a:p>
          <a:p>
            <a:r>
              <a:rPr lang="ru-RU" dirty="0"/>
              <a:t>Проверить таблицу маршрутов </a:t>
            </a:r>
            <a:r>
              <a:rPr lang="en-US" dirty="0"/>
              <a:t>OSPF</a:t>
            </a:r>
            <a:r>
              <a:rPr lang="ru-RU" dirty="0"/>
              <a:t> и таблицу маршрутизации </a:t>
            </a:r>
            <a:endParaRPr lang="en-US" dirty="0"/>
          </a:p>
          <a:p>
            <a:pPr lvl="1"/>
            <a:r>
              <a:rPr lang="en-US" b="1" dirty="0"/>
              <a:t>show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en-US" b="1" dirty="0" err="1"/>
              <a:t>ospf</a:t>
            </a:r>
            <a:r>
              <a:rPr lang="ru-RU" b="1" dirty="0"/>
              <a:t> </a:t>
            </a:r>
            <a:r>
              <a:rPr lang="en-US" b="1" dirty="0"/>
              <a:t>route</a:t>
            </a:r>
          </a:p>
          <a:p>
            <a:pPr lvl="1"/>
            <a:r>
              <a:rPr lang="en-US" b="1" dirty="0"/>
              <a:t>show </a:t>
            </a:r>
            <a:r>
              <a:rPr lang="en-US" b="1" dirty="0" err="1"/>
              <a:t>ip</a:t>
            </a:r>
            <a:r>
              <a:rPr lang="en-US" b="1" dirty="0"/>
              <a:t> route </a:t>
            </a:r>
            <a:r>
              <a:rPr lang="en-US" b="1" dirty="0" err="1"/>
              <a:t>ospf</a:t>
            </a:r>
            <a:r>
              <a:rPr lang="ru-RU" b="1" dirty="0"/>
              <a:t> 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</a:t>
            </a:r>
            <a:r>
              <a:rPr lang="ru-RU" dirty="0"/>
              <a:t>настройка </a:t>
            </a:r>
            <a:r>
              <a:rPr lang="en-US" dirty="0"/>
              <a:t>OSPF </a:t>
            </a:r>
            <a:r>
              <a:rPr lang="ru-RU" dirty="0"/>
              <a:t>в </a:t>
            </a:r>
            <a:r>
              <a:rPr lang="en-US" dirty="0"/>
              <a:t>Cisco 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Алгоритм диагностики </a:t>
            </a:r>
            <a:r>
              <a:rPr lang="en-US"/>
              <a:t>OSPF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73783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NetworkEducation</Template>
  <TotalTime>6415</TotalTime>
  <Words>4858</Words>
  <Application>Microsoft Macintosh PowerPoint</Application>
  <PresentationFormat>Widescreen</PresentationFormat>
  <Paragraphs>959</Paragraphs>
  <Slides>41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Lucida Console</vt:lpstr>
      <vt:lpstr>Wingdings</vt:lpstr>
      <vt:lpstr>NetworkEducation</vt:lpstr>
      <vt:lpstr>Настройка OSPF в Cisco IOS</vt:lpstr>
      <vt:lpstr>Особенности OSPF в Cisco IOS</vt:lpstr>
      <vt:lpstr>Включение OSPF на интерфейсе</vt:lpstr>
      <vt:lpstr>Стоимость интерфейсов</vt:lpstr>
      <vt:lpstr>Passive-interface</vt:lpstr>
      <vt:lpstr>Типы канальных сред OSPF в Cisco IOS</vt:lpstr>
      <vt:lpstr>Выбор типа канальной среды</vt:lpstr>
      <vt:lpstr>Конфигурация интерфейса</vt:lpstr>
      <vt:lpstr>Алгоритм диагностики OSPF</vt:lpstr>
      <vt:lpstr>Базовая диагностика OSPF</vt:lpstr>
      <vt:lpstr>Диагностика интерфейса OSPF</vt:lpstr>
      <vt:lpstr>Диагностика соседства OSPF</vt:lpstr>
      <vt:lpstr>Диагностика LSDB</vt:lpstr>
      <vt:lpstr>Диагностика Router LSA</vt:lpstr>
      <vt:lpstr>Диагностика Network LSA</vt:lpstr>
      <vt:lpstr>Диагностика Summary LSA</vt:lpstr>
      <vt:lpstr>Диагностика External LSA</vt:lpstr>
      <vt:lpstr>Диагностика ASBR-Summary LSA</vt:lpstr>
      <vt:lpstr>Что бы подебажить? </vt:lpstr>
      <vt:lpstr>Stub и Totally Stub регионы в Cisco IOS</vt:lpstr>
      <vt:lpstr>NSSA и Totally NSSA регионы в Cisco IOS</vt:lpstr>
      <vt:lpstr>Инъекция маршрута по умолчанию</vt:lpstr>
      <vt:lpstr>Редистрибуция</vt:lpstr>
      <vt:lpstr>Route-map при редистрибуции в OSPF</vt:lpstr>
      <vt:lpstr>Distribute-list в OSPF</vt:lpstr>
      <vt:lpstr>Агрегация inter-area маршрутов OSPF</vt:lpstr>
      <vt:lpstr>Агрегация внешних маршрутов OSPF</vt:lpstr>
      <vt:lpstr>Virtual Link</vt:lpstr>
      <vt:lpstr>Prefix Suppression</vt:lpstr>
      <vt:lpstr>Манипуляции с AD</vt:lpstr>
      <vt:lpstr>Аутентификация по паролю</vt:lpstr>
      <vt:lpstr>Аутентификация по хэшу MD5</vt:lpstr>
      <vt:lpstr>Аутентификация по ключевому комплекту</vt:lpstr>
      <vt:lpstr>Настройка OSPF в DMVPN (Phase 2)</vt:lpstr>
      <vt:lpstr>Статическое указание соседей</vt:lpstr>
      <vt:lpstr>Выключение режима RFC 1583</vt:lpstr>
      <vt:lpstr>Graceful Restart</vt:lpstr>
      <vt:lpstr>Graceful Shutdown</vt:lpstr>
      <vt:lpstr>LSA Throttling</vt:lpstr>
      <vt:lpstr>TTL Security Check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OSPF в Cisco IOS</dc:title>
  <dc:creator/>
  <cp:lastModifiedBy>Alexey Gusev -X (alexguse - Flint Russia at Cisco)</cp:lastModifiedBy>
  <cp:revision>69</cp:revision>
  <dcterms:created xsi:type="dcterms:W3CDTF">2018-01-01T14:06:16Z</dcterms:created>
  <dcterms:modified xsi:type="dcterms:W3CDTF">2021-02-08T13:30:41Z</dcterms:modified>
</cp:coreProperties>
</file>