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426" r:id="rId3"/>
    <p:sldId id="408" r:id="rId4"/>
    <p:sldId id="416" r:id="rId5"/>
    <p:sldId id="412" r:id="rId6"/>
    <p:sldId id="418" r:id="rId7"/>
    <p:sldId id="414" r:id="rId8"/>
    <p:sldId id="417" r:id="rId9"/>
    <p:sldId id="413" r:id="rId10"/>
    <p:sldId id="423" r:id="rId11"/>
    <p:sldId id="410" r:id="rId12"/>
    <p:sldId id="419" r:id="rId13"/>
    <p:sldId id="415" r:id="rId14"/>
    <p:sldId id="424" r:id="rId15"/>
    <p:sldId id="425" r:id="rId16"/>
    <p:sldId id="427" r:id="rId17"/>
    <p:sldId id="420" r:id="rId18"/>
    <p:sldId id="422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nokentiy Solntsev" initials="IS" lastIdx="9" clrIdx="0">
    <p:extLst>
      <p:ext uri="{19B8F6BF-5375-455C-9EA6-DF929625EA0E}">
        <p15:presenceInfo xmlns:p15="http://schemas.microsoft.com/office/powerpoint/2012/main" userId="2a47675977d1a634" providerId="Windows Live"/>
      </p:ext>
    </p:extLst>
  </p:cmAuthor>
  <p:cmAuthor id="2" name="Типография СИНЕРЖИ" initials="ТС" lastIdx="8" clrIdx="1">
    <p:extLst>
      <p:ext uri="{19B8F6BF-5375-455C-9EA6-DF929625EA0E}">
        <p15:presenceInfo xmlns:p15="http://schemas.microsoft.com/office/powerpoint/2012/main" userId="07a6863d161cb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0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432E3631-030F-41F7-9318-406CCEF250E1}"/>
    <pc:docChg chg="modSld">
      <pc:chgData name="Иннокентий Солнцев" userId="c345689b-ecfc-4a4f-b91d-b2cd3ac6c4a0" providerId="ADAL" clId="{432E3631-030F-41F7-9318-406CCEF250E1}" dt="2019-12-15T12:10:53.891" v="23"/>
      <pc:docMkLst>
        <pc:docMk/>
      </pc:docMkLst>
      <pc:sldChg chg="modAnim">
        <pc:chgData name="Иннокентий Солнцев" userId="c345689b-ecfc-4a4f-b91d-b2cd3ac6c4a0" providerId="ADAL" clId="{432E3631-030F-41F7-9318-406CCEF250E1}" dt="2019-12-15T12:10:01.919" v="22"/>
        <pc:sldMkLst>
          <pc:docMk/>
          <pc:sldMk cId="3452755992" sldId="413"/>
        </pc:sldMkLst>
      </pc:sldChg>
      <pc:sldChg chg="modAnim">
        <pc:chgData name="Иннокентий Солнцев" userId="c345689b-ecfc-4a4f-b91d-b2cd3ac6c4a0" providerId="ADAL" clId="{432E3631-030F-41F7-9318-406CCEF250E1}" dt="2019-12-15T12:10:53.891" v="23"/>
        <pc:sldMkLst>
          <pc:docMk/>
          <pc:sldMk cId="4040825400" sldId="417"/>
        </pc:sldMkLst>
      </pc:sldChg>
    </pc:docChg>
  </pc:docChgLst>
  <pc:docChgLst>
    <pc:chgData name="Иннокентий Солнцев" userId="c345689b-ecfc-4a4f-b91d-b2cd3ac6c4a0" providerId="ADAL" clId="{BD72EAD8-0518-4631-B925-B5F5724BE257}"/>
    <pc:docChg chg="undo custSel addSld delSld modSld sldOrd modMainMaster">
      <pc:chgData name="Иннокентий Солнцев" userId="c345689b-ecfc-4a4f-b91d-b2cd3ac6c4a0" providerId="ADAL" clId="{BD72EAD8-0518-4631-B925-B5F5724BE257}" dt="2018-05-06T01:59:49.768" v="5987" actId="20577"/>
      <pc:docMkLst>
        <pc:docMk/>
      </pc:docMkLst>
      <pc:sldChg chg="modSp">
        <pc:chgData name="Иннокентий Солнцев" userId="c345689b-ecfc-4a4f-b91d-b2cd3ac6c4a0" providerId="ADAL" clId="{BD72EAD8-0518-4631-B925-B5F5724BE257}" dt="2018-05-05T12:53:18.217" v="1058" actId="20577"/>
        <pc:sldMkLst>
          <pc:docMk/>
          <pc:sldMk cId="3460847184" sldId="256"/>
        </pc:sldMkLst>
        <pc:spChg chg="mod">
          <ac:chgData name="Иннокентий Солнцев" userId="c345689b-ecfc-4a4f-b91d-b2cd3ac6c4a0" providerId="ADAL" clId="{BD72EAD8-0518-4631-B925-B5F5724BE257}" dt="2018-05-05T12:53:18.217" v="1058" actId="20577"/>
          <ac:spMkLst>
            <pc:docMk/>
            <pc:sldMk cId="3460847184" sldId="256"/>
            <ac:spMk id="10" creationId="{00000000-0000-0000-0000-000000000000}"/>
          </ac:spMkLst>
        </pc:spChg>
      </pc:sldChg>
      <pc:sldMasterChg chg="modSldLayout">
        <pc:chgData name="Иннокентий Солнцев" userId="c345689b-ecfc-4a4f-b91d-b2cd3ac6c4a0" providerId="ADAL" clId="{BD72EAD8-0518-4631-B925-B5F5724BE257}" dt="2018-05-05T12:43:00.485" v="1037" actId="20577"/>
        <pc:sldMasterMkLst>
          <pc:docMk/>
          <pc:sldMasterMk cId="617954644" sldId="2147483663"/>
        </pc:sldMasterMkLst>
        <pc:sldLayoutChg chg="addSp">
          <pc:chgData name="Иннокентий Солнцев" userId="c345689b-ecfc-4a4f-b91d-b2cd3ac6c4a0" providerId="ADAL" clId="{BD72EAD8-0518-4631-B925-B5F5724BE257}" dt="2018-05-05T12:43:00.485" v="1037" actId="20577"/>
          <pc:sldLayoutMkLst>
            <pc:docMk/>
            <pc:sldMasterMk cId="617954644" sldId="2147483663"/>
            <pc:sldLayoutMk cId="197149611" sldId="2147483664"/>
          </pc:sldLayoutMkLst>
          <pc:picChg chg="add">
            <ac:chgData name="Иннокентий Солнцев" userId="c345689b-ecfc-4a4f-b91d-b2cd3ac6c4a0" providerId="ADAL" clId="{BD72EAD8-0518-4631-B925-B5F5724BE257}" dt="2018-05-05T12:43:00.485" v="1037" actId="20577"/>
            <ac:picMkLst>
              <pc:docMk/>
              <pc:sldMasterMk cId="617954644" sldId="2147483663"/>
              <pc:sldLayoutMk cId="197149611" sldId="2147483664"/>
              <ac:picMk id="7" creationId="{91E43318-F848-4949-8777-A2AB93454C20}"/>
            </ac:picMkLst>
          </pc:picChg>
          <pc:picChg chg="add">
            <ac:chgData name="Иннокентий Солнцев" userId="c345689b-ecfc-4a4f-b91d-b2cd3ac6c4a0" providerId="ADAL" clId="{BD72EAD8-0518-4631-B925-B5F5724BE257}" dt="2018-05-05T12:43:00.485" v="1037" actId="20577"/>
            <ac:picMkLst>
              <pc:docMk/>
              <pc:sldMasterMk cId="617954644" sldId="2147483663"/>
              <pc:sldLayoutMk cId="197149611" sldId="2147483664"/>
              <ac:picMk id="8" creationId="{744C7957-F274-450F-B787-0CE28475815D}"/>
            </ac:picMkLst>
          </pc:picChg>
        </pc:sldLayoutChg>
      </pc:sldMasterChg>
    </pc:docChg>
  </pc:docChgLst>
  <pc:docChgLst>
    <pc:chgData name="Иннокентий Солнцев" userId="c345689b-ecfc-4a4f-b91d-b2cd3ac6c4a0" providerId="ADAL" clId="{086F31C2-D3E9-462F-89EA-8AFD09C2DB5A}"/>
    <pc:docChg chg="undo custSel addSld delSld modSld sldOrd">
      <pc:chgData name="Иннокентий Солнцев" userId="c345689b-ecfc-4a4f-b91d-b2cd3ac6c4a0" providerId="ADAL" clId="{086F31C2-D3E9-462F-89EA-8AFD09C2DB5A}" dt="2018-05-24T11:42:47.356" v="1952"/>
      <pc:docMkLst>
        <pc:docMk/>
      </pc:docMkLst>
      <pc:sldChg chg="modSp">
        <pc:chgData name="Иннокентий Солнцев" userId="c345689b-ecfc-4a4f-b91d-b2cd3ac6c4a0" providerId="ADAL" clId="{086F31C2-D3E9-462F-89EA-8AFD09C2DB5A}" dt="2018-05-24T11:42:47.356" v="1952"/>
        <pc:sldMkLst>
          <pc:docMk/>
          <pc:sldMk cId="3460847184" sldId="256"/>
        </pc:sldMkLst>
        <pc:spChg chg="mod">
          <ac:chgData name="Иннокентий Солнцев" userId="c345689b-ecfc-4a4f-b91d-b2cd3ac6c4a0" providerId="ADAL" clId="{086F31C2-D3E9-462F-89EA-8AFD09C2DB5A}" dt="2018-05-24T11:42:47.356" v="1952"/>
          <ac:spMkLst>
            <pc:docMk/>
            <pc:sldMk cId="3460847184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086F31C2-D3E9-462F-89EA-8AFD09C2DB5A}" dt="2018-05-24T09:48:30.706" v="1026" actId="1076"/>
        <pc:sldMkLst>
          <pc:docMk/>
          <pc:sldMk cId="3243915652" sldId="410"/>
        </pc:sldMkLst>
        <pc:spChg chg="mod">
          <ac:chgData name="Иннокентий Солнцев" userId="c345689b-ecfc-4a4f-b91d-b2cd3ac6c4a0" providerId="ADAL" clId="{086F31C2-D3E9-462F-89EA-8AFD09C2DB5A}" dt="2018-05-24T09:31:35.964" v="636" actId="20577"/>
          <ac:spMkLst>
            <pc:docMk/>
            <pc:sldMk cId="3243915652" sldId="410"/>
            <ac:spMk id="2" creationId="{47A2AB01-A2BF-4CA9-8B44-35E839C2AA39}"/>
          </ac:spMkLst>
        </pc:spChg>
        <pc:spChg chg="add del mod">
          <ac:chgData name="Иннокентий Солнцев" userId="c345689b-ecfc-4a4f-b91d-b2cd3ac6c4a0" providerId="ADAL" clId="{086F31C2-D3E9-462F-89EA-8AFD09C2DB5A}" dt="2018-05-24T09:25:46.014" v="572" actId="1076"/>
          <ac:spMkLst>
            <pc:docMk/>
            <pc:sldMk cId="3243915652" sldId="410"/>
            <ac:spMk id="4" creationId="{BD6B1A23-F751-4EB3-AF63-727318E52172}"/>
          </ac:spMkLst>
        </pc:spChg>
        <pc:spChg chg="add mod">
          <ac:chgData name="Иннокентий Солнцев" userId="c345689b-ecfc-4a4f-b91d-b2cd3ac6c4a0" providerId="ADAL" clId="{086F31C2-D3E9-462F-89EA-8AFD09C2DB5A}" dt="2018-05-24T09:48:30.706" v="1026" actId="1076"/>
          <ac:spMkLst>
            <pc:docMk/>
            <pc:sldMk cId="3243915652" sldId="410"/>
            <ac:spMk id="5" creationId="{900A4880-F4C2-4476-8F18-ACFE2D8C32C9}"/>
          </ac:spMkLst>
        </pc:spChg>
      </pc:sldChg>
      <pc:sldChg chg="modSp">
        <pc:chgData name="Иннокентий Солнцев" userId="c345689b-ecfc-4a4f-b91d-b2cd3ac6c4a0" providerId="ADAL" clId="{086F31C2-D3E9-462F-89EA-8AFD09C2DB5A}" dt="2018-05-24T11:25:20.972" v="1841" actId="20577"/>
        <pc:sldMkLst>
          <pc:docMk/>
          <pc:sldMk cId="3621044509" sldId="412"/>
        </pc:sldMkLst>
        <pc:spChg chg="mod">
          <ac:chgData name="Иннокентий Солнцев" userId="c345689b-ecfc-4a4f-b91d-b2cd3ac6c4a0" providerId="ADAL" clId="{086F31C2-D3E9-462F-89EA-8AFD09C2DB5A}" dt="2018-05-24T11:25:20.972" v="1841" actId="20577"/>
          <ac:spMkLst>
            <pc:docMk/>
            <pc:sldMk cId="3621044509" sldId="412"/>
            <ac:spMk id="2" creationId="{4C8C2277-0ADE-45C4-8B54-A51BDD42498F}"/>
          </ac:spMkLst>
        </pc:spChg>
      </pc:sldChg>
      <pc:sldChg chg="modSp ord">
        <pc:chgData name="Иннокентий Солнцев" userId="c345689b-ecfc-4a4f-b91d-b2cd3ac6c4a0" providerId="ADAL" clId="{086F31C2-D3E9-462F-89EA-8AFD09C2DB5A}" dt="2018-05-24T09:55:35.881" v="1094" actId="20577"/>
        <pc:sldMkLst>
          <pc:docMk/>
          <pc:sldMk cId="3936091003" sldId="415"/>
        </pc:sldMkLst>
        <pc:spChg chg="mod">
          <ac:chgData name="Иннокентий Солнцев" userId="c345689b-ecfc-4a4f-b91d-b2cd3ac6c4a0" providerId="ADAL" clId="{086F31C2-D3E9-462F-89EA-8AFD09C2DB5A}" dt="2018-05-24T09:55:35.881" v="1094" actId="20577"/>
          <ac:spMkLst>
            <pc:docMk/>
            <pc:sldMk cId="3936091003" sldId="415"/>
            <ac:spMk id="2" creationId="{4BE1F7B8-FAD4-4B4C-B4C3-B5DC62922114}"/>
          </ac:spMkLst>
        </pc:spChg>
        <pc:spChg chg="mod">
          <ac:chgData name="Иннокентий Солнцев" userId="c345689b-ecfc-4a4f-b91d-b2cd3ac6c4a0" providerId="ADAL" clId="{086F31C2-D3E9-462F-89EA-8AFD09C2DB5A}" dt="2018-05-24T09:53:59.282" v="1082" actId="207"/>
          <ac:spMkLst>
            <pc:docMk/>
            <pc:sldMk cId="3936091003" sldId="415"/>
            <ac:spMk id="13" creationId="{81E48198-7262-4EA8-AD7F-4E49C67F3613}"/>
          </ac:spMkLst>
        </pc:spChg>
        <pc:spChg chg="mod">
          <ac:chgData name="Иннокентий Солнцев" userId="c345689b-ecfc-4a4f-b91d-b2cd3ac6c4a0" providerId="ADAL" clId="{086F31C2-D3E9-462F-89EA-8AFD09C2DB5A}" dt="2018-05-24T09:54:03.487" v="1083" actId="207"/>
          <ac:spMkLst>
            <pc:docMk/>
            <pc:sldMk cId="3936091003" sldId="415"/>
            <ac:spMk id="14" creationId="{F910A321-76AB-410C-B9D0-CD6EA49897E3}"/>
          </ac:spMkLst>
        </pc:spChg>
        <pc:spChg chg="mod">
          <ac:chgData name="Иннокентий Солнцев" userId="c345689b-ecfc-4a4f-b91d-b2cd3ac6c4a0" providerId="ADAL" clId="{086F31C2-D3E9-462F-89EA-8AFD09C2DB5A}" dt="2018-05-24T09:55:09.037" v="1090" actId="207"/>
          <ac:spMkLst>
            <pc:docMk/>
            <pc:sldMk cId="3936091003" sldId="415"/>
            <ac:spMk id="15" creationId="{AB14FDB1-CF9A-4D5F-95A6-2466D6780C5C}"/>
          </ac:spMkLst>
        </pc:spChg>
        <pc:spChg chg="mod">
          <ac:chgData name="Иннокентий Солнцев" userId="c345689b-ecfc-4a4f-b91d-b2cd3ac6c4a0" providerId="ADAL" clId="{086F31C2-D3E9-462F-89EA-8AFD09C2DB5A}" dt="2018-05-24T09:54:21.321" v="1084" actId="207"/>
          <ac:spMkLst>
            <pc:docMk/>
            <pc:sldMk cId="3936091003" sldId="415"/>
            <ac:spMk id="16" creationId="{C12CB7C8-666B-4EAD-B0B6-D3AF35DD8F75}"/>
          </ac:spMkLst>
        </pc:spChg>
        <pc:spChg chg="mod">
          <ac:chgData name="Иннокентий Солнцев" userId="c345689b-ecfc-4a4f-b91d-b2cd3ac6c4a0" providerId="ADAL" clId="{086F31C2-D3E9-462F-89EA-8AFD09C2DB5A}" dt="2018-05-24T09:55:02.678" v="1089" actId="207"/>
          <ac:spMkLst>
            <pc:docMk/>
            <pc:sldMk cId="3936091003" sldId="415"/>
            <ac:spMk id="17" creationId="{AFE5A56D-C7D5-4FA8-8863-FE8285D421FB}"/>
          </ac:spMkLst>
        </pc:spChg>
        <pc:spChg chg="mod">
          <ac:chgData name="Иннокентий Солнцев" userId="c345689b-ecfc-4a4f-b91d-b2cd3ac6c4a0" providerId="ADAL" clId="{086F31C2-D3E9-462F-89EA-8AFD09C2DB5A}" dt="2018-05-24T09:53:06.283" v="1078" actId="208"/>
          <ac:spMkLst>
            <pc:docMk/>
            <pc:sldMk cId="3936091003" sldId="415"/>
            <ac:spMk id="20" creationId="{7C01F00B-FCAC-403B-ADA8-AB79A6A6B72B}"/>
          </ac:spMkLst>
        </pc:spChg>
        <pc:spChg chg="mod">
          <ac:chgData name="Иннокентий Солнцев" userId="c345689b-ecfc-4a4f-b91d-b2cd3ac6c4a0" providerId="ADAL" clId="{086F31C2-D3E9-462F-89EA-8AFD09C2DB5A}" dt="2018-05-24T09:53:06.283" v="1078" actId="208"/>
          <ac:spMkLst>
            <pc:docMk/>
            <pc:sldMk cId="3936091003" sldId="415"/>
            <ac:spMk id="23" creationId="{2406F514-3C7F-40CB-8491-EAFDF99177D1}"/>
          </ac:spMkLst>
        </pc:spChg>
        <pc:spChg chg="mod">
          <ac:chgData name="Иннокентий Солнцев" userId="c345689b-ecfc-4a4f-b91d-b2cd3ac6c4a0" providerId="ADAL" clId="{086F31C2-D3E9-462F-89EA-8AFD09C2DB5A}" dt="2018-05-24T09:53:06.283" v="1078" actId="208"/>
          <ac:spMkLst>
            <pc:docMk/>
            <pc:sldMk cId="3936091003" sldId="415"/>
            <ac:spMk id="24" creationId="{B2E34E26-3398-4469-8D28-5393F2765323}"/>
          </ac:spMkLst>
        </pc:spChg>
        <pc:spChg chg="mod">
          <ac:chgData name="Иннокентий Солнцев" userId="c345689b-ecfc-4a4f-b91d-b2cd3ac6c4a0" providerId="ADAL" clId="{086F31C2-D3E9-462F-89EA-8AFD09C2DB5A}" dt="2018-05-24T09:53:06.283" v="1078" actId="208"/>
          <ac:spMkLst>
            <pc:docMk/>
            <pc:sldMk cId="3936091003" sldId="415"/>
            <ac:spMk id="25" creationId="{37708D12-6EE2-4E7E-BE28-DDEEDA9E8D35}"/>
          </ac:spMkLst>
        </pc:spChg>
        <pc:cxnChg chg="mod">
          <ac:chgData name="Иннокентий Солнцев" userId="c345689b-ecfc-4a4f-b91d-b2cd3ac6c4a0" providerId="ADAL" clId="{086F31C2-D3E9-462F-89EA-8AFD09C2DB5A}" dt="2018-05-24T09:53:06.283" v="1078" actId="208"/>
          <ac:cxnSpMkLst>
            <pc:docMk/>
            <pc:sldMk cId="3936091003" sldId="415"/>
            <ac:cxnSpMk id="22" creationId="{39BA8BA4-C4E0-4BAD-A859-E546DBB183E6}"/>
          </ac:cxnSpMkLst>
        </pc:cxnChg>
      </pc:sldChg>
      <pc:sldChg chg="addSp delSp modSp">
        <pc:chgData name="Иннокентий Солнцев" userId="c345689b-ecfc-4a4f-b91d-b2cd3ac6c4a0" providerId="ADAL" clId="{086F31C2-D3E9-462F-89EA-8AFD09C2DB5A}" dt="2018-05-24T11:21:31.140" v="1734" actId="1076"/>
        <pc:sldMkLst>
          <pc:docMk/>
          <pc:sldMk cId="3066030473" sldId="419"/>
        </pc:sldMkLst>
        <pc:spChg chg="mod">
          <ac:chgData name="Иннокентий Солнцев" userId="c345689b-ecfc-4a4f-b91d-b2cd3ac6c4a0" providerId="ADAL" clId="{086F31C2-D3E9-462F-89EA-8AFD09C2DB5A}" dt="2018-05-24T11:21:22.750" v="1733" actId="20577"/>
          <ac:spMkLst>
            <pc:docMk/>
            <pc:sldMk cId="3066030473" sldId="419"/>
            <ac:spMk id="2" creationId="{14E63A09-0468-43FB-8418-CB2AFE9EF841}"/>
          </ac:spMkLst>
        </pc:spChg>
        <pc:spChg chg="add del mod">
          <ac:chgData name="Иннокентий Солнцев" userId="c345689b-ecfc-4a4f-b91d-b2cd3ac6c4a0" providerId="ADAL" clId="{086F31C2-D3E9-462F-89EA-8AFD09C2DB5A}" dt="2018-05-24T09:29:31.545" v="622" actId="1076"/>
          <ac:spMkLst>
            <pc:docMk/>
            <pc:sldMk cId="3066030473" sldId="419"/>
            <ac:spMk id="4" creationId="{99E41FA0-DF09-49CA-BD93-C5EEC6683111}"/>
          </ac:spMkLst>
        </pc:spChg>
        <pc:spChg chg="add mod">
          <ac:chgData name="Иннокентий Солнцев" userId="c345689b-ecfc-4a4f-b91d-b2cd3ac6c4a0" providerId="ADAL" clId="{086F31C2-D3E9-462F-89EA-8AFD09C2DB5A}" dt="2018-05-24T11:21:31.140" v="1734" actId="1076"/>
          <ac:spMkLst>
            <pc:docMk/>
            <pc:sldMk cId="3066030473" sldId="419"/>
            <ac:spMk id="5" creationId="{2C111604-6F5B-4650-A312-E5D91B4A02B5}"/>
          </ac:spMkLst>
        </pc:spChg>
        <pc:spChg chg="add mod">
          <ac:chgData name="Иннокентий Солнцев" userId="c345689b-ecfc-4a4f-b91d-b2cd3ac6c4a0" providerId="ADAL" clId="{086F31C2-D3E9-462F-89EA-8AFD09C2DB5A}" dt="2018-05-24T11:21:31.140" v="1734" actId="1076"/>
          <ac:spMkLst>
            <pc:docMk/>
            <pc:sldMk cId="3066030473" sldId="419"/>
            <ac:spMk id="6" creationId="{45D43C83-3D2C-44BB-9ACF-EB1960A607C2}"/>
          </ac:spMkLst>
        </pc:spChg>
        <pc:spChg chg="add mod">
          <ac:chgData name="Иннокентий Солнцев" userId="c345689b-ecfc-4a4f-b91d-b2cd3ac6c4a0" providerId="ADAL" clId="{086F31C2-D3E9-462F-89EA-8AFD09C2DB5A}" dt="2018-05-24T11:21:31.140" v="1734" actId="1076"/>
          <ac:spMkLst>
            <pc:docMk/>
            <pc:sldMk cId="3066030473" sldId="419"/>
            <ac:spMk id="7" creationId="{330A12DB-3985-4423-A4AB-4BB5FC2E4E55}"/>
          </ac:spMkLst>
        </pc:spChg>
      </pc:sldChg>
      <pc:sldChg chg="addSp delSp modSp">
        <pc:chgData name="Иннокентий Солнцев" userId="c345689b-ecfc-4a4f-b91d-b2cd3ac6c4a0" providerId="ADAL" clId="{086F31C2-D3E9-462F-89EA-8AFD09C2DB5A}" dt="2018-05-24T11:27:39.364" v="1849" actId="20577"/>
        <pc:sldMkLst>
          <pc:docMk/>
          <pc:sldMk cId="2380739819" sldId="420"/>
        </pc:sldMkLst>
        <pc:spChg chg="mod">
          <ac:chgData name="Иннокентий Солнцев" userId="c345689b-ecfc-4a4f-b91d-b2cd3ac6c4a0" providerId="ADAL" clId="{086F31C2-D3E9-462F-89EA-8AFD09C2DB5A}" dt="2018-05-24T10:45:24.182" v="1395" actId="15"/>
          <ac:spMkLst>
            <pc:docMk/>
            <pc:sldMk cId="2380739819" sldId="420"/>
            <ac:spMk id="2" creationId="{7C27E0DC-A478-49DC-8B07-010A7B29D296}"/>
          </ac:spMkLst>
        </pc:spChg>
        <pc:spChg chg="mod">
          <ac:chgData name="Иннокентий Солнцев" userId="c345689b-ecfc-4a4f-b91d-b2cd3ac6c4a0" providerId="ADAL" clId="{086F31C2-D3E9-462F-89EA-8AFD09C2DB5A}" dt="2018-05-24T11:27:39.364" v="1849" actId="20577"/>
          <ac:spMkLst>
            <pc:docMk/>
            <pc:sldMk cId="2380739819" sldId="420"/>
            <ac:spMk id="3" creationId="{D07EFC54-E0CA-4BC7-A6F7-05DC32EF9857}"/>
          </ac:spMkLst>
        </pc:spChg>
        <pc:spChg chg="add del">
          <ac:chgData name="Иннокентий Солнцев" userId="c345689b-ecfc-4a4f-b91d-b2cd3ac6c4a0" providerId="ADAL" clId="{086F31C2-D3E9-462F-89EA-8AFD09C2DB5A}" dt="2018-05-24T10:48:00.810" v="1425" actId="478"/>
          <ac:spMkLst>
            <pc:docMk/>
            <pc:sldMk cId="2380739819" sldId="420"/>
            <ac:spMk id="4" creationId="{5B9E985B-F110-4AB6-BAFB-B7761E700A7D}"/>
          </ac:spMkLst>
        </pc:spChg>
        <pc:spChg chg="add del">
          <ac:chgData name="Иннокентий Солнцев" userId="c345689b-ecfc-4a4f-b91d-b2cd3ac6c4a0" providerId="ADAL" clId="{086F31C2-D3E9-462F-89EA-8AFD09C2DB5A}" dt="2018-05-24T10:47:59.746" v="1424" actId="478"/>
          <ac:spMkLst>
            <pc:docMk/>
            <pc:sldMk cId="2380739819" sldId="420"/>
            <ac:spMk id="5" creationId="{B5C54A46-3FD1-4903-9E15-BDC3D99C569E}"/>
          </ac:spMkLst>
        </pc:spChg>
        <pc:spChg chg="add del">
          <ac:chgData name="Иннокентий Солнцев" userId="c345689b-ecfc-4a4f-b91d-b2cd3ac6c4a0" providerId="ADAL" clId="{086F31C2-D3E9-462F-89EA-8AFD09C2DB5A}" dt="2018-05-24T10:48:01.650" v="1426" actId="478"/>
          <ac:spMkLst>
            <pc:docMk/>
            <pc:sldMk cId="2380739819" sldId="420"/>
            <ac:spMk id="6" creationId="{3B7D9E1E-E65C-49C1-BCBE-FECF1700E110}"/>
          </ac:spMkLst>
        </pc:spChg>
        <pc:spChg chg="add mod">
          <ac:chgData name="Иннокентий Солнцев" userId="c345689b-ecfc-4a4f-b91d-b2cd3ac6c4a0" providerId="ADAL" clId="{086F31C2-D3E9-462F-89EA-8AFD09C2DB5A}" dt="2018-05-24T10:50:50.365" v="1454" actId="1076"/>
          <ac:spMkLst>
            <pc:docMk/>
            <pc:sldMk cId="2380739819" sldId="420"/>
            <ac:spMk id="7" creationId="{77A0D7C5-CC32-42BA-A26D-3B2325DF74C8}"/>
          </ac:spMkLst>
        </pc:spChg>
        <pc:spChg chg="add mod">
          <ac:chgData name="Иннокентий Солнцев" userId="c345689b-ecfc-4a4f-b91d-b2cd3ac6c4a0" providerId="ADAL" clId="{086F31C2-D3E9-462F-89EA-8AFD09C2DB5A}" dt="2018-05-24T10:51:28.483" v="1462" actId="20577"/>
          <ac:spMkLst>
            <pc:docMk/>
            <pc:sldMk cId="2380739819" sldId="420"/>
            <ac:spMk id="8" creationId="{DA2B98D0-FF85-40B5-8A1C-B591DD8465C0}"/>
          </ac:spMkLst>
        </pc:spChg>
      </pc:sldChg>
      <pc:sldChg chg="modSp add modTransition">
        <pc:chgData name="Иннокентий Солнцев" userId="c345689b-ecfc-4a4f-b91d-b2cd3ac6c4a0" providerId="ADAL" clId="{086F31C2-D3E9-462F-89EA-8AFD09C2DB5A}" dt="2018-05-24T11:05:23.765" v="1699" actId="20577"/>
        <pc:sldMkLst>
          <pc:docMk/>
          <pc:sldMk cId="2109747634" sldId="421"/>
        </pc:sldMkLst>
        <pc:spChg chg="mod">
          <ac:chgData name="Иннокентий Солнцев" userId="c345689b-ecfc-4a4f-b91d-b2cd3ac6c4a0" providerId="ADAL" clId="{086F31C2-D3E9-462F-89EA-8AFD09C2DB5A}" dt="2018-05-24T11:05:23.765" v="1699" actId="20577"/>
          <ac:spMkLst>
            <pc:docMk/>
            <pc:sldMk cId="2109747634" sldId="421"/>
            <ac:spMk id="2" creationId="{3DE4FE51-497A-4C79-8CF2-531F4403AC3E}"/>
          </ac:spMkLst>
        </pc:spChg>
        <pc:spChg chg="mod">
          <ac:chgData name="Иннокентий Солнцев" userId="c345689b-ecfc-4a4f-b91d-b2cd3ac6c4a0" providerId="ADAL" clId="{086F31C2-D3E9-462F-89EA-8AFD09C2DB5A}" dt="2018-05-24T09:56:29.712" v="1172" actId="20577"/>
          <ac:spMkLst>
            <pc:docMk/>
            <pc:sldMk cId="2109747634" sldId="421"/>
            <ac:spMk id="3" creationId="{FBB05505-F5BF-4007-B2FB-9C4BB70DC145}"/>
          </ac:spMkLst>
        </pc:spChg>
      </pc:sldChg>
      <pc:sldChg chg="add del">
        <pc:chgData name="Иннокентий Солнцев" userId="c345689b-ecfc-4a4f-b91d-b2cd3ac6c4a0" providerId="ADAL" clId="{086F31C2-D3E9-462F-89EA-8AFD09C2DB5A}" dt="2018-05-24T09:50:50.675" v="1060" actId="2696"/>
        <pc:sldMkLst>
          <pc:docMk/>
          <pc:sldMk cId="2114406185" sldId="421"/>
        </pc:sldMkLst>
      </pc:sldChg>
      <pc:sldChg chg="modSp add del">
        <pc:chgData name="Иннокентий Солнцев" userId="c345689b-ecfc-4a4f-b91d-b2cd3ac6c4a0" providerId="ADAL" clId="{086F31C2-D3E9-462F-89EA-8AFD09C2DB5A}" dt="2018-05-24T09:40:40.775" v="759" actId="2696"/>
        <pc:sldMkLst>
          <pc:docMk/>
          <pc:sldMk cId="1029274118" sldId="422"/>
        </pc:sldMkLst>
        <pc:spChg chg="mod">
          <ac:chgData name="Иннокентий Солнцев" userId="c345689b-ecfc-4a4f-b91d-b2cd3ac6c4a0" providerId="ADAL" clId="{086F31C2-D3E9-462F-89EA-8AFD09C2DB5A}" dt="2018-05-24T09:35:25.617" v="684" actId="20577"/>
          <ac:spMkLst>
            <pc:docMk/>
            <pc:sldMk cId="1029274118" sldId="422"/>
            <ac:spMk id="3" creationId="{1AAD7002-8140-41D9-A9DC-EAFB76653363}"/>
          </ac:spMkLst>
        </pc:spChg>
      </pc:sldChg>
      <pc:sldChg chg="addSp delSp modSp add">
        <pc:chgData name="Иннокентий Солнцев" userId="c345689b-ecfc-4a4f-b91d-b2cd3ac6c4a0" providerId="ADAL" clId="{086F31C2-D3E9-462F-89EA-8AFD09C2DB5A}" dt="2018-05-24T11:32:48.894" v="1951" actId="20577"/>
        <pc:sldMkLst>
          <pc:docMk/>
          <pc:sldMk cId="2805408699" sldId="422"/>
        </pc:sldMkLst>
        <pc:spChg chg="mod">
          <ac:chgData name="Иннокентий Солнцев" userId="c345689b-ecfc-4a4f-b91d-b2cd3ac6c4a0" providerId="ADAL" clId="{086F31C2-D3E9-462F-89EA-8AFD09C2DB5A}" dt="2018-05-24T11:32:48.894" v="1951" actId="20577"/>
          <ac:spMkLst>
            <pc:docMk/>
            <pc:sldMk cId="2805408699" sldId="422"/>
            <ac:spMk id="2" creationId="{7C27E0DC-A478-49DC-8B07-010A7B29D296}"/>
          </ac:spMkLst>
        </pc:spChg>
        <pc:spChg chg="mod">
          <ac:chgData name="Иннокентий Солнцев" userId="c345689b-ecfc-4a4f-b91d-b2cd3ac6c4a0" providerId="ADAL" clId="{086F31C2-D3E9-462F-89EA-8AFD09C2DB5A}" dt="2018-05-24T11:27:34.990" v="1845" actId="20577"/>
          <ac:spMkLst>
            <pc:docMk/>
            <pc:sldMk cId="2805408699" sldId="422"/>
            <ac:spMk id="3" creationId="{D07EFC54-E0CA-4BC7-A6F7-05DC32EF9857}"/>
          </ac:spMkLst>
        </pc:spChg>
        <pc:spChg chg="del">
          <ac:chgData name="Иннокентий Солнцев" userId="c345689b-ecfc-4a4f-b91d-b2cd3ac6c4a0" providerId="ADAL" clId="{086F31C2-D3E9-462F-89EA-8AFD09C2DB5A}" dt="2018-05-24T10:52:00.917" v="1465" actId="478"/>
          <ac:spMkLst>
            <pc:docMk/>
            <pc:sldMk cId="2805408699" sldId="422"/>
            <ac:spMk id="4" creationId="{5B9E985B-F110-4AB6-BAFB-B7761E700A7D}"/>
          </ac:spMkLst>
        </pc:spChg>
        <pc:spChg chg="del">
          <ac:chgData name="Иннокентий Солнцев" userId="c345689b-ecfc-4a4f-b91d-b2cd3ac6c4a0" providerId="ADAL" clId="{086F31C2-D3E9-462F-89EA-8AFD09C2DB5A}" dt="2018-05-24T10:52:00.014" v="1464" actId="478"/>
          <ac:spMkLst>
            <pc:docMk/>
            <pc:sldMk cId="2805408699" sldId="422"/>
            <ac:spMk id="5" creationId="{B5C54A46-3FD1-4903-9E15-BDC3D99C569E}"/>
          </ac:spMkLst>
        </pc:spChg>
        <pc:spChg chg="mod">
          <ac:chgData name="Иннокентий Солнцев" userId="c345689b-ecfc-4a4f-b91d-b2cd3ac6c4a0" providerId="ADAL" clId="{086F31C2-D3E9-462F-89EA-8AFD09C2DB5A}" dt="2018-05-24T11:32:25.737" v="1946" actId="404"/>
          <ac:spMkLst>
            <pc:docMk/>
            <pc:sldMk cId="2805408699" sldId="422"/>
            <ac:spMk id="6" creationId="{3B7D9E1E-E65C-49C1-BCBE-FECF1700E110}"/>
          </ac:spMkLst>
        </pc:spChg>
        <pc:spChg chg="del">
          <ac:chgData name="Иннокентий Солнцев" userId="c345689b-ecfc-4a4f-b91d-b2cd3ac6c4a0" providerId="ADAL" clId="{086F31C2-D3E9-462F-89EA-8AFD09C2DB5A}" dt="2018-05-24T10:51:54.216" v="1463" actId="478"/>
          <ac:spMkLst>
            <pc:docMk/>
            <pc:sldMk cId="2805408699" sldId="422"/>
            <ac:spMk id="7" creationId="{77A0D7C5-CC32-42BA-A26D-3B2325DF74C8}"/>
          </ac:spMkLst>
        </pc:spChg>
        <pc:spChg chg="add mod">
          <ac:chgData name="Иннокентий Солнцев" userId="c345689b-ecfc-4a4f-b91d-b2cd3ac6c4a0" providerId="ADAL" clId="{086F31C2-D3E9-462F-89EA-8AFD09C2DB5A}" dt="2018-05-24T11:32:30.260" v="1947" actId="1076"/>
          <ac:spMkLst>
            <pc:docMk/>
            <pc:sldMk cId="2805408699" sldId="422"/>
            <ac:spMk id="8" creationId="{F38D805F-6D11-4D19-8320-C2AE1018BC87}"/>
          </ac:spMkLst>
        </pc:spChg>
        <pc:spChg chg="add mod">
          <ac:chgData name="Иннокентий Солнцев" userId="c345689b-ecfc-4a4f-b91d-b2cd3ac6c4a0" providerId="ADAL" clId="{086F31C2-D3E9-462F-89EA-8AFD09C2DB5A}" dt="2018-05-24T11:32:33.283" v="1948" actId="1076"/>
          <ac:spMkLst>
            <pc:docMk/>
            <pc:sldMk cId="2805408699" sldId="422"/>
            <ac:spMk id="9" creationId="{12BCFA67-87F9-45AB-87AE-DBDDA3D3BA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75283-61A3-43A3-8757-94713526399C}" type="datetimeFigureOut">
              <a:rPr lang="en-IE" smtClean="0"/>
              <a:t>26/08/2020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82FEC-DB34-4E34-AD0A-0B16B72A4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16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2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43318-F848-4949-8777-A2AB93454C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C7957-F274-450F-B787-0CE28475815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7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SWITCH - VLAN Trunking Protocol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4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5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0" r:id="rId3"/>
    <p:sldLayoutId id="2147483661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Bootcamp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err="1"/>
              <a:t>Trunking</a:t>
            </a:r>
            <a:r>
              <a:rPr lang="en-US" dirty="0"/>
              <a:t> Protocol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084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E9134-8DC5-6F4A-8ED4-C11D38D5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RU" dirty="0"/>
              <a:t>how vtp password</a:t>
            </a:r>
            <a:endParaRPr lang="ru-RU" dirty="0"/>
          </a:p>
          <a:p>
            <a:r>
              <a:rPr lang="en-GB" dirty="0"/>
              <a:t>s</a:t>
            </a:r>
            <a:r>
              <a:rPr lang="en-RU" dirty="0"/>
              <a:t>how vtp status</a:t>
            </a:r>
          </a:p>
          <a:p>
            <a:r>
              <a:rPr lang="ru-RU" dirty="0"/>
              <a:t>Сравниваются </a:t>
            </a:r>
            <a:r>
              <a:rPr lang="en-RU" dirty="0"/>
              <a:t>MD5 </a:t>
            </a:r>
            <a:r>
              <a:rPr lang="ru-RU" dirty="0" err="1"/>
              <a:t>хэши</a:t>
            </a:r>
            <a:endParaRPr lang="en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54775-93CA-374E-A986-557997C40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8D329D-6162-0645-B981-FB9544DA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  <a:endParaRPr lang="en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62A86-46FC-894F-A309-BF717180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A2AB01-A2BF-4CA9-8B44-35E839C2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VTP v3 </a:t>
            </a:r>
            <a:r>
              <a:rPr lang="ru-RU" dirty="0"/>
              <a:t>отслеживает существование соседних коммутаторов</a:t>
            </a:r>
          </a:p>
          <a:p>
            <a:r>
              <a:rPr lang="ru-RU" dirty="0"/>
              <a:t>Появляется концепция </a:t>
            </a:r>
            <a:r>
              <a:rPr lang="en-US" dirty="0"/>
              <a:t>Primary Server</a:t>
            </a:r>
          </a:p>
          <a:p>
            <a:pPr lvl="1"/>
            <a:r>
              <a:rPr lang="en-US" dirty="0"/>
              <a:t>Primary</a:t>
            </a:r>
            <a:r>
              <a:rPr lang="ru-RU" dirty="0"/>
              <a:t> </a:t>
            </a:r>
            <a:r>
              <a:rPr lang="en-US" dirty="0"/>
              <a:t>Server </a:t>
            </a:r>
            <a:r>
              <a:rPr lang="ru-RU" dirty="0"/>
              <a:t>может редактировать базу, обычный </a:t>
            </a:r>
            <a:r>
              <a:rPr lang="en-US" dirty="0"/>
              <a:t>Server - 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На роль </a:t>
            </a:r>
            <a:r>
              <a:rPr lang="en-US" dirty="0"/>
              <a:t>Primary Server </a:t>
            </a:r>
            <a:r>
              <a:rPr lang="ru-RU" dirty="0"/>
              <a:t>проводятся выборы среди обычных </a:t>
            </a:r>
            <a:r>
              <a:rPr lang="en-US" dirty="0"/>
              <a:t>Server</a:t>
            </a:r>
          </a:p>
          <a:p>
            <a:r>
              <a:rPr lang="en-US" dirty="0"/>
              <a:t>VTP v3 </a:t>
            </a:r>
            <a:r>
              <a:rPr lang="ru-RU" dirty="0"/>
              <a:t>поддерживает репликацию произвольных баз (</a:t>
            </a:r>
            <a:r>
              <a:rPr lang="en-US" dirty="0"/>
              <a:t>feature)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63712F-F77A-436B-A060-3317C84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VTP v3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A4880-F4C2-4476-8F18-ACFE2D8C32C9}"/>
              </a:ext>
            </a:extLst>
          </p:cNvPr>
          <p:cNvSpPr txBox="1"/>
          <p:nvPr/>
        </p:nvSpPr>
        <p:spPr>
          <a:xfrm>
            <a:off x="609600" y="3517969"/>
            <a:ext cx="10972800" cy="29700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Switch1(config)#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mode server ?</a:t>
            </a:r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mst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 Set the mode for MST VTP instance.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unknown  Set the mode for unknown VTP instances.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vlan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   Set the mode for VLAN VTP instance.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 &lt;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Switch1</a:t>
            </a:r>
            <a:r>
              <a:rPr lang="en-I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mode server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I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Device mode already VTP Server for VLANS.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Switch1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do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primary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This system is becoming primary server for feature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vlan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No conflicting VTP3 devices found.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Do you want to continue? [confirm] 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↵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%SW_VLAN-4-VTP_PRIMARY_SERVER_CHG: aabb.cc00.0001 has become the primary server for the VLAN VTP feature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Switch1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(config)#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devices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Retrieving information from the VTP domain. Waiting for 5 seconds.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VTP Feature  Conf Revision Primary Server Device ID      Device Description    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------------ ---- -------- -------------- -------------- ----------------------</a:t>
            </a:r>
          </a:p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VLAN         No   1        aabb.cc00.0001 aabb.cc00.0002 Switch2              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DF693-E782-447E-95BA-BA831A109B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8040-7BF1-4351-9E25-088378E9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E63A09-0468-43FB-8418-CB2AFE9E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VTPv1/2/3 </a:t>
            </a:r>
            <a:r>
              <a:rPr lang="ru-RU" dirty="0"/>
              <a:t>репликация</a:t>
            </a:r>
            <a:r>
              <a:rPr lang="en-US" dirty="0"/>
              <a:t> VLAN </a:t>
            </a:r>
            <a:r>
              <a:rPr lang="ru-RU" dirty="0"/>
              <a:t>включена по умолчанию</a:t>
            </a:r>
            <a:endParaRPr lang="en-US" dirty="0"/>
          </a:p>
          <a:p>
            <a:r>
              <a:rPr lang="ru-RU" dirty="0"/>
              <a:t>Реплицируются </a:t>
            </a:r>
            <a:r>
              <a:rPr lang="en-US" dirty="0"/>
              <a:t>VLAN </a:t>
            </a:r>
            <a:r>
              <a:rPr lang="ru-RU" dirty="0"/>
              <a:t>и их свойства</a:t>
            </a:r>
            <a:r>
              <a:rPr lang="en-US" dirty="0"/>
              <a:t>: </a:t>
            </a:r>
            <a:r>
              <a:rPr lang="ru-RU" dirty="0"/>
              <a:t>состояние </a:t>
            </a:r>
            <a:r>
              <a:rPr lang="en-US" dirty="0"/>
              <a:t>active/suspended (</a:t>
            </a:r>
            <a:r>
              <a:rPr lang="ru-RU" dirty="0"/>
              <a:t>но не </a:t>
            </a:r>
            <a:r>
              <a:rPr lang="en-US" dirty="0" err="1"/>
              <a:t>lshut</a:t>
            </a:r>
            <a:r>
              <a:rPr lang="ru-RU" dirty="0"/>
              <a:t>), структуры </a:t>
            </a:r>
            <a:r>
              <a:rPr lang="en-US" dirty="0"/>
              <a:t>Private VLAN (</a:t>
            </a:r>
            <a:r>
              <a:rPr lang="ru-RU" dirty="0"/>
              <a:t>только в </a:t>
            </a:r>
            <a:r>
              <a:rPr lang="en-US" dirty="0"/>
              <a:t>VTPv3)</a:t>
            </a:r>
            <a:r>
              <a:rPr lang="ru-RU" dirty="0"/>
              <a:t>, флаг </a:t>
            </a:r>
            <a:r>
              <a:rPr lang="en-US" dirty="0"/>
              <a:t>Remote SPAN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72CA6-6FF2-4E55-83ED-6FFD3852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 базы </a:t>
            </a:r>
            <a:r>
              <a:rPr lang="en-US" dirty="0"/>
              <a:t>VLAN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11604-6F5B-4650-A312-E5D91B4A02B5}"/>
              </a:ext>
            </a:extLst>
          </p:cNvPr>
          <p:cNvSpPr txBox="1"/>
          <p:nvPr/>
        </p:nvSpPr>
        <p:spPr>
          <a:xfrm>
            <a:off x="609600" y="3903335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Switch2(config)#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20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VTP VLAN configuration not allowed when device is not the primary server for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database.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Switch2(config)#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| include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NetworkEducation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NetworkEducation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suspended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43C83-3D2C-44BB-9ACF-EB1960A607C2}"/>
              </a:ext>
            </a:extLst>
          </p:cNvPr>
          <p:cNvSpPr txBox="1"/>
          <p:nvPr/>
        </p:nvSpPr>
        <p:spPr>
          <a:xfrm>
            <a:off x="609600" y="2644072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Switch1(config)#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10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Switch1(config-</a:t>
            </a:r>
            <a:r>
              <a:rPr lang="en-US" sz="1200" dirty="0" err="1">
                <a:latin typeface="Lucida Console" panose="020B0609040504020204" pitchFamily="49" charset="0"/>
              </a:rPr>
              <a:t>vlan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name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N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etworkEducation</a:t>
            </a:r>
            <a:endParaRPr lang="en-IE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Switch1(config-</a:t>
            </a:r>
            <a:r>
              <a:rPr lang="en-US" sz="1200" dirty="0" err="1">
                <a:latin typeface="Lucida Console" panose="020B0609040504020204" pitchFamily="49" charset="0"/>
              </a:rPr>
              <a:t>vlan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state suspended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Switch1(config-</a:t>
            </a:r>
            <a:r>
              <a:rPr lang="en-US" sz="1200" dirty="0" err="1">
                <a:latin typeface="Lucida Console" panose="020B0609040504020204" pitchFamily="49" charset="0"/>
              </a:rPr>
              <a:t>vlan</a:t>
            </a:r>
            <a:r>
              <a:rPr lang="en-US" sz="1200" dirty="0">
                <a:latin typeface="Lucida Console" panose="020B0609040504020204" pitchFamily="49" charset="0"/>
              </a:rPr>
              <a:t>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end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Switch1#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| include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NetworkEducation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NetworkEducation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suspended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A12DB-3985-4423-A4AB-4BB5FC2E4E55}"/>
              </a:ext>
            </a:extLst>
          </p:cNvPr>
          <p:cNvSpPr txBox="1"/>
          <p:nvPr/>
        </p:nvSpPr>
        <p:spPr>
          <a:xfrm>
            <a:off x="609600" y="4798181"/>
            <a:ext cx="109728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</a:t>
            </a:r>
            <a:r>
              <a:rPr lang="ru-RU" sz="1200" dirty="0">
                <a:latin typeface="Lucida Console" panose="020B0609040504020204" pitchFamily="49" charset="0"/>
              </a:rPr>
              <a:t>3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mode client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Setting device to VTP Client mode for VLANS.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</a:t>
            </a:r>
            <a:r>
              <a:rPr lang="ru-RU" sz="1200" dirty="0">
                <a:latin typeface="Lucida Console" panose="020B0609040504020204" pitchFamily="49" charset="0"/>
              </a:rPr>
              <a:t>3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20</a:t>
            </a:r>
            <a:endParaRPr lang="en-IE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VTP VLAN configuration not allowed when device is in CLIENT mode.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</a:t>
            </a:r>
            <a:r>
              <a:rPr lang="ru-RU" sz="1200" dirty="0">
                <a:latin typeface="Lucida Console" panose="020B0609040504020204" pitchFamily="49" charset="0"/>
              </a:rPr>
              <a:t>3</a:t>
            </a:r>
            <a:r>
              <a:rPr lang="en-US" sz="1200" dirty="0">
                <a:latin typeface="Lucida Console" panose="020B0609040504020204" pitchFamily="49" charset="0"/>
              </a:rPr>
              <a:t>(config)#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| include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NetworkEducation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10   </a:t>
            </a:r>
            <a:r>
              <a:rPr lang="en-IE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NetworkEducation</a:t>
            </a:r>
            <a:r>
              <a:rPr lang="en-IE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suspended   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8FEB0-118C-4096-801B-0CE151B1C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4D98-5802-4654-AB18-82F5147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3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1F7B8-FAD4-4B4C-B4C3-B5DC6292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Штатный механизм </a:t>
            </a:r>
            <a:r>
              <a:rPr lang="en-US" dirty="0"/>
              <a:t>VTP </a:t>
            </a:r>
            <a:r>
              <a:rPr lang="ru-RU" dirty="0"/>
              <a:t>по ограничению </a:t>
            </a:r>
            <a:r>
              <a:rPr lang="en-US" dirty="0"/>
              <a:t>BUM-</a:t>
            </a:r>
            <a:r>
              <a:rPr lang="ru-RU" dirty="0"/>
              <a:t>трафика в </a:t>
            </a:r>
            <a:r>
              <a:rPr lang="ru-RU" dirty="0" err="1"/>
              <a:t>транках</a:t>
            </a:r>
            <a:endParaRPr lang="en-US" dirty="0"/>
          </a:p>
          <a:p>
            <a:r>
              <a:rPr lang="en-US" dirty="0"/>
              <a:t>VTP</a:t>
            </a:r>
            <a:r>
              <a:rPr lang="ru-RU" dirty="0"/>
              <a:t> отправляет в каждый </a:t>
            </a:r>
            <a:r>
              <a:rPr lang="ru-RU" dirty="0" err="1"/>
              <a:t>транк</a:t>
            </a:r>
            <a:r>
              <a:rPr lang="ru-RU" dirty="0"/>
              <a:t> </a:t>
            </a:r>
            <a:r>
              <a:rPr lang="en-US" dirty="0"/>
              <a:t>Join </a:t>
            </a:r>
            <a:r>
              <a:rPr lang="ru-RU" dirty="0"/>
              <a:t>со списком </a:t>
            </a:r>
            <a:r>
              <a:rPr lang="en-US" dirty="0"/>
              <a:t>"</a:t>
            </a:r>
            <a:r>
              <a:rPr lang="ru-RU" dirty="0"/>
              <a:t>нужных</a:t>
            </a:r>
            <a:r>
              <a:rPr lang="en-US" dirty="0"/>
              <a:t>"</a:t>
            </a:r>
            <a:r>
              <a:rPr lang="ru-RU" dirty="0"/>
              <a:t> ему </a:t>
            </a:r>
            <a:r>
              <a:rPr lang="en-US" dirty="0"/>
              <a:t>VLAN</a:t>
            </a:r>
            <a:endParaRPr lang="ru-RU" dirty="0"/>
          </a:p>
          <a:p>
            <a:pPr lvl="1"/>
            <a:r>
              <a:rPr lang="en-US" dirty="0"/>
              <a:t>VLAN </a:t>
            </a:r>
            <a:r>
              <a:rPr lang="ru-RU" dirty="0"/>
              <a:t>"нужен", если есть абонентские порты с этим </a:t>
            </a:r>
            <a:r>
              <a:rPr lang="en-US" dirty="0"/>
              <a:t>VLAN, </a:t>
            </a:r>
            <a:r>
              <a:rPr lang="ru-RU" dirty="0"/>
              <a:t>либо незаблокированные </a:t>
            </a:r>
            <a:r>
              <a:rPr lang="ru-RU" dirty="0" err="1"/>
              <a:t>транки</a:t>
            </a:r>
            <a:r>
              <a:rPr lang="ru-RU" dirty="0"/>
              <a:t> с полученным </a:t>
            </a:r>
            <a:r>
              <a:rPr lang="en-US" dirty="0"/>
              <a:t>Join </a:t>
            </a:r>
            <a:r>
              <a:rPr lang="ru-RU" dirty="0"/>
              <a:t>от соседнего </a:t>
            </a:r>
            <a:r>
              <a:rPr lang="en-US" dirty="0"/>
              <a:t>VTP</a:t>
            </a:r>
            <a:endParaRPr lang="ru-RU" dirty="0"/>
          </a:p>
          <a:p>
            <a:pPr lvl="1"/>
            <a:r>
              <a:rPr lang="en-US" dirty="0"/>
              <a:t>BUM </a:t>
            </a:r>
            <a:r>
              <a:rPr lang="ru-RU" dirty="0"/>
              <a:t>за </a:t>
            </a:r>
            <a:r>
              <a:rPr lang="en-US" dirty="0"/>
              <a:t>VLAN </a:t>
            </a:r>
            <a:r>
              <a:rPr lang="ru-RU" dirty="0"/>
              <a:t>не </a:t>
            </a:r>
            <a:r>
              <a:rPr lang="ru-RU" dirty="0" err="1"/>
              <a:t>форвардится</a:t>
            </a:r>
            <a:r>
              <a:rPr lang="ru-RU" dirty="0"/>
              <a:t> в порт, если не получен </a:t>
            </a:r>
            <a:r>
              <a:rPr lang="en-US" dirty="0"/>
              <a:t>Join </a:t>
            </a:r>
            <a:r>
              <a:rPr lang="ru-RU" dirty="0"/>
              <a:t>с этим</a:t>
            </a:r>
            <a:r>
              <a:rPr lang="en-US" dirty="0"/>
              <a:t> VLAN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07455-12A4-4CEF-9127-20A5C1DF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VTP Pruning</a:t>
            </a:r>
            <a:endParaRPr lang="en-IE" dirty="0"/>
          </a:p>
        </p:txBody>
      </p:sp>
      <p:sp>
        <p:nvSpPr>
          <p:cNvPr id="4" name="Line 48">
            <a:extLst>
              <a:ext uri="{FF2B5EF4-FFF2-40B4-BE49-F238E27FC236}">
                <a16:creationId xmlns:a16="http://schemas.microsoft.com/office/drawing/2014/main" id="{9495C387-81B6-4A03-956B-58F9E1529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9062" y="4178723"/>
            <a:ext cx="1299185" cy="179455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Line 48">
            <a:extLst>
              <a:ext uri="{FF2B5EF4-FFF2-40B4-BE49-F238E27FC236}">
                <a16:creationId xmlns:a16="http://schemas.microsoft.com/office/drawing/2014/main" id="{9D852547-AF0C-483F-B824-6B945887DE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8247" y="4178723"/>
            <a:ext cx="1314690" cy="182926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5B7352DC-67BC-4E39-B269-61C83F30E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745690" y="5706656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58DD8485-F3A6-4E87-ABC5-0B60F608C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146928" y="5706656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48">
            <a:extLst>
              <a:ext uri="{FF2B5EF4-FFF2-40B4-BE49-F238E27FC236}">
                <a16:creationId xmlns:a16="http://schemas.microsoft.com/office/drawing/2014/main" id="{B9F18FC5-D66B-4B7B-921A-A18FEBAF9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3585" y="3990975"/>
            <a:ext cx="3882416" cy="198230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278BAEC2-7712-4734-A6EC-F1DD54199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5997" y="3990975"/>
            <a:ext cx="3952877" cy="198230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" name="Picture 5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32E19974-47B7-4423-9E39-C76B724D6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9344452" y="5706656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DE3E10D3-8240-49FF-9DA8-4FA64C891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446309" y="3900095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3A2C96FF-02B2-4C78-B3E6-2467A5247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548166" y="5706656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48198-7262-4EA8-AD7F-4E49C67F3613}"/>
              </a:ext>
            </a:extLst>
          </p:cNvPr>
          <p:cNvSpPr txBox="1"/>
          <p:nvPr/>
        </p:nvSpPr>
        <p:spPr>
          <a:xfrm>
            <a:off x="938877" y="6099164"/>
            <a:ext cx="12747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VLAN 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20</a:t>
            </a:r>
            <a:endParaRPr lang="en-IE" dirty="0">
              <a:solidFill>
                <a:srgbClr val="CC00C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0A321-76AB-410C-B9D0-CD6EA49897E3}"/>
              </a:ext>
            </a:extLst>
          </p:cNvPr>
          <p:cNvSpPr txBox="1"/>
          <p:nvPr/>
        </p:nvSpPr>
        <p:spPr>
          <a:xfrm>
            <a:off x="3521910" y="6099164"/>
            <a:ext cx="12747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VLAN 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20</a:t>
            </a:r>
            <a:endParaRPr lang="en-IE" dirty="0">
              <a:solidFill>
                <a:srgbClr val="CC00C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4FDB1-CF9A-4D5F-95A6-2466D6780C5C}"/>
              </a:ext>
            </a:extLst>
          </p:cNvPr>
          <p:cNvSpPr txBox="1"/>
          <p:nvPr/>
        </p:nvSpPr>
        <p:spPr>
          <a:xfrm>
            <a:off x="8721797" y="6099164"/>
            <a:ext cx="12747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VLAN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dirty="0"/>
              <a:t>,</a:t>
            </a:r>
            <a:r>
              <a:rPr lang="en-US" dirty="0">
                <a:solidFill>
                  <a:schemeClr val="accent5"/>
                </a:solidFill>
              </a:rPr>
              <a:t>40</a:t>
            </a:r>
            <a:endParaRPr lang="en-IE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2CB7C8-666B-4EAD-B0B6-D3AF35DD8F75}"/>
              </a:ext>
            </a:extLst>
          </p:cNvPr>
          <p:cNvSpPr txBox="1"/>
          <p:nvPr/>
        </p:nvSpPr>
        <p:spPr>
          <a:xfrm>
            <a:off x="6129773" y="6099164"/>
            <a:ext cx="12747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VLAN </a:t>
            </a:r>
            <a:r>
              <a:rPr lang="en-US" dirty="0">
                <a:solidFill>
                  <a:srgbClr val="CC00CC"/>
                </a:solidFill>
              </a:rPr>
              <a:t>20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en-I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5A56D-C7D5-4FA8-8863-FE8285D421FB}"/>
              </a:ext>
            </a:extLst>
          </p:cNvPr>
          <p:cNvSpPr txBox="1"/>
          <p:nvPr/>
        </p:nvSpPr>
        <p:spPr>
          <a:xfrm>
            <a:off x="4237796" y="3803256"/>
            <a:ext cx="1858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VLAN 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,</a:t>
            </a:r>
            <a:r>
              <a:rPr lang="en-US" dirty="0">
                <a:solidFill>
                  <a:srgbClr val="CC00CC"/>
                </a:solidFill>
              </a:rPr>
              <a:t>20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30</a:t>
            </a:r>
            <a:r>
              <a:rPr lang="en-US" dirty="0"/>
              <a:t>,</a:t>
            </a:r>
            <a:r>
              <a:rPr lang="en-US" dirty="0">
                <a:solidFill>
                  <a:schemeClr val="accent5"/>
                </a:solidFill>
              </a:rPr>
              <a:t>40</a:t>
            </a:r>
            <a:endParaRPr lang="en-IE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1F00B-FCAC-403B-ADA8-AB79A6A6B72B}"/>
              </a:ext>
            </a:extLst>
          </p:cNvPr>
          <p:cNvSpPr txBox="1"/>
          <p:nvPr/>
        </p:nvSpPr>
        <p:spPr>
          <a:xfrm rot="19964799">
            <a:off x="3927118" y="4777045"/>
            <a:ext cx="1452642" cy="369332"/>
          </a:xfrm>
          <a:prstGeom prst="rect">
            <a:avLst/>
          </a:prstGeom>
          <a:ln>
            <a:solidFill>
              <a:srgbClr val="CC00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BUM VLAN20</a:t>
            </a:r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A8BA4-C4E0-4BAD-A859-E546DBB183E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767476" y="5294312"/>
            <a:ext cx="1240271" cy="620966"/>
          </a:xfrm>
          <a:prstGeom prst="straightConnector1">
            <a:avLst/>
          </a:pr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06F514-3C7F-40CB-8491-EAFDF99177D1}"/>
              </a:ext>
            </a:extLst>
          </p:cNvPr>
          <p:cNvSpPr/>
          <p:nvPr/>
        </p:nvSpPr>
        <p:spPr>
          <a:xfrm>
            <a:off x="4787901" y="4544661"/>
            <a:ext cx="730972" cy="1139012"/>
          </a:xfrm>
          <a:custGeom>
            <a:avLst/>
            <a:gdLst>
              <a:gd name="connsiteX0" fmla="*/ 419100 w 794432"/>
              <a:gd name="connsiteY0" fmla="*/ 257623 h 1362523"/>
              <a:gd name="connsiteX1" fmla="*/ 781050 w 794432"/>
              <a:gd name="connsiteY1" fmla="*/ 76648 h 1362523"/>
              <a:gd name="connsiteX2" fmla="*/ 0 w 794432"/>
              <a:gd name="connsiteY2" fmla="*/ 1362523 h 1362523"/>
              <a:gd name="connsiteX0" fmla="*/ 419100 w 419100"/>
              <a:gd name="connsiteY0" fmla="*/ 0 h 1104900"/>
              <a:gd name="connsiteX1" fmla="*/ 0 w 419100"/>
              <a:gd name="connsiteY1" fmla="*/ 1104900 h 1104900"/>
              <a:gd name="connsiteX0" fmla="*/ 419100 w 611731"/>
              <a:gd name="connsiteY0" fmla="*/ 53326 h 1158226"/>
              <a:gd name="connsiteX1" fmla="*/ 0 w 611731"/>
              <a:gd name="connsiteY1" fmla="*/ 1158226 h 1158226"/>
              <a:gd name="connsiteX0" fmla="*/ 419100 w 654620"/>
              <a:gd name="connsiteY0" fmla="*/ 61101 h 1166001"/>
              <a:gd name="connsiteX1" fmla="*/ 0 w 654620"/>
              <a:gd name="connsiteY1" fmla="*/ 1166001 h 1166001"/>
              <a:gd name="connsiteX0" fmla="*/ 514350 w 730972"/>
              <a:gd name="connsiteY0" fmla="*/ 62687 h 1139012"/>
              <a:gd name="connsiteX1" fmla="*/ 0 w 730972"/>
              <a:gd name="connsiteY1" fmla="*/ 1139012 h 113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0972" h="1139012">
                <a:moveTo>
                  <a:pt x="514350" y="62687"/>
                </a:moveTo>
                <a:cubicBezTo>
                  <a:pt x="1079500" y="-235763"/>
                  <a:pt x="406400" y="599262"/>
                  <a:pt x="0" y="1139012"/>
                </a:cubicBezTo>
              </a:path>
            </a:pathLst>
          </a:cu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E34E26-3398-4469-8D28-5393F2765323}"/>
              </a:ext>
            </a:extLst>
          </p:cNvPr>
          <p:cNvSpPr/>
          <p:nvPr/>
        </p:nvSpPr>
        <p:spPr>
          <a:xfrm>
            <a:off x="5296663" y="4270644"/>
            <a:ext cx="2009394" cy="1440839"/>
          </a:xfrm>
          <a:custGeom>
            <a:avLst/>
            <a:gdLst>
              <a:gd name="connsiteX0" fmla="*/ 419100 w 794432"/>
              <a:gd name="connsiteY0" fmla="*/ 257623 h 1362523"/>
              <a:gd name="connsiteX1" fmla="*/ 781050 w 794432"/>
              <a:gd name="connsiteY1" fmla="*/ 76648 h 1362523"/>
              <a:gd name="connsiteX2" fmla="*/ 0 w 794432"/>
              <a:gd name="connsiteY2" fmla="*/ 1362523 h 1362523"/>
              <a:gd name="connsiteX0" fmla="*/ 419100 w 419100"/>
              <a:gd name="connsiteY0" fmla="*/ 0 h 1104900"/>
              <a:gd name="connsiteX1" fmla="*/ 0 w 419100"/>
              <a:gd name="connsiteY1" fmla="*/ 1104900 h 1104900"/>
              <a:gd name="connsiteX0" fmla="*/ 419100 w 611731"/>
              <a:gd name="connsiteY0" fmla="*/ 53326 h 1158226"/>
              <a:gd name="connsiteX1" fmla="*/ 0 w 611731"/>
              <a:gd name="connsiteY1" fmla="*/ 1158226 h 1158226"/>
              <a:gd name="connsiteX0" fmla="*/ 419100 w 654620"/>
              <a:gd name="connsiteY0" fmla="*/ 61101 h 1166001"/>
              <a:gd name="connsiteX1" fmla="*/ 0 w 654620"/>
              <a:gd name="connsiteY1" fmla="*/ 1166001 h 1166001"/>
              <a:gd name="connsiteX0" fmla="*/ 514350 w 730972"/>
              <a:gd name="connsiteY0" fmla="*/ 62687 h 1139012"/>
              <a:gd name="connsiteX1" fmla="*/ 0 w 730972"/>
              <a:gd name="connsiteY1" fmla="*/ 1139012 h 1139012"/>
              <a:gd name="connsiteX0" fmla="*/ 343662 w 596380"/>
              <a:gd name="connsiteY0" fmla="*/ 54772 h 1289593"/>
              <a:gd name="connsiteX1" fmla="*/ 0 w 596380"/>
              <a:gd name="connsiteY1" fmla="*/ 1289593 h 1289593"/>
              <a:gd name="connsiteX0" fmla="*/ 343662 w 661346"/>
              <a:gd name="connsiteY0" fmla="*/ 73108 h 1307929"/>
              <a:gd name="connsiteX1" fmla="*/ 0 w 661346"/>
              <a:gd name="connsiteY1" fmla="*/ 1307929 h 1307929"/>
              <a:gd name="connsiteX0" fmla="*/ 0 w 2071193"/>
              <a:gd name="connsiteY0" fmla="*/ 81073 h 1181782"/>
              <a:gd name="connsiteX1" fmla="*/ 2009394 w 2071193"/>
              <a:gd name="connsiteY1" fmla="*/ 1181782 h 1181782"/>
              <a:gd name="connsiteX0" fmla="*/ 0 w 2009394"/>
              <a:gd name="connsiteY0" fmla="*/ 182124 h 1282833"/>
              <a:gd name="connsiteX1" fmla="*/ 2009394 w 2009394"/>
              <a:gd name="connsiteY1" fmla="*/ 1282833 h 1282833"/>
              <a:gd name="connsiteX0" fmla="*/ 0 w 2009394"/>
              <a:gd name="connsiteY0" fmla="*/ 274045 h 1374754"/>
              <a:gd name="connsiteX1" fmla="*/ 2009394 w 2009394"/>
              <a:gd name="connsiteY1" fmla="*/ 1374754 h 1374754"/>
              <a:gd name="connsiteX0" fmla="*/ 0 w 2009394"/>
              <a:gd name="connsiteY0" fmla="*/ 292340 h 1393049"/>
              <a:gd name="connsiteX1" fmla="*/ 2009394 w 2009394"/>
              <a:gd name="connsiteY1" fmla="*/ 1393049 h 1393049"/>
              <a:gd name="connsiteX0" fmla="*/ 0 w 2009394"/>
              <a:gd name="connsiteY0" fmla="*/ 227317 h 1328026"/>
              <a:gd name="connsiteX1" fmla="*/ 2009394 w 2009394"/>
              <a:gd name="connsiteY1" fmla="*/ 1328026 h 1328026"/>
              <a:gd name="connsiteX0" fmla="*/ 0 w 2009394"/>
              <a:gd name="connsiteY0" fmla="*/ 329006 h 1429715"/>
              <a:gd name="connsiteX1" fmla="*/ 2009394 w 2009394"/>
              <a:gd name="connsiteY1" fmla="*/ 1429715 h 1429715"/>
              <a:gd name="connsiteX0" fmla="*/ 0 w 2009394"/>
              <a:gd name="connsiteY0" fmla="*/ 354811 h 1455520"/>
              <a:gd name="connsiteX1" fmla="*/ 2009394 w 2009394"/>
              <a:gd name="connsiteY1" fmla="*/ 1455520 h 1455520"/>
              <a:gd name="connsiteX0" fmla="*/ 0 w 2009394"/>
              <a:gd name="connsiteY0" fmla="*/ 304145 h 1404854"/>
              <a:gd name="connsiteX1" fmla="*/ 2009394 w 2009394"/>
              <a:gd name="connsiteY1" fmla="*/ 1404854 h 1404854"/>
              <a:gd name="connsiteX0" fmla="*/ 0 w 2009394"/>
              <a:gd name="connsiteY0" fmla="*/ 297052 h 1397761"/>
              <a:gd name="connsiteX1" fmla="*/ 2009394 w 2009394"/>
              <a:gd name="connsiteY1" fmla="*/ 1397761 h 1397761"/>
              <a:gd name="connsiteX0" fmla="*/ 0 w 2009394"/>
              <a:gd name="connsiteY0" fmla="*/ 306832 h 1407541"/>
              <a:gd name="connsiteX1" fmla="*/ 2009394 w 2009394"/>
              <a:gd name="connsiteY1" fmla="*/ 1407541 h 1407541"/>
              <a:gd name="connsiteX0" fmla="*/ 0 w 2009394"/>
              <a:gd name="connsiteY0" fmla="*/ 356535 h 1457244"/>
              <a:gd name="connsiteX1" fmla="*/ 2009394 w 2009394"/>
              <a:gd name="connsiteY1" fmla="*/ 1457244 h 1457244"/>
              <a:gd name="connsiteX0" fmla="*/ 0 w 2009394"/>
              <a:gd name="connsiteY0" fmla="*/ 340130 h 1440839"/>
              <a:gd name="connsiteX1" fmla="*/ 2009394 w 2009394"/>
              <a:gd name="connsiteY1" fmla="*/ 1440839 h 144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9394" h="1440839">
                <a:moveTo>
                  <a:pt x="0" y="340130"/>
                </a:moveTo>
                <a:cubicBezTo>
                  <a:pt x="1116584" y="-194540"/>
                  <a:pt x="857377" y="-278741"/>
                  <a:pt x="2009394" y="1440839"/>
                </a:cubicBezTo>
              </a:path>
            </a:pathLst>
          </a:cu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7708D12-6EE2-4E7E-BE28-DDEEDA9E8D35}"/>
              </a:ext>
            </a:extLst>
          </p:cNvPr>
          <p:cNvSpPr/>
          <p:nvPr/>
        </p:nvSpPr>
        <p:spPr>
          <a:xfrm>
            <a:off x="5314951" y="4099696"/>
            <a:ext cx="2058162" cy="504982"/>
          </a:xfrm>
          <a:custGeom>
            <a:avLst/>
            <a:gdLst>
              <a:gd name="connsiteX0" fmla="*/ 419100 w 794432"/>
              <a:gd name="connsiteY0" fmla="*/ 257623 h 1362523"/>
              <a:gd name="connsiteX1" fmla="*/ 781050 w 794432"/>
              <a:gd name="connsiteY1" fmla="*/ 76648 h 1362523"/>
              <a:gd name="connsiteX2" fmla="*/ 0 w 794432"/>
              <a:gd name="connsiteY2" fmla="*/ 1362523 h 1362523"/>
              <a:gd name="connsiteX0" fmla="*/ 419100 w 419100"/>
              <a:gd name="connsiteY0" fmla="*/ 0 h 1104900"/>
              <a:gd name="connsiteX1" fmla="*/ 0 w 419100"/>
              <a:gd name="connsiteY1" fmla="*/ 1104900 h 1104900"/>
              <a:gd name="connsiteX0" fmla="*/ 419100 w 611731"/>
              <a:gd name="connsiteY0" fmla="*/ 53326 h 1158226"/>
              <a:gd name="connsiteX1" fmla="*/ 0 w 611731"/>
              <a:gd name="connsiteY1" fmla="*/ 1158226 h 1158226"/>
              <a:gd name="connsiteX0" fmla="*/ 419100 w 654620"/>
              <a:gd name="connsiteY0" fmla="*/ 61101 h 1166001"/>
              <a:gd name="connsiteX1" fmla="*/ 0 w 654620"/>
              <a:gd name="connsiteY1" fmla="*/ 1166001 h 1166001"/>
              <a:gd name="connsiteX0" fmla="*/ 514350 w 730972"/>
              <a:gd name="connsiteY0" fmla="*/ 62687 h 1139012"/>
              <a:gd name="connsiteX1" fmla="*/ 0 w 730972"/>
              <a:gd name="connsiteY1" fmla="*/ 1139012 h 1139012"/>
              <a:gd name="connsiteX0" fmla="*/ 343662 w 596380"/>
              <a:gd name="connsiteY0" fmla="*/ 54772 h 1289593"/>
              <a:gd name="connsiteX1" fmla="*/ 0 w 596380"/>
              <a:gd name="connsiteY1" fmla="*/ 1289593 h 1289593"/>
              <a:gd name="connsiteX0" fmla="*/ 343662 w 661346"/>
              <a:gd name="connsiteY0" fmla="*/ 73108 h 1307929"/>
              <a:gd name="connsiteX1" fmla="*/ 0 w 661346"/>
              <a:gd name="connsiteY1" fmla="*/ 1307929 h 1307929"/>
              <a:gd name="connsiteX0" fmla="*/ 0 w 2071193"/>
              <a:gd name="connsiteY0" fmla="*/ 81073 h 1181782"/>
              <a:gd name="connsiteX1" fmla="*/ 2009394 w 2071193"/>
              <a:gd name="connsiteY1" fmla="*/ 1181782 h 1181782"/>
              <a:gd name="connsiteX0" fmla="*/ 0 w 2009394"/>
              <a:gd name="connsiteY0" fmla="*/ 182124 h 1282833"/>
              <a:gd name="connsiteX1" fmla="*/ 2009394 w 2009394"/>
              <a:gd name="connsiteY1" fmla="*/ 1282833 h 1282833"/>
              <a:gd name="connsiteX0" fmla="*/ 0 w 2009394"/>
              <a:gd name="connsiteY0" fmla="*/ 274045 h 1374754"/>
              <a:gd name="connsiteX1" fmla="*/ 2009394 w 2009394"/>
              <a:gd name="connsiteY1" fmla="*/ 1374754 h 1374754"/>
              <a:gd name="connsiteX0" fmla="*/ 0 w 2009394"/>
              <a:gd name="connsiteY0" fmla="*/ 292340 h 1393049"/>
              <a:gd name="connsiteX1" fmla="*/ 2009394 w 2009394"/>
              <a:gd name="connsiteY1" fmla="*/ 1393049 h 1393049"/>
              <a:gd name="connsiteX0" fmla="*/ 0 w 2009394"/>
              <a:gd name="connsiteY0" fmla="*/ 227317 h 1328026"/>
              <a:gd name="connsiteX1" fmla="*/ 2009394 w 2009394"/>
              <a:gd name="connsiteY1" fmla="*/ 1328026 h 1328026"/>
              <a:gd name="connsiteX0" fmla="*/ 0 w 2143506"/>
              <a:gd name="connsiteY0" fmla="*/ 190755 h 1449960"/>
              <a:gd name="connsiteX1" fmla="*/ 2143506 w 2143506"/>
              <a:gd name="connsiteY1" fmla="*/ 1449960 h 1449960"/>
              <a:gd name="connsiteX0" fmla="*/ 0 w 2143506"/>
              <a:gd name="connsiteY0" fmla="*/ 421971 h 1681176"/>
              <a:gd name="connsiteX1" fmla="*/ 2143506 w 2143506"/>
              <a:gd name="connsiteY1" fmla="*/ 1681176 h 1681176"/>
              <a:gd name="connsiteX0" fmla="*/ 0 w 4508754"/>
              <a:gd name="connsiteY0" fmla="*/ 469946 h 1534079"/>
              <a:gd name="connsiteX1" fmla="*/ 4508754 w 4508754"/>
              <a:gd name="connsiteY1" fmla="*/ 1534079 h 1534079"/>
              <a:gd name="connsiteX0" fmla="*/ 0 w 4508754"/>
              <a:gd name="connsiteY0" fmla="*/ 458964 h 1523097"/>
              <a:gd name="connsiteX1" fmla="*/ 4508754 w 4508754"/>
              <a:gd name="connsiteY1" fmla="*/ 1523097 h 1523097"/>
              <a:gd name="connsiteX0" fmla="*/ 0 w 2058162"/>
              <a:gd name="connsiteY0" fmla="*/ 994329 h 994329"/>
              <a:gd name="connsiteX1" fmla="*/ 2058162 w 2058162"/>
              <a:gd name="connsiteY1" fmla="*/ 827070 h 994329"/>
              <a:gd name="connsiteX0" fmla="*/ 0 w 2058162"/>
              <a:gd name="connsiteY0" fmla="*/ 614190 h 614190"/>
              <a:gd name="connsiteX1" fmla="*/ 2058162 w 2058162"/>
              <a:gd name="connsiteY1" fmla="*/ 446931 h 614190"/>
              <a:gd name="connsiteX0" fmla="*/ 0 w 2058162"/>
              <a:gd name="connsiteY0" fmla="*/ 504982 h 504982"/>
              <a:gd name="connsiteX1" fmla="*/ 2058162 w 2058162"/>
              <a:gd name="connsiteY1" fmla="*/ 337723 h 50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162" h="504982">
                <a:moveTo>
                  <a:pt x="0" y="504982"/>
                </a:moveTo>
                <a:cubicBezTo>
                  <a:pt x="1308862" y="-147036"/>
                  <a:pt x="1184402" y="-128875"/>
                  <a:pt x="2058162" y="337723"/>
                </a:cubicBezTo>
              </a:path>
            </a:pathLst>
          </a:custGeom>
          <a:ln w="3810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6BD34F2-4991-48CD-9F44-14FFA4E9CA72}"/>
              </a:ext>
            </a:extLst>
          </p:cNvPr>
          <p:cNvSpPr/>
          <p:nvPr/>
        </p:nvSpPr>
        <p:spPr>
          <a:xfrm rot="1497019">
            <a:off x="6969902" y="4137000"/>
            <a:ext cx="358793" cy="358793"/>
          </a:xfrm>
          <a:prstGeom prst="mathMultiply">
            <a:avLst>
              <a:gd name="adj1" fmla="val 1596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BF0873E0-A9D5-4700-86B7-601FDAAAF5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DE95A1E-9B04-4652-AC87-C3DCED5D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9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C03796-F92A-1845-A92B-E7579B46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VLAN</a:t>
            </a:r>
            <a:r>
              <a:rPr lang="ru-RU" dirty="0"/>
              <a:t>ы</a:t>
            </a:r>
            <a:r>
              <a:rPr lang="en-RU" dirty="0"/>
              <a:t>, </a:t>
            </a:r>
            <a:r>
              <a:rPr lang="ru-RU" dirty="0"/>
              <a:t>которые не входят в </a:t>
            </a:r>
            <a:r>
              <a:rPr lang="en-US" dirty="0"/>
              <a:t>prune list, </a:t>
            </a:r>
            <a:r>
              <a:rPr lang="ru-RU" dirty="0"/>
              <a:t>не могут быть изолированы</a:t>
            </a:r>
          </a:p>
          <a:p>
            <a:pPr lvl="1"/>
            <a:r>
              <a:rPr lang="en-US" dirty="0"/>
              <a:t>switchport trunk pruning </a:t>
            </a:r>
            <a:r>
              <a:rPr lang="en-US" dirty="0" err="1"/>
              <a:t>vlan</a:t>
            </a:r>
            <a:endParaRPr lang="ru-RU" dirty="0"/>
          </a:p>
          <a:p>
            <a:r>
              <a:rPr lang="ru-RU" dirty="0"/>
              <a:t>Для настройки</a:t>
            </a:r>
          </a:p>
          <a:p>
            <a:pPr lvl="1"/>
            <a:r>
              <a:rPr lang="en-US" dirty="0" err="1"/>
              <a:t>vtp</a:t>
            </a:r>
            <a:r>
              <a:rPr lang="en-US" dirty="0"/>
              <a:t> pruning (</a:t>
            </a:r>
            <a:r>
              <a:rPr lang="ru-RU" dirty="0"/>
              <a:t>задается на сервере в режиме </a:t>
            </a:r>
            <a:r>
              <a:rPr lang="en-US" dirty="0"/>
              <a:t>EXEC)</a:t>
            </a:r>
            <a:endParaRPr lang="ru-RU" dirty="0"/>
          </a:p>
          <a:p>
            <a:r>
              <a:rPr lang="ru-RU" dirty="0"/>
              <a:t>Для проверки</a:t>
            </a:r>
          </a:p>
          <a:p>
            <a:pPr lvl="1"/>
            <a:r>
              <a:rPr lang="en-US" dirty="0"/>
              <a:t>show interface trunk</a:t>
            </a:r>
          </a:p>
          <a:p>
            <a:pPr lvl="1"/>
            <a:r>
              <a:rPr lang="en-US" dirty="0"/>
              <a:t>show interface pruning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vtp</a:t>
            </a:r>
            <a:r>
              <a:rPr lang="en-US" dirty="0"/>
              <a:t> status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0AAD7-5DBF-EC4C-B0C3-3F078FC1E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E54C70-7F32-784B-B0D1-80E930DB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VTP Pruning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D2B5-0CEF-D24B-B66C-DBC9F650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BC78EF-B3DE-8444-9320-E86F69B08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VTPv3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7D744C-9915-6E45-B517-971728E14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831A33-70D6-AA4E-97F2-1F69F4868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6950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3A73-7E2B-D74D-B55C-61D26CFF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Улучшения </a:t>
            </a:r>
            <a:r>
              <a:rPr lang="en-US" dirty="0"/>
              <a:t>VTPv3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CE5F-A8C8-BD42-8B3F-09498F9F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Решена проблемы </a:t>
            </a:r>
            <a:r>
              <a:rPr lang="en-US" dirty="0"/>
              <a:t>revision overwrite</a:t>
            </a:r>
          </a:p>
          <a:p>
            <a:r>
              <a:rPr lang="ru-RU" dirty="0"/>
              <a:t>Дополнительная информация для распространения</a:t>
            </a:r>
          </a:p>
          <a:p>
            <a:pPr lvl="1"/>
            <a:r>
              <a:rPr lang="ru-RU" dirty="0"/>
              <a:t>Расширенные </a:t>
            </a:r>
            <a:r>
              <a:rPr lang="en-US" dirty="0"/>
              <a:t>VLAN (&gt;1000)</a:t>
            </a:r>
          </a:p>
          <a:p>
            <a:pPr lvl="1"/>
            <a:r>
              <a:rPr lang="ru-RU" dirty="0"/>
              <a:t>Приватные </a:t>
            </a:r>
            <a:r>
              <a:rPr lang="en-US" dirty="0"/>
              <a:t>VLAN</a:t>
            </a:r>
          </a:p>
          <a:p>
            <a:pPr lvl="1"/>
            <a:r>
              <a:rPr lang="ru-RU" dirty="0"/>
              <a:t>Настройка </a:t>
            </a:r>
            <a:r>
              <a:rPr lang="en-US" dirty="0"/>
              <a:t>MST</a:t>
            </a:r>
            <a:endParaRPr lang="ru-RU" dirty="0"/>
          </a:p>
          <a:p>
            <a:r>
              <a:rPr lang="ru-RU" dirty="0"/>
              <a:t>Можно отключить </a:t>
            </a:r>
            <a:r>
              <a:rPr lang="en-US" dirty="0"/>
              <a:t>VTP</a:t>
            </a:r>
          </a:p>
          <a:p>
            <a:pPr lvl="1"/>
            <a:r>
              <a:rPr lang="ru-RU" dirty="0"/>
              <a:t>Глобально</a:t>
            </a:r>
          </a:p>
          <a:p>
            <a:pPr lvl="1"/>
            <a:r>
              <a:rPr lang="ru-RU" dirty="0"/>
              <a:t>На интерфейсе</a:t>
            </a:r>
            <a:endParaRPr lang="en-RU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E36FD82-C262-104E-A248-26A02234E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3346" y="6597350"/>
            <a:ext cx="4114800" cy="260650"/>
          </a:xfrm>
        </p:spPr>
        <p:txBody>
          <a:bodyPr/>
          <a:lstStyle/>
          <a:p>
            <a:r>
              <a:rPr lang="en-US" dirty="0"/>
              <a:t>CCIE Enterprise Bootcamp: VTP</a:t>
            </a:r>
          </a:p>
        </p:txBody>
      </p:sp>
    </p:spTree>
    <p:extLst>
      <p:ext uri="{BB962C8B-B14F-4D97-AF65-F5344CB8AC3E}">
        <p14:creationId xmlns:p14="http://schemas.microsoft.com/office/powerpoint/2010/main" val="411418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7E0DC-A478-49DC-8B07-010A7B29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Поддерживается только в </a:t>
            </a:r>
            <a:r>
              <a:rPr lang="en-US" dirty="0"/>
              <a:t>VTPv3</a:t>
            </a:r>
            <a:endParaRPr lang="ru-RU" dirty="0"/>
          </a:p>
          <a:p>
            <a:pPr lvl="1"/>
            <a:r>
              <a:rPr lang="ru-RU" dirty="0"/>
              <a:t>Реплицирует название региона, номер ревизии </a:t>
            </a:r>
            <a:r>
              <a:rPr lang="en-US" dirty="0"/>
              <a:t>MST</a:t>
            </a:r>
            <a:r>
              <a:rPr lang="ru-RU" dirty="0"/>
              <a:t> (не связан с номером ревизии </a:t>
            </a:r>
            <a:r>
              <a:rPr lang="en-US" dirty="0"/>
              <a:t>VTP</a:t>
            </a:r>
            <a:r>
              <a:rPr lang="ru-RU" dirty="0"/>
              <a:t>), список инстансов и привязок </a:t>
            </a:r>
            <a:r>
              <a:rPr lang="en-US" dirty="0"/>
              <a:t>VLAN </a:t>
            </a:r>
            <a:r>
              <a:rPr lang="ru-RU" dirty="0"/>
              <a:t>к инстансам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EFC54-E0CA-4BC7-A6F7-05DC32EF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 конфигурации </a:t>
            </a:r>
            <a:r>
              <a:rPr lang="en-US" dirty="0"/>
              <a:t>MST</a:t>
            </a:r>
            <a:r>
              <a:rPr lang="ru-RU" dirty="0"/>
              <a:t> (1)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0D7C5-CC32-42BA-A26D-3B2325DF74C8}"/>
              </a:ext>
            </a:extLst>
          </p:cNvPr>
          <p:cNvSpPr txBox="1"/>
          <p:nvPr/>
        </p:nvSpPr>
        <p:spPr>
          <a:xfrm>
            <a:off x="609600" y="2509507"/>
            <a:ext cx="109728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Switch1</a:t>
            </a:r>
            <a:r>
              <a:rPr lang="en-IE" dirty="0"/>
              <a:t>(config)#</a:t>
            </a:r>
            <a:r>
              <a:rPr lang="en-IE" dirty="0" err="1">
                <a:solidFill>
                  <a:srgbClr val="FF0000"/>
                </a:solidFill>
              </a:rPr>
              <a:t>vtp</a:t>
            </a:r>
            <a:r>
              <a:rPr lang="en-IE" dirty="0">
                <a:solidFill>
                  <a:srgbClr val="FF0000"/>
                </a:solidFill>
              </a:rPr>
              <a:t> mode server </a:t>
            </a:r>
            <a:r>
              <a:rPr lang="en-US" dirty="0" err="1">
                <a:solidFill>
                  <a:srgbClr val="FF0000"/>
                </a:solidFill>
              </a:rPr>
              <a:t>mst</a:t>
            </a:r>
            <a:r>
              <a:rPr lang="en-IE" dirty="0">
                <a:solidFill>
                  <a:srgbClr val="FF0000"/>
                </a:solidFill>
              </a:rPr>
              <a:t> </a:t>
            </a:r>
          </a:p>
          <a:p>
            <a:r>
              <a:rPr lang="nb-NO" dirty="0"/>
              <a:t>Setting device to VTP Server mode for MST.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B98D0-FF85-40B5-8A1C-B591DD8465C0}"/>
              </a:ext>
            </a:extLst>
          </p:cNvPr>
          <p:cNvSpPr txBox="1"/>
          <p:nvPr/>
        </p:nvSpPr>
        <p:spPr>
          <a:xfrm>
            <a:off x="609600" y="3037432"/>
            <a:ext cx="10972800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Switch2</a:t>
            </a:r>
            <a:r>
              <a:rPr lang="en-IE" dirty="0"/>
              <a:t>(config)#</a:t>
            </a:r>
            <a:r>
              <a:rPr lang="en-IE" dirty="0" err="1">
                <a:solidFill>
                  <a:srgbClr val="FF0000"/>
                </a:solidFill>
              </a:rPr>
              <a:t>vtp</a:t>
            </a:r>
            <a:r>
              <a:rPr lang="en-IE" dirty="0">
                <a:solidFill>
                  <a:srgbClr val="FF0000"/>
                </a:solidFill>
              </a:rPr>
              <a:t> mode server </a:t>
            </a:r>
            <a:r>
              <a:rPr lang="en-US" dirty="0" err="1">
                <a:solidFill>
                  <a:srgbClr val="FF0000"/>
                </a:solidFill>
              </a:rPr>
              <a:t>mst</a:t>
            </a:r>
            <a:r>
              <a:rPr lang="en-IE" dirty="0">
                <a:solidFill>
                  <a:srgbClr val="FF0000"/>
                </a:solidFill>
              </a:rPr>
              <a:t> </a:t>
            </a:r>
          </a:p>
          <a:p>
            <a:r>
              <a:rPr lang="nb-NO" dirty="0"/>
              <a:t>Setting device to VTP Server mode for MST.</a:t>
            </a:r>
          </a:p>
          <a:p>
            <a:r>
              <a:rPr lang="en-US" dirty="0"/>
              <a:t>Switch2(config)#</a:t>
            </a:r>
            <a:r>
              <a:rPr lang="en-US" dirty="0">
                <a:solidFill>
                  <a:srgbClr val="FF0000"/>
                </a:solidFill>
              </a:rPr>
              <a:t>do </a:t>
            </a:r>
            <a:r>
              <a:rPr lang="en-US" dirty="0" err="1">
                <a:solidFill>
                  <a:srgbClr val="FF0000"/>
                </a:solidFill>
              </a:rPr>
              <a:t>vtp</a:t>
            </a:r>
            <a:r>
              <a:rPr lang="en-US" dirty="0">
                <a:solidFill>
                  <a:srgbClr val="FF0000"/>
                </a:solidFill>
              </a:rPr>
              <a:t> primary </a:t>
            </a:r>
            <a:r>
              <a:rPr lang="en-US" dirty="0" err="1">
                <a:solidFill>
                  <a:srgbClr val="FF0000"/>
                </a:solidFill>
              </a:rPr>
              <a:t>mst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This system is becoming primary server for feature </a:t>
            </a:r>
            <a:r>
              <a:rPr lang="en-US" dirty="0" err="1"/>
              <a:t>mst</a:t>
            </a:r>
            <a:r>
              <a:rPr lang="en-US" dirty="0"/>
              <a:t> </a:t>
            </a:r>
          </a:p>
          <a:p>
            <a:r>
              <a:rPr lang="en-US" dirty="0"/>
              <a:t>No conflicting VTP3 devices found.</a:t>
            </a:r>
          </a:p>
          <a:p>
            <a:r>
              <a:rPr lang="en-US" dirty="0"/>
              <a:t>Do you want to continue? [confirm] </a:t>
            </a:r>
            <a:r>
              <a:rPr lang="en-US" dirty="0">
                <a:solidFill>
                  <a:srgbClr val="FF0000"/>
                </a:solidFill>
              </a:rPr>
              <a:t>↵</a:t>
            </a:r>
          </a:p>
          <a:p>
            <a:r>
              <a:rPr lang="en-US" dirty="0"/>
              <a:t>%SW_VLAN-4-VTP_PRIMARY_SERVER_CHG: aabb.cc00.0002 has become the primary server for the MST VTP feature</a:t>
            </a:r>
          </a:p>
          <a:p>
            <a:r>
              <a:rPr lang="en-US" dirty="0"/>
              <a:t>Switch2(config)#</a:t>
            </a:r>
            <a:r>
              <a:rPr lang="en-US" dirty="0">
                <a:solidFill>
                  <a:srgbClr val="FF0000"/>
                </a:solidFill>
              </a:rPr>
              <a:t>do show </a:t>
            </a:r>
            <a:r>
              <a:rPr lang="en-US" dirty="0" err="1">
                <a:solidFill>
                  <a:srgbClr val="FF0000"/>
                </a:solidFill>
              </a:rPr>
              <a:t>vtp</a:t>
            </a:r>
            <a:r>
              <a:rPr lang="en-US" dirty="0">
                <a:solidFill>
                  <a:srgbClr val="FF0000"/>
                </a:solidFill>
              </a:rPr>
              <a:t> devices</a:t>
            </a:r>
          </a:p>
          <a:p>
            <a:r>
              <a:rPr lang="en-US" dirty="0"/>
              <a:t>Retrieving information from the VTP domain. Waiting for 5 seconds.</a:t>
            </a:r>
          </a:p>
          <a:p>
            <a:r>
              <a:rPr lang="en-US" dirty="0"/>
              <a:t>VTP Feature  Conf Revision Primary Server Device ID      Device Description    </a:t>
            </a:r>
          </a:p>
          <a:p>
            <a:r>
              <a:rPr lang="en-US" dirty="0"/>
              <a:t>------------ ---- -------- -------------- -------------- ----------------------</a:t>
            </a:r>
          </a:p>
          <a:p>
            <a:r>
              <a:rPr lang="en-US" dirty="0"/>
              <a:t>VLAN         No   1        aabb.cc00.0001 </a:t>
            </a:r>
            <a:r>
              <a:rPr lang="en-US" dirty="0" err="1"/>
              <a:t>aabb.cc00.0001</a:t>
            </a:r>
            <a:r>
              <a:rPr lang="en-US" dirty="0"/>
              <a:t> Switch2               </a:t>
            </a:r>
          </a:p>
          <a:p>
            <a:r>
              <a:rPr lang="en-US" dirty="0"/>
              <a:t>MST          No   1        aabb.cc00.0002 aabb.cc00.0001 Switch2              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26FC8D4-64B7-4F07-8AC0-02C50C41A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ED2ECD-9AEA-4BFD-8375-B1D4AAE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7E0DC-A478-49DC-8B07-010A7B29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MST </a:t>
            </a:r>
            <a:r>
              <a:rPr lang="ru-RU" dirty="0"/>
              <a:t>реплицируется со </a:t>
            </a:r>
            <a:r>
              <a:rPr lang="en-US" dirty="0"/>
              <a:t>Switch2 </a:t>
            </a:r>
            <a:r>
              <a:rPr lang="ru-RU" dirty="0"/>
              <a:t>на </a:t>
            </a:r>
            <a:r>
              <a:rPr lang="en-US" dirty="0"/>
              <a:t>Switch1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EFC54-E0CA-4BC7-A6F7-05DC32EF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Репликация конфигурации </a:t>
            </a:r>
            <a:r>
              <a:rPr lang="en-US" dirty="0"/>
              <a:t>MST</a:t>
            </a:r>
            <a:r>
              <a:rPr lang="ru-RU" dirty="0"/>
              <a:t> (2)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D9E1E-E65C-49C1-BCBE-FECF1700E110}"/>
              </a:ext>
            </a:extLst>
          </p:cNvPr>
          <p:cNvSpPr txBox="1"/>
          <p:nvPr/>
        </p:nvSpPr>
        <p:spPr>
          <a:xfrm>
            <a:off x="609600" y="1765738"/>
            <a:ext cx="10972800" cy="16158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100" dirty="0">
                <a:latin typeface="Lucida Console" panose="020B0609040504020204" pitchFamily="49" charset="0"/>
              </a:rPr>
              <a:t>Switch1#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show spanning-tree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configuration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Name      []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Revision  0     Instances configured 1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Instance  </a:t>
            </a:r>
            <a:r>
              <a:rPr lang="en-IE" sz="1100" dirty="0" err="1">
                <a:latin typeface="Lucida Console" panose="020B0609040504020204" pitchFamily="49" charset="0"/>
              </a:rPr>
              <a:t>Vlans</a:t>
            </a:r>
            <a:r>
              <a:rPr lang="en-IE" sz="1100" dirty="0">
                <a:latin typeface="Lucida Console" panose="020B0609040504020204" pitchFamily="49" charset="0"/>
              </a:rPr>
              <a:t> mapped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--------  ---------------------------------------------------------------------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0         1-4094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Switch1#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status | include Configuration Revision 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Configuration Revision            : 1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Configuration Revision            :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D805F-6D11-4D19-8320-C2AE1018BC87}"/>
              </a:ext>
            </a:extLst>
          </p:cNvPr>
          <p:cNvSpPr txBox="1"/>
          <p:nvPr/>
        </p:nvSpPr>
        <p:spPr>
          <a:xfrm>
            <a:off x="609600" y="3429000"/>
            <a:ext cx="10972800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100" dirty="0">
                <a:latin typeface="Lucida Console" panose="020B0609040504020204" pitchFamily="49" charset="0"/>
              </a:rPr>
              <a:t>Switch2(config)#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spanning-tree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configuration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Switch2(config-</a:t>
            </a:r>
            <a:r>
              <a:rPr lang="en-IE" sz="1100" dirty="0" err="1">
                <a:latin typeface="Lucida Console" panose="020B0609040504020204" pitchFamily="49" charset="0"/>
              </a:rPr>
              <a:t>mst</a:t>
            </a:r>
            <a:r>
              <a:rPr lang="en-IE" sz="1100" dirty="0">
                <a:latin typeface="Lucida Console" panose="020B0609040504020204" pitchFamily="49" charset="0"/>
              </a:rPr>
              <a:t>)#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name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NetworkEducation</a:t>
            </a:r>
            <a:endParaRPr lang="en-IE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100" dirty="0">
                <a:latin typeface="Lucida Console" panose="020B0609040504020204" pitchFamily="49" charset="0"/>
              </a:rPr>
              <a:t>Switch2(config-</a:t>
            </a:r>
            <a:r>
              <a:rPr lang="en-IE" sz="1100" dirty="0" err="1">
                <a:latin typeface="Lucida Console" panose="020B0609040504020204" pitchFamily="49" charset="0"/>
              </a:rPr>
              <a:t>mst</a:t>
            </a:r>
            <a:r>
              <a:rPr lang="en-IE" sz="1100" dirty="0">
                <a:latin typeface="Lucida Console" panose="020B0609040504020204" pitchFamily="49" charset="0"/>
              </a:rPr>
              <a:t>)#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revision 99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Switch2(config-</a:t>
            </a:r>
            <a:r>
              <a:rPr lang="en-IE" sz="1100" dirty="0" err="1">
                <a:latin typeface="Lucida Console" panose="020B0609040504020204" pitchFamily="49" charset="0"/>
              </a:rPr>
              <a:t>mst</a:t>
            </a:r>
            <a:r>
              <a:rPr lang="en-IE" sz="1100" dirty="0">
                <a:latin typeface="Lucida Console" panose="020B0609040504020204" pitchFamily="49" charset="0"/>
              </a:rPr>
              <a:t>)#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instance 1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vlans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ru-RU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100-200</a:t>
            </a:r>
            <a:endParaRPr lang="en-IE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IE" sz="1100" dirty="0">
                <a:latin typeface="Lucida Console" panose="020B0609040504020204" pitchFamily="49" charset="0"/>
              </a:rPr>
              <a:t>Switch2(config-</a:t>
            </a:r>
            <a:r>
              <a:rPr lang="en-IE" sz="1100" dirty="0" err="1">
                <a:latin typeface="Lucida Console" panose="020B0609040504020204" pitchFamily="49" charset="0"/>
              </a:rPr>
              <a:t>mst</a:t>
            </a:r>
            <a:r>
              <a:rPr lang="en-IE" sz="1100" dirty="0">
                <a:latin typeface="Lucida Console" panose="020B0609040504020204" pitchFamily="49" charset="0"/>
              </a:rPr>
              <a:t>)#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CFA67-87F9-45AB-87AE-DBDDA3D3BA2A}"/>
              </a:ext>
            </a:extLst>
          </p:cNvPr>
          <p:cNvSpPr txBox="1"/>
          <p:nvPr/>
        </p:nvSpPr>
        <p:spPr>
          <a:xfrm>
            <a:off x="609600" y="4415154"/>
            <a:ext cx="10972800" cy="1785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100" dirty="0">
                <a:latin typeface="Lucida Console" panose="020B0609040504020204" pitchFamily="49" charset="0"/>
              </a:rPr>
              <a:t>Switch1#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show spanning-tree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mst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configuration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Name      [</a:t>
            </a:r>
            <a:r>
              <a:rPr lang="en-IE" sz="1100" dirty="0" err="1">
                <a:latin typeface="Lucida Console" panose="020B0609040504020204" pitchFamily="49" charset="0"/>
              </a:rPr>
              <a:t>NetworkEducation</a:t>
            </a:r>
            <a:r>
              <a:rPr lang="en-IE" sz="1100" dirty="0">
                <a:latin typeface="Lucida Console" panose="020B0609040504020204" pitchFamily="49" charset="0"/>
              </a:rPr>
              <a:t>]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Revision  </a:t>
            </a:r>
            <a:r>
              <a:rPr lang="en-US" sz="1100" dirty="0">
                <a:latin typeface="Lucida Console" panose="020B0609040504020204" pitchFamily="49" charset="0"/>
              </a:rPr>
              <a:t>99</a:t>
            </a:r>
            <a:r>
              <a:rPr lang="en-IE" sz="1100" dirty="0">
                <a:latin typeface="Lucida Console" panose="020B0609040504020204" pitchFamily="49" charset="0"/>
              </a:rPr>
              <a:t>     Instances configured </a:t>
            </a:r>
            <a:r>
              <a:rPr lang="ru-RU" sz="1100" dirty="0">
                <a:latin typeface="Lucida Console" panose="020B0609040504020204" pitchFamily="49" charset="0"/>
              </a:rPr>
              <a:t>2</a:t>
            </a:r>
            <a:endParaRPr lang="en-IE" sz="1100" dirty="0">
              <a:latin typeface="Lucida Console" panose="020B0609040504020204" pitchFamily="49" charset="0"/>
            </a:endParaRPr>
          </a:p>
          <a:p>
            <a:r>
              <a:rPr lang="en-IE" sz="1100" dirty="0">
                <a:latin typeface="Lucida Console" panose="020B0609040504020204" pitchFamily="49" charset="0"/>
              </a:rPr>
              <a:t>Instance  </a:t>
            </a:r>
            <a:r>
              <a:rPr lang="en-IE" sz="1100" dirty="0" err="1">
                <a:latin typeface="Lucida Console" panose="020B0609040504020204" pitchFamily="49" charset="0"/>
              </a:rPr>
              <a:t>Vlans</a:t>
            </a:r>
            <a:r>
              <a:rPr lang="en-IE" sz="1100" dirty="0">
                <a:latin typeface="Lucida Console" panose="020B0609040504020204" pitchFamily="49" charset="0"/>
              </a:rPr>
              <a:t> mapped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--------  ---------------------------------------------------------------------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0         1-</a:t>
            </a:r>
            <a:r>
              <a:rPr lang="ru-RU" sz="1100" dirty="0">
                <a:latin typeface="Lucida Console" panose="020B0609040504020204" pitchFamily="49" charset="0"/>
              </a:rPr>
              <a:t>99,201-</a:t>
            </a:r>
            <a:r>
              <a:rPr lang="en-IE" sz="1100" dirty="0">
                <a:latin typeface="Lucida Console" panose="020B0609040504020204" pitchFamily="49" charset="0"/>
              </a:rPr>
              <a:t>4094</a:t>
            </a:r>
          </a:p>
          <a:p>
            <a:pPr marL="228600" indent="-228600">
              <a:buAutoNum type="arabicPlain"/>
            </a:pPr>
            <a:r>
              <a:rPr lang="ru-RU" sz="1100" dirty="0">
                <a:latin typeface="Lucida Console" panose="020B0609040504020204" pitchFamily="49" charset="0"/>
              </a:rPr>
              <a:t>100-200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IE" sz="1100" dirty="0">
                <a:latin typeface="Lucida Console" panose="020B0609040504020204" pitchFamily="49" charset="0"/>
              </a:rPr>
              <a:t>Switch1#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show </a:t>
            </a:r>
            <a:r>
              <a:rPr lang="en-IE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IE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status | include Configuration Revision 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Configuration Revision            : 1</a:t>
            </a:r>
          </a:p>
          <a:p>
            <a:r>
              <a:rPr lang="en-IE" sz="1100" dirty="0">
                <a:latin typeface="Lucida Console" panose="020B0609040504020204" pitchFamily="49" charset="0"/>
              </a:rPr>
              <a:t>Configuration Revision            : 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FEE03B9-AEC4-474D-853A-EAACA0A19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EEBEA2-BA46-40B1-AE2D-71DD2908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0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7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78D9-9E3A-4D45-AA63-C9ACEF8B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VTPv1/2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07AE-0398-0342-9F80-BAD306913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6525-7742-A548-93EA-52DA80B51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8180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VLAN </a:t>
            </a:r>
            <a:r>
              <a:rPr lang="en-US" dirty="0" err="1"/>
              <a:t>Trunking</a:t>
            </a:r>
            <a:r>
              <a:rPr lang="en-US" dirty="0"/>
              <a:t> Protocol – </a:t>
            </a:r>
            <a:r>
              <a:rPr lang="ru-RU" dirty="0"/>
              <a:t>протокол для синхронизации базы </a:t>
            </a:r>
            <a:r>
              <a:rPr lang="en-US" dirty="0"/>
              <a:t>VLAN </a:t>
            </a:r>
            <a:r>
              <a:rPr lang="ru-RU" dirty="0"/>
              <a:t>на коммутаторах</a:t>
            </a:r>
            <a:endParaRPr lang="en-US" dirty="0"/>
          </a:p>
          <a:p>
            <a:pPr lvl="1"/>
            <a:r>
              <a:rPr lang="ru-RU" dirty="0"/>
              <a:t>Включен по умолчанию, но находится в неактивном состоянии</a:t>
            </a:r>
            <a:endParaRPr lang="en-US" dirty="0"/>
          </a:p>
          <a:p>
            <a:pPr lvl="1"/>
            <a:r>
              <a:rPr lang="ru-RU" dirty="0"/>
              <a:t>Позволяет синхронизировать базу </a:t>
            </a:r>
            <a:r>
              <a:rPr lang="en-US" dirty="0"/>
              <a:t>VLAN </a:t>
            </a:r>
            <a:r>
              <a:rPr lang="ru-RU" dirty="0"/>
              <a:t>или (в версии 3) другие базы</a:t>
            </a:r>
            <a:endParaRPr lang="en-US" dirty="0"/>
          </a:p>
          <a:p>
            <a:pPr lvl="2"/>
            <a:r>
              <a:rPr lang="ru-RU" dirty="0"/>
              <a:t>Например </a:t>
            </a:r>
            <a:r>
              <a:rPr lang="en-US" dirty="0"/>
              <a:t>MSTI</a:t>
            </a:r>
            <a:endParaRPr lang="ru-RU" dirty="0"/>
          </a:p>
          <a:p>
            <a:r>
              <a:rPr lang="ru-RU" dirty="0"/>
              <a:t>Существует в 3 версиях</a:t>
            </a:r>
          </a:p>
          <a:p>
            <a:pPr lvl="1"/>
            <a:r>
              <a:rPr lang="ru-RU" dirty="0"/>
              <a:t>Версия 1 </a:t>
            </a:r>
            <a:r>
              <a:rPr lang="en-US" dirty="0"/>
              <a:t>– </a:t>
            </a:r>
            <a:r>
              <a:rPr lang="ru-RU" dirty="0"/>
              <a:t>базовая версия</a:t>
            </a:r>
          </a:p>
          <a:p>
            <a:pPr lvl="1"/>
            <a:r>
              <a:rPr lang="ru-RU" dirty="0"/>
              <a:t>Версия 2 – косметические улучшения:</a:t>
            </a:r>
          </a:p>
          <a:p>
            <a:pPr lvl="2"/>
            <a:r>
              <a:rPr lang="ru-RU" dirty="0"/>
              <a:t>поддержка </a:t>
            </a:r>
            <a:r>
              <a:rPr lang="en-US" dirty="0"/>
              <a:t>Token Ring</a:t>
            </a:r>
            <a:endParaRPr lang="ru-RU" dirty="0"/>
          </a:p>
          <a:p>
            <a:pPr lvl="2"/>
            <a:r>
              <a:rPr lang="ru-RU" dirty="0"/>
              <a:t>трансляция нераспознанных </a:t>
            </a:r>
            <a:r>
              <a:rPr lang="en-US" dirty="0"/>
              <a:t>TLV</a:t>
            </a:r>
            <a:endParaRPr lang="ru-RU" dirty="0"/>
          </a:p>
          <a:p>
            <a:pPr lvl="2"/>
            <a:r>
              <a:rPr lang="ru-RU" dirty="0"/>
              <a:t>отсутствие проверки транзитных сообщений во всех режимах</a:t>
            </a:r>
          </a:p>
          <a:p>
            <a:pPr lvl="1"/>
            <a:r>
              <a:rPr lang="ru-RU" dirty="0"/>
              <a:t>Версия 3 – с </a:t>
            </a:r>
            <a:r>
              <a:rPr lang="en-US" dirty="0"/>
              <a:t>IOS </a:t>
            </a:r>
            <a:r>
              <a:rPr lang="en-IE" dirty="0"/>
              <a:t>12.2(52)SE</a:t>
            </a:r>
            <a:r>
              <a:rPr lang="ru-RU" dirty="0"/>
              <a:t>, фактически новый протокол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Протокол </a:t>
            </a:r>
            <a:r>
              <a:rPr lang="en-US"/>
              <a:t>VTP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C2277-0ADE-45C4-8B54-A51BDD4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домена</a:t>
            </a:r>
            <a:r>
              <a:rPr lang="en-US" dirty="0"/>
              <a:t> VTP</a:t>
            </a:r>
            <a:r>
              <a:rPr lang="ru-RU" dirty="0"/>
              <a:t> (по умолчанию – </a:t>
            </a:r>
            <a:r>
              <a:rPr lang="en-US" dirty="0"/>
              <a:t>NULL)</a:t>
            </a:r>
            <a:endParaRPr lang="ru-RU" dirty="0"/>
          </a:p>
          <a:p>
            <a:pPr lvl="1"/>
            <a:r>
              <a:rPr lang="ru-RU" dirty="0"/>
              <a:t>Сбрасывается в </a:t>
            </a:r>
            <a:r>
              <a:rPr lang="en-US" dirty="0"/>
              <a:t>NULL </a:t>
            </a:r>
            <a:r>
              <a:rPr lang="ru-RU" dirty="0"/>
              <a:t>при удалении </a:t>
            </a:r>
            <a:r>
              <a:rPr lang="en-US" dirty="0"/>
              <a:t>vlan.dat</a:t>
            </a:r>
          </a:p>
          <a:p>
            <a:pPr lvl="1"/>
            <a:r>
              <a:rPr lang="ru-RU" dirty="0"/>
              <a:t>При </a:t>
            </a:r>
            <a:r>
              <a:rPr lang="en-US" dirty="0"/>
              <a:t>NULL </a:t>
            </a:r>
            <a:r>
              <a:rPr lang="ru-RU" dirty="0"/>
              <a:t>автоматически заимствуется из входящих сообщений (</a:t>
            </a:r>
            <a:r>
              <a:rPr lang="en-US" dirty="0"/>
              <a:t>v1/2)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27E3A-BCDE-499D-8069-6F49C4AD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</a:t>
            </a:r>
            <a:r>
              <a:rPr lang="en-US" dirty="0"/>
              <a:t>VTP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164BA-0E5B-4AA9-804F-96BF7BABD421}"/>
              </a:ext>
            </a:extLst>
          </p:cNvPr>
          <p:cNvSpPr txBox="1"/>
          <p:nvPr/>
        </p:nvSpPr>
        <p:spPr>
          <a:xfrm>
            <a:off x="609600" y="2533193"/>
            <a:ext cx="10972800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domain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NetworkEducation</a:t>
            </a:r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Changing VTP domain name from NULL to </a:t>
            </a:r>
            <a:r>
              <a:rPr lang="en-US" sz="1200" dirty="0" err="1">
                <a:latin typeface="Lucida Console" panose="020B0609040504020204" pitchFamily="49" charset="0"/>
              </a:rPr>
              <a:t>NetworkEducation</a:t>
            </a:r>
            <a:endParaRPr lang="ru-RU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status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Version capable             : 1 to 3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version running             :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Domain Name                 : </a:t>
            </a:r>
            <a:r>
              <a:rPr lang="en-US" sz="1200" dirty="0" err="1">
                <a:latin typeface="Lucida Console" panose="020B0609040504020204" pitchFamily="49" charset="0"/>
              </a:rPr>
              <a:t>NetworkEducation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VTP Pruning Mode                : Disabled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Traps Generation            : Disabled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Device ID                       : aabb.cc80.0800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Configuration last modified by 0.0.0.0 at 0-0-00 00:00:00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Local updater ID is 0.0.0.0 (no valid interface found)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Feature VLAN: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Operating Mode                : Server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Maximum VLANs supported locally   : 1005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Number of existing VLANs          : 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Configuration Revision            : 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MD5 digest                        : 0x15 0x75 0xA4 0xAB 0x18 0xAF 0xA3 0xFF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                  0x4E 0x02 0x71 0x8B 0x5F 0xFB 0x09 0x0E </a:t>
            </a:r>
            <a:endParaRPr lang="ru-RU" sz="1200" dirty="0">
              <a:latin typeface="Lucida Console" panose="020B0609040504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FEE1-0227-41C5-8396-BD35173EB5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B1DC-E14B-401D-A83E-07DF6A9F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4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C2277-0ADE-45C4-8B54-A51BDD4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b="1" dirty="0"/>
              <a:t>show </a:t>
            </a:r>
            <a:r>
              <a:rPr lang="en-US" b="1" dirty="0" err="1"/>
              <a:t>vtp</a:t>
            </a:r>
            <a:r>
              <a:rPr lang="en-US" b="1" dirty="0"/>
              <a:t> password </a:t>
            </a:r>
            <a:r>
              <a:rPr lang="ru-RU" dirty="0"/>
              <a:t>отображает пароль</a:t>
            </a:r>
            <a:r>
              <a:rPr lang="en-US" dirty="0"/>
              <a:t> </a:t>
            </a:r>
            <a:r>
              <a:rPr lang="ru-RU" dirty="0"/>
              <a:t>в открытом виде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 сети передается только хэш от </a:t>
            </a:r>
            <a:r>
              <a:rPr lang="ru-RU" dirty="0" err="1"/>
              <a:t>пароля+пакета</a:t>
            </a:r>
            <a:endParaRPr lang="ru-RU" dirty="0"/>
          </a:p>
          <a:p>
            <a:r>
              <a:rPr lang="ru-RU" dirty="0"/>
              <a:t>Для </a:t>
            </a:r>
            <a:r>
              <a:rPr lang="en-US" dirty="0"/>
              <a:t>VTPv3 </a:t>
            </a:r>
            <a:r>
              <a:rPr lang="ru-RU" dirty="0"/>
              <a:t>есть возможность не хранить пароль в открытом виде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ru-RU" dirty="0"/>
              <a:t>При получении роли </a:t>
            </a:r>
            <a:r>
              <a:rPr lang="en-US" dirty="0"/>
              <a:t>Primary Server </a:t>
            </a:r>
            <a:r>
              <a:rPr lang="ru-RU" dirty="0"/>
              <a:t>потребуется вводить пароль вручную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27E3A-BCDE-499D-8069-6F49C4AD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Пароль </a:t>
            </a:r>
            <a:r>
              <a:rPr lang="en-US" dirty="0"/>
              <a:t>VTP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164BA-0E5B-4AA9-804F-96BF7BABD421}"/>
              </a:ext>
            </a:extLst>
          </p:cNvPr>
          <p:cNvSpPr txBox="1"/>
          <p:nvPr/>
        </p:nvSpPr>
        <p:spPr>
          <a:xfrm>
            <a:off x="609600" y="1775259"/>
            <a:ext cx="10972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password cisco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Setting device VTP password to cisco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password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Password: cisco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5A134-92A2-4A1A-AB89-990A1169406B}"/>
              </a:ext>
            </a:extLst>
          </p:cNvPr>
          <p:cNvSpPr txBox="1"/>
          <p:nvPr/>
        </p:nvSpPr>
        <p:spPr>
          <a:xfrm>
            <a:off x="609600" y="3765290"/>
            <a:ext cx="109728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>
                <a:latin typeface="Lucida Console" panose="020B0609040504020204" pitchFamily="49" charset="0"/>
              </a:rPr>
              <a:t>Switch(config)#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IE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ve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rsion</a:t>
            </a:r>
            <a:r>
              <a:rPr lang="en-IE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3</a:t>
            </a:r>
          </a:p>
          <a:p>
            <a:r>
              <a:rPr lang="en-IE" sz="1200" dirty="0">
                <a:latin typeface="Lucida Console" panose="020B0609040504020204" pitchFamily="49" charset="0"/>
              </a:rPr>
              <a:t>*May  9 13:46:32.988: %SW_VLAN-6-OLD_CONFIG_FILE_READ: Old version 2 VLAN configuration file detected and read OK.  Version 3</a:t>
            </a:r>
            <a:r>
              <a:rPr lang="ru-RU" sz="1200" dirty="0">
                <a:latin typeface="Lucida Console" panose="020B0609040504020204" pitchFamily="49" charset="0"/>
              </a:rPr>
              <a:t> </a:t>
            </a:r>
            <a:r>
              <a:rPr lang="en-IE" sz="1200" dirty="0">
                <a:latin typeface="Lucida Console" panose="020B0609040504020204" pitchFamily="49" charset="0"/>
              </a:rPr>
              <a:t>files will be written in the future.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password cisco hidden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Setting device VTP password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Switch(config)#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do show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vtp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password   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VTP Password: 52C518C46CE6647155DE01304CECA63E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5650-8DC7-4738-855F-93AE09474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347E-D790-4E73-B648-DB2380E9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D3764-7BE0-4D35-B4FE-0B608203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Server</a:t>
            </a:r>
            <a:r>
              <a:rPr lang="en-IE" dirty="0"/>
              <a:t>: </a:t>
            </a:r>
            <a:r>
              <a:rPr lang="ru-RU" dirty="0"/>
              <a:t>имеет право редактировать базу </a:t>
            </a:r>
            <a:r>
              <a:rPr lang="en-US" dirty="0"/>
              <a:t>VLAN</a:t>
            </a:r>
            <a:r>
              <a:rPr lang="en-IE" dirty="0"/>
              <a:t> </a:t>
            </a:r>
            <a:r>
              <a:rPr lang="ru-RU" dirty="0"/>
              <a:t>и модифицировать параметры </a:t>
            </a:r>
            <a:r>
              <a:rPr lang="en-US" dirty="0"/>
              <a:t>VTP </a:t>
            </a:r>
            <a:r>
              <a:rPr lang="ru-RU" dirty="0"/>
              <a:t>для всего домена, синхронизирует файл </a:t>
            </a:r>
            <a:r>
              <a:rPr lang="en-US" dirty="0"/>
              <a:t>VTP</a:t>
            </a:r>
            <a:endParaRPr lang="ru-RU" dirty="0"/>
          </a:p>
          <a:p>
            <a:pPr lvl="1"/>
            <a:r>
              <a:rPr lang="ru-RU" dirty="0"/>
              <a:t>Администратору следует обеспечить наличие только одного сервера</a:t>
            </a:r>
            <a:endParaRPr lang="en-IE" dirty="0"/>
          </a:p>
          <a:p>
            <a:r>
              <a:rPr lang="en-IE" b="1" dirty="0"/>
              <a:t>Client</a:t>
            </a:r>
            <a:r>
              <a:rPr lang="ru-RU" dirty="0"/>
              <a:t>: не имеет права редактировать базу </a:t>
            </a:r>
            <a:r>
              <a:rPr lang="en-US" dirty="0"/>
              <a:t>VTP </a:t>
            </a:r>
            <a:r>
              <a:rPr lang="ru-RU" dirty="0"/>
              <a:t>или модифицировать параметры </a:t>
            </a:r>
            <a:r>
              <a:rPr lang="en-US" dirty="0"/>
              <a:t>VTP, </a:t>
            </a:r>
            <a:r>
              <a:rPr lang="ru-RU" dirty="0"/>
              <a:t>синхронизирует базу </a:t>
            </a:r>
            <a:r>
              <a:rPr lang="en-US" dirty="0"/>
              <a:t>VTP</a:t>
            </a:r>
          </a:p>
          <a:p>
            <a:pPr lvl="1"/>
            <a:r>
              <a:rPr lang="ru-RU" dirty="0"/>
              <a:t>Разница с режимом </a:t>
            </a:r>
            <a:r>
              <a:rPr lang="en-US" dirty="0"/>
              <a:t>Server </a:t>
            </a:r>
            <a:r>
              <a:rPr lang="ru-RU" dirty="0"/>
              <a:t>заключается в праве редактировать базу </a:t>
            </a:r>
            <a:r>
              <a:rPr lang="en-US" dirty="0"/>
              <a:t>VLAN</a:t>
            </a:r>
            <a:endParaRPr lang="en-IE" dirty="0"/>
          </a:p>
          <a:p>
            <a:r>
              <a:rPr lang="en-IE" b="1" dirty="0"/>
              <a:t>Transparent</a:t>
            </a:r>
            <a:r>
              <a:rPr lang="en-IE" dirty="0"/>
              <a:t>: </a:t>
            </a:r>
            <a:r>
              <a:rPr lang="ru-RU" dirty="0"/>
              <a:t>не участвует в домене </a:t>
            </a:r>
            <a:r>
              <a:rPr lang="en-US" dirty="0"/>
              <a:t>VTP, </a:t>
            </a:r>
            <a:r>
              <a:rPr lang="ru-RU" dirty="0"/>
              <a:t>не синхронизирует базу </a:t>
            </a:r>
            <a:r>
              <a:rPr lang="en-US" dirty="0"/>
              <a:t>VLAN,</a:t>
            </a:r>
            <a:r>
              <a:rPr lang="en-IE" dirty="0"/>
              <a:t> </a:t>
            </a:r>
            <a:r>
              <a:rPr lang="ru-RU" dirty="0"/>
              <a:t>однако разрешает передачу транзитных сообщений </a:t>
            </a:r>
            <a:r>
              <a:rPr lang="en-US" dirty="0"/>
              <a:t>VTP</a:t>
            </a:r>
            <a:endParaRPr lang="en-IE" dirty="0"/>
          </a:p>
          <a:p>
            <a:r>
              <a:rPr lang="en-IE" b="1" dirty="0"/>
              <a:t>Off</a:t>
            </a:r>
            <a:r>
              <a:rPr lang="en-IE" dirty="0"/>
              <a:t>: </a:t>
            </a:r>
            <a:r>
              <a:rPr lang="ru-RU" dirty="0"/>
              <a:t>не участвует в домене </a:t>
            </a:r>
            <a:r>
              <a:rPr lang="en-US" dirty="0"/>
              <a:t>VTP, </a:t>
            </a:r>
            <a:r>
              <a:rPr lang="ru-RU" dirty="0"/>
              <a:t>не синхронизирует базу </a:t>
            </a:r>
            <a:r>
              <a:rPr lang="en-US" dirty="0"/>
              <a:t>VLAN,</a:t>
            </a:r>
            <a:r>
              <a:rPr lang="en-IE" dirty="0"/>
              <a:t> </a:t>
            </a:r>
            <a:r>
              <a:rPr lang="ru-RU" dirty="0"/>
              <a:t>при этом также запрещает передачу транзитных сообщений </a:t>
            </a:r>
            <a:r>
              <a:rPr lang="en-US" dirty="0"/>
              <a:t>VTP</a:t>
            </a:r>
            <a:endParaRPr lang="ru-RU" dirty="0"/>
          </a:p>
          <a:p>
            <a:pPr lvl="1"/>
            <a:r>
              <a:rPr lang="ru-RU" dirty="0"/>
              <a:t>Режим </a:t>
            </a:r>
            <a:r>
              <a:rPr lang="en-US" dirty="0"/>
              <a:t>Off </a:t>
            </a:r>
            <a:r>
              <a:rPr lang="ru-RU" dirty="0"/>
              <a:t>может быть недоступен на некоторых платформах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2278E-F65E-4FBA-877E-1EADB4D9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</a:t>
            </a:r>
            <a:r>
              <a:rPr lang="en-US" dirty="0"/>
              <a:t>VTP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5305-8833-4301-8D73-44FC027A3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7F3E7-12DB-4059-A397-76B4A58F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F6E9D-EC01-4F46-9ABC-21D89ED4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E" dirty="0"/>
              <a:t>Summary advertisement</a:t>
            </a:r>
          </a:p>
          <a:p>
            <a:pPr lvl="1" fontAlgn="base"/>
            <a:r>
              <a:rPr lang="ru-RU" dirty="0"/>
              <a:t>Рассылаются раз в 5 минут, из данных содержат только номер ревизии</a:t>
            </a:r>
            <a:endParaRPr lang="en-IE" dirty="0"/>
          </a:p>
          <a:p>
            <a:pPr fontAlgn="base"/>
            <a:r>
              <a:rPr lang="en-IE" dirty="0"/>
              <a:t>Subset advertisement</a:t>
            </a:r>
            <a:endParaRPr lang="ru-RU" dirty="0"/>
          </a:p>
          <a:p>
            <a:pPr lvl="1" fontAlgn="base"/>
            <a:r>
              <a:rPr lang="ru-RU" dirty="0"/>
              <a:t>Рассылаются по необходимости, содержат собственно базу </a:t>
            </a:r>
            <a:r>
              <a:rPr lang="en-US" dirty="0"/>
              <a:t>VLAN</a:t>
            </a:r>
            <a:endParaRPr lang="en-IE" dirty="0"/>
          </a:p>
          <a:p>
            <a:pPr fontAlgn="base"/>
            <a:r>
              <a:rPr lang="en-IE" dirty="0"/>
              <a:t>Advertisement request</a:t>
            </a:r>
          </a:p>
          <a:p>
            <a:pPr lvl="1" fontAlgn="base"/>
            <a:r>
              <a:rPr lang="ru-RU" dirty="0"/>
              <a:t>Запрос на получение </a:t>
            </a:r>
            <a:r>
              <a:rPr lang="en-US" dirty="0"/>
              <a:t>Subset advertisement</a:t>
            </a:r>
            <a:endParaRPr lang="en-IE" dirty="0"/>
          </a:p>
          <a:p>
            <a:pPr fontAlgn="base"/>
            <a:r>
              <a:rPr lang="en-IE" dirty="0"/>
              <a:t>VTP join message</a:t>
            </a:r>
          </a:p>
          <a:p>
            <a:pPr lvl="1" fontAlgn="base"/>
            <a:r>
              <a:rPr lang="ru-RU" dirty="0"/>
              <a:t>Запрос на получение </a:t>
            </a:r>
            <a:r>
              <a:rPr lang="en-US" dirty="0"/>
              <a:t>BUM-</a:t>
            </a:r>
            <a:r>
              <a:rPr lang="ru-RU" dirty="0"/>
              <a:t>трафика в каждом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VLAN (</a:t>
            </a:r>
            <a:r>
              <a:rPr lang="ru-RU" dirty="0"/>
              <a:t>для </a:t>
            </a:r>
            <a:r>
              <a:rPr lang="en-US" dirty="0"/>
              <a:t>VTP Pruning)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44AF6-64B2-4EF7-B495-31DCA638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</a:t>
            </a:r>
            <a:r>
              <a:rPr lang="en-US" dirty="0"/>
              <a:t>VTP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BD94-F40F-4A39-A6A6-A1C2CED24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14458-AFB3-457A-B996-EA5AF799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1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97E84E-9190-4D90-BD3B-AFF7DA71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VTP </a:t>
            </a:r>
            <a:r>
              <a:rPr lang="ru-RU" dirty="0"/>
              <a:t>работает только на </a:t>
            </a:r>
            <a:r>
              <a:rPr lang="ru-RU" dirty="0" err="1"/>
              <a:t>транковых</a:t>
            </a:r>
            <a:r>
              <a:rPr lang="ru-RU" dirty="0"/>
              <a:t> портах</a:t>
            </a:r>
          </a:p>
          <a:p>
            <a:r>
              <a:rPr lang="ru-RU" dirty="0"/>
              <a:t>База синхронизируется на непротиворечиво настроенных свитчах</a:t>
            </a:r>
          </a:p>
          <a:p>
            <a:pPr lvl="1"/>
            <a:r>
              <a:rPr lang="ru-RU" dirty="0"/>
              <a:t>Должны совпасть имя домена</a:t>
            </a:r>
            <a:r>
              <a:rPr lang="en-US" dirty="0"/>
              <a:t> </a:t>
            </a:r>
            <a:r>
              <a:rPr lang="ru-RU" dirty="0"/>
              <a:t>и пароль (хэш </a:t>
            </a:r>
            <a:r>
              <a:rPr lang="en-US" dirty="0"/>
              <a:t>MD5</a:t>
            </a:r>
            <a:r>
              <a:rPr lang="ru-RU" dirty="0"/>
              <a:t> от </a:t>
            </a:r>
            <a:r>
              <a:rPr lang="ru-RU" dirty="0" err="1"/>
              <a:t>пакета+пароля</a:t>
            </a:r>
            <a:r>
              <a:rPr lang="ru-RU" dirty="0"/>
              <a:t>)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6AB99-F34F-4C5F-8765-8F5C2447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VTP</a:t>
            </a:r>
            <a:endParaRPr lang="en-IE" dirty="0"/>
          </a:p>
        </p:txBody>
      </p:sp>
      <p:sp>
        <p:nvSpPr>
          <p:cNvPr id="4" name="Line 48">
            <a:extLst>
              <a:ext uri="{FF2B5EF4-FFF2-40B4-BE49-F238E27FC236}">
                <a16:creationId xmlns:a16="http://schemas.microsoft.com/office/drawing/2014/main" id="{FB62B049-113F-473B-99F5-D5F952ED77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681" y="3429000"/>
            <a:ext cx="1299185" cy="179455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BC29A814-A8FF-4D85-AF23-7FD78E793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8866" y="3429000"/>
            <a:ext cx="1314690" cy="182926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AAA336FE-F8D3-45C1-B9D2-C60A49174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8051" y="3428999"/>
            <a:ext cx="1323561" cy="1821291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8E5FDD81-7255-4E40-AEB9-3A7544F8E7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11612" y="3428998"/>
            <a:ext cx="1291098" cy="180147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4DB474D2-56AB-45B8-8BDD-24FED6CD4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680" y="5250290"/>
            <a:ext cx="5213029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EB5B9A9E-2E09-42A0-B841-C70BC3D10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866" y="3428998"/>
            <a:ext cx="2622746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4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040FF5EB-17D2-4036-8FB0-3D7A1ADCF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446309" y="4956933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FB9BCA03-B087-4524-A7B3-B197E240E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2847547" y="4956933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EDE40D9-DB04-4413-A8A9-B497EE5127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146928" y="3150372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C228EEA5-D6AB-4E11-A829-B63780515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8045071" y="4956933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9D3CE3FD-C879-47AB-BD10-9E6FCF962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745690" y="3150372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86B568-EBA7-42D9-B913-8F4A8C02D835}"/>
              </a:ext>
            </a:extLst>
          </p:cNvPr>
          <p:cNvSpPr txBox="1"/>
          <p:nvPr/>
        </p:nvSpPr>
        <p:spPr>
          <a:xfrm>
            <a:off x="4131226" y="3383546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E7FEF-F519-4B84-8791-799D35E6FABF}"/>
              </a:ext>
            </a:extLst>
          </p:cNvPr>
          <p:cNvSpPr txBox="1"/>
          <p:nvPr/>
        </p:nvSpPr>
        <p:spPr>
          <a:xfrm>
            <a:off x="6727170" y="3383546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9F24C-56D0-4D9C-B201-1E7ED0DCAE15}"/>
              </a:ext>
            </a:extLst>
          </p:cNvPr>
          <p:cNvSpPr txBox="1"/>
          <p:nvPr/>
        </p:nvSpPr>
        <p:spPr>
          <a:xfrm>
            <a:off x="8021087" y="5172841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C835DC-FB93-4CAD-A5CE-2AC7CAF4EAD1}"/>
              </a:ext>
            </a:extLst>
          </p:cNvPr>
          <p:cNvSpPr txBox="1"/>
          <p:nvPr/>
        </p:nvSpPr>
        <p:spPr>
          <a:xfrm>
            <a:off x="5426466" y="5172841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0D6837-808C-4531-A039-4D29878E420D}"/>
              </a:ext>
            </a:extLst>
          </p:cNvPr>
          <p:cNvSpPr txBox="1"/>
          <p:nvPr/>
        </p:nvSpPr>
        <p:spPr>
          <a:xfrm>
            <a:off x="2827802" y="5172841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Explosion: 8 Points 29">
            <a:extLst>
              <a:ext uri="{FF2B5EF4-FFF2-40B4-BE49-F238E27FC236}">
                <a16:creationId xmlns:a16="http://schemas.microsoft.com/office/drawing/2014/main" id="{D0837AE9-DFFF-456D-8A9E-3B1E049C36DB}"/>
              </a:ext>
            </a:extLst>
          </p:cNvPr>
          <p:cNvSpPr/>
          <p:nvPr/>
        </p:nvSpPr>
        <p:spPr>
          <a:xfrm>
            <a:off x="4267200" y="2838450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Change</a:t>
            </a:r>
            <a:endParaRPr lang="en-IE" sz="9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DA9CE-F1C0-4F01-9075-7728BBBDE50F}"/>
              </a:ext>
            </a:extLst>
          </p:cNvPr>
          <p:cNvSpPr txBox="1"/>
          <p:nvPr/>
        </p:nvSpPr>
        <p:spPr>
          <a:xfrm>
            <a:off x="4127183" y="3390217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4AB08D-B8C7-4E20-A8A3-6A58D8FE2B55}"/>
              </a:ext>
            </a:extLst>
          </p:cNvPr>
          <p:cNvSpPr txBox="1"/>
          <p:nvPr/>
        </p:nvSpPr>
        <p:spPr>
          <a:xfrm>
            <a:off x="6723127" y="3390217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74771-1E79-47BD-82BD-9E7754B6B374}"/>
              </a:ext>
            </a:extLst>
          </p:cNvPr>
          <p:cNvSpPr txBox="1"/>
          <p:nvPr/>
        </p:nvSpPr>
        <p:spPr>
          <a:xfrm>
            <a:off x="8017044" y="5179512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80A75D-C531-4706-944D-AFF4BF2A228A}"/>
              </a:ext>
            </a:extLst>
          </p:cNvPr>
          <p:cNvSpPr txBox="1"/>
          <p:nvPr/>
        </p:nvSpPr>
        <p:spPr>
          <a:xfrm>
            <a:off x="5422423" y="5179512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5783E-B846-4831-A601-017C3DF238EA}"/>
              </a:ext>
            </a:extLst>
          </p:cNvPr>
          <p:cNvSpPr txBox="1"/>
          <p:nvPr/>
        </p:nvSpPr>
        <p:spPr>
          <a:xfrm>
            <a:off x="2823759" y="5179512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8B3320-0F0B-4B8E-A84B-A995FE5FF6A5}"/>
              </a:ext>
            </a:extLst>
          </p:cNvPr>
          <p:cNvGrpSpPr/>
          <p:nvPr/>
        </p:nvGrpSpPr>
        <p:grpSpPr>
          <a:xfrm>
            <a:off x="4829583" y="2970505"/>
            <a:ext cx="1000712" cy="338554"/>
            <a:chOff x="5426422" y="4409349"/>
            <a:chExt cx="669578" cy="27741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06B76B-1434-41BD-AB67-92B01B99BC9F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DA037A-2E14-41C5-B5A1-9112D5A560B8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EE943F-E114-4539-81D1-C53BC1D4BF30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FEB18-29E5-4AF7-BDD0-D7AAA9D8FFAD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FB4010-684D-4686-9FCE-91F1FDADF4EB}"/>
              </a:ext>
            </a:extLst>
          </p:cNvPr>
          <p:cNvGrpSpPr/>
          <p:nvPr/>
        </p:nvGrpSpPr>
        <p:grpSpPr>
          <a:xfrm rot="-3240000" flipH="1">
            <a:off x="3701677" y="3632202"/>
            <a:ext cx="1000712" cy="338554"/>
            <a:chOff x="5426422" y="4409349"/>
            <a:chExt cx="669578" cy="27741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BD173D-3CDD-447E-9024-82C14918E230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B82E5F1-BF28-4EF6-BE17-B936D8F57121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0445EE-8454-4CE4-99C3-4BC4F6DA405F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02AED9F-4F85-4267-AE2C-C8F9E8E16761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60E4E2-8823-4165-82BC-9F0DFBD74E08}"/>
              </a:ext>
            </a:extLst>
          </p:cNvPr>
          <p:cNvGrpSpPr/>
          <p:nvPr/>
        </p:nvGrpSpPr>
        <p:grpSpPr>
          <a:xfrm rot="3240000">
            <a:off x="4865701" y="3643782"/>
            <a:ext cx="1000712" cy="338554"/>
            <a:chOff x="5426422" y="4409349"/>
            <a:chExt cx="669578" cy="27741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54866E-6BD5-4EAC-B8C8-BF4A7BE7EAA8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1A46B26-91F0-493B-BE58-B3154DDA03A0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BCBD9C-FD31-4F30-9936-2CBC2AA1CAC7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E73E66-5B9F-472B-AB11-7E9AF374198C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039F99-2D3F-4155-BF05-10071498E799}"/>
              </a:ext>
            </a:extLst>
          </p:cNvPr>
          <p:cNvGrpSpPr/>
          <p:nvPr/>
        </p:nvGrpSpPr>
        <p:grpSpPr>
          <a:xfrm flipH="1">
            <a:off x="6245334" y="2970505"/>
            <a:ext cx="1000712" cy="338554"/>
            <a:chOff x="5426422" y="4409349"/>
            <a:chExt cx="669578" cy="27741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809E83-2877-4606-9E44-CF0EF3B8F3FF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1A6FB5-F4B1-4445-9388-CC257E9FF6A8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82C740-0503-4FE8-AA82-BB6BE2CA3E74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6C4304-B091-4676-92CC-AB58E795F206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Request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1B012-55F4-45E6-9224-11B52A50C890}"/>
              </a:ext>
            </a:extLst>
          </p:cNvPr>
          <p:cNvGrpSpPr/>
          <p:nvPr/>
        </p:nvGrpSpPr>
        <p:grpSpPr>
          <a:xfrm rot="-3240000">
            <a:off x="2996881" y="4608891"/>
            <a:ext cx="1000712" cy="338554"/>
            <a:chOff x="5426422" y="4409349"/>
            <a:chExt cx="669578" cy="27741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7D572B2-69AA-4606-8851-7D0965468982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7CE551-2A16-46BF-9CA5-AAD40DF2D199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8B7967-E02C-4CB9-8B9F-7461A6CF0383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3046E8-15E7-4947-8942-28575B128D90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Request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2507CF-5CF5-440A-999A-10384FC7D656}"/>
              </a:ext>
            </a:extLst>
          </p:cNvPr>
          <p:cNvGrpSpPr/>
          <p:nvPr/>
        </p:nvGrpSpPr>
        <p:grpSpPr>
          <a:xfrm rot="3240000" flipH="1">
            <a:off x="5575702" y="4614170"/>
            <a:ext cx="1000712" cy="338554"/>
            <a:chOff x="5426422" y="4409349"/>
            <a:chExt cx="669578" cy="27741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72D5A5-33BD-4FC9-A198-035098ECC6D7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3C7C8AB-4550-44AC-A326-FEF1F37ECEB3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C40517-2878-45C9-98AC-E14CE141DD18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6782D17-BA3E-49C4-BC96-E752142CC9F5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Request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0DCF61-5CD4-4FC0-BDBB-6357C80E81C1}"/>
              </a:ext>
            </a:extLst>
          </p:cNvPr>
          <p:cNvGrpSpPr/>
          <p:nvPr/>
        </p:nvGrpSpPr>
        <p:grpSpPr>
          <a:xfrm>
            <a:off x="4829455" y="2965989"/>
            <a:ext cx="1000712" cy="338554"/>
            <a:chOff x="5426422" y="4409349"/>
            <a:chExt cx="669578" cy="27741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8ABD3B-429C-45DB-88E0-C2F4F710858F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0A6A75-A771-43D4-A37E-420E9B03287F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5BA729-6108-4BA4-825C-C266F60227FF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608E82-C796-423A-B120-1FE5A483227D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VLAN Adv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1EB031C-F5D4-4062-9585-464518E6C839}"/>
              </a:ext>
            </a:extLst>
          </p:cNvPr>
          <p:cNvGrpSpPr/>
          <p:nvPr/>
        </p:nvGrpSpPr>
        <p:grpSpPr>
          <a:xfrm rot="-3240000" flipH="1">
            <a:off x="3701549" y="3627686"/>
            <a:ext cx="1000712" cy="338554"/>
            <a:chOff x="5426422" y="4409349"/>
            <a:chExt cx="669578" cy="27741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C0FFDB-0AE8-488E-A74C-4AE00ADB3DE4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C46688-2ABC-4E76-AEAF-46A95CD6DC97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43D900-155C-4890-9706-7D5ED6677246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5B4D2CF-0865-4A38-A00B-6A8C4B65FD64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VLAN Adv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048130-D66B-4AA8-A507-E0B6DE90916A}"/>
              </a:ext>
            </a:extLst>
          </p:cNvPr>
          <p:cNvGrpSpPr/>
          <p:nvPr/>
        </p:nvGrpSpPr>
        <p:grpSpPr>
          <a:xfrm rot="3240000">
            <a:off x="4865573" y="3639266"/>
            <a:ext cx="1000712" cy="338554"/>
            <a:chOff x="5426422" y="4409349"/>
            <a:chExt cx="669578" cy="27741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AE8D82-5CD7-4BEE-8511-D7D1F94A9600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A9CFF4-3B06-4CC4-98C7-CAE22B71C469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C9D257-98C2-4D4A-96CA-D4C516FA586D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F94E356-5672-4DAB-9A39-ED3244971FC8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VLAN Adv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43B8733-63EE-46B0-ACAA-947E396B0FE6}"/>
              </a:ext>
            </a:extLst>
          </p:cNvPr>
          <p:cNvGrpSpPr/>
          <p:nvPr/>
        </p:nvGrpSpPr>
        <p:grpSpPr>
          <a:xfrm rot="-3240000">
            <a:off x="2993427" y="4612522"/>
            <a:ext cx="1000712" cy="338554"/>
            <a:chOff x="5426422" y="4409349"/>
            <a:chExt cx="669578" cy="27741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B5383C0-6AFE-4800-87CD-06A7A83614FD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0D4FFE-5AE9-44D8-A4A8-5A226AB2A134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CEA7440-917F-4DC4-9480-1EF24F58C9D7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5221C02-9026-4E4A-A3FE-4121286DF647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68F14E-57D9-455C-95C6-B2B76F0BE7CF}"/>
              </a:ext>
            </a:extLst>
          </p:cNvPr>
          <p:cNvGrpSpPr/>
          <p:nvPr/>
        </p:nvGrpSpPr>
        <p:grpSpPr>
          <a:xfrm>
            <a:off x="3675279" y="4853788"/>
            <a:ext cx="1000712" cy="338554"/>
            <a:chOff x="5426422" y="4409349"/>
            <a:chExt cx="669578" cy="27741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CF0293C-2AEF-43E6-B2B0-5EF9AFEFAA13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ECE0D7F-DE5E-4865-84E9-276AFFFF524B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6A66D5-8023-406E-8346-841FC5D8AAA4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3129A1-0719-46B8-B795-CF83F4236636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9392703-B2C2-4F4A-A50E-CB7C4E4225EC}"/>
              </a:ext>
            </a:extLst>
          </p:cNvPr>
          <p:cNvGrpSpPr/>
          <p:nvPr/>
        </p:nvGrpSpPr>
        <p:grpSpPr>
          <a:xfrm flipH="1">
            <a:off x="4930252" y="4853788"/>
            <a:ext cx="1000712" cy="338554"/>
            <a:chOff x="5426422" y="4409349"/>
            <a:chExt cx="669578" cy="277417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109DD11-5B18-4ABA-8F90-76884A4837BD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88C7B18-52E5-4067-A787-E4ABFAD8AB2B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40E527-5E01-4689-929F-21FF9D98B0CB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CC62CBB-C168-4D7A-B470-A3BE3ED050F4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60DAC68-9969-48A7-8C7A-A54D62E87F1B}"/>
              </a:ext>
            </a:extLst>
          </p:cNvPr>
          <p:cNvGrpSpPr/>
          <p:nvPr/>
        </p:nvGrpSpPr>
        <p:grpSpPr>
          <a:xfrm rot="3240000" flipH="1">
            <a:off x="5581970" y="4609314"/>
            <a:ext cx="993190" cy="338554"/>
            <a:chOff x="5426422" y="4415479"/>
            <a:chExt cx="664545" cy="27741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C831280-B3E7-45D1-A2E2-44B3C5C19E88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D4D3323-5A3C-4A4C-BDBF-3D6549973E50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706F2E6-15DA-414E-BFEF-E74E28F67A13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147E275-81BE-4F6E-B746-036479E4C1F0}"/>
                </a:ext>
              </a:extLst>
            </p:cNvPr>
            <p:cNvSpPr/>
            <p:nvPr/>
          </p:nvSpPr>
          <p:spPr>
            <a:xfrm>
              <a:off x="5582370" y="441547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9961DF-2BEB-4E3A-9083-A0472C84B9D0}"/>
              </a:ext>
            </a:extLst>
          </p:cNvPr>
          <p:cNvGrpSpPr/>
          <p:nvPr/>
        </p:nvGrpSpPr>
        <p:grpSpPr>
          <a:xfrm rot="-3240000">
            <a:off x="5651560" y="4603849"/>
            <a:ext cx="1000712" cy="338554"/>
            <a:chOff x="5426422" y="4409349"/>
            <a:chExt cx="669578" cy="27741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ECA46F7-63C6-43F8-A43C-DE420D9D9BCA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5435CEC-7ED2-43FB-815E-008FDC8DF6AF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A2337D-1428-472A-8BCD-CD1034552161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550EF4C-0483-435D-94F1-11F62A8E8821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92E2B1D-419E-4A44-AF26-B3D7414BF461}"/>
              </a:ext>
            </a:extLst>
          </p:cNvPr>
          <p:cNvGrpSpPr/>
          <p:nvPr/>
        </p:nvGrpSpPr>
        <p:grpSpPr>
          <a:xfrm>
            <a:off x="6320826" y="4843336"/>
            <a:ext cx="1000712" cy="338554"/>
            <a:chOff x="5426422" y="4409349"/>
            <a:chExt cx="669578" cy="27741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5DE148-663C-4928-A6CD-2DA72719B38E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0CC3123-2C08-4D9D-8404-0E06C8C4A163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B14763-8580-4080-93E1-14E194A0D92D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3217306-05A2-4505-A4A7-C61C81800804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7755150-6B70-4A4D-8813-9C39DB3A7C29}"/>
              </a:ext>
            </a:extLst>
          </p:cNvPr>
          <p:cNvGrpSpPr/>
          <p:nvPr/>
        </p:nvGrpSpPr>
        <p:grpSpPr>
          <a:xfrm flipH="1">
            <a:off x="6245334" y="2968745"/>
            <a:ext cx="1000712" cy="338554"/>
            <a:chOff x="5426422" y="4409349"/>
            <a:chExt cx="669578" cy="27741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D35C815-298A-405C-81A0-EA200F1DAF66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13DBB5-4E5E-436D-825C-7E7CD46E8EA3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23F2860-D04F-49A6-9D70-746FB0B70667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33A7B9C-7572-4FF2-B20C-2C8D00F43BF5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1DDC1EA-3E1C-4C0A-9DFB-6BCC6188B9BD}"/>
              </a:ext>
            </a:extLst>
          </p:cNvPr>
          <p:cNvGrpSpPr/>
          <p:nvPr/>
        </p:nvGrpSpPr>
        <p:grpSpPr>
          <a:xfrm rot="-3240000" flipH="1">
            <a:off x="6367564" y="3615019"/>
            <a:ext cx="1000712" cy="338554"/>
            <a:chOff x="5426422" y="4409349"/>
            <a:chExt cx="669578" cy="27741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A0DBD3-D42C-41D7-8065-FEDD933820F4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1F7C753-000F-496C-9D84-AADC669F640E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603A2E9-74AA-45D9-BF62-55CB2B93CD1A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C96E384-F184-4F64-AC31-9FF1ACB3C91A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A24B1E2-E1AB-4019-B77F-221E9DC174A6}"/>
              </a:ext>
            </a:extLst>
          </p:cNvPr>
          <p:cNvGrpSpPr/>
          <p:nvPr/>
        </p:nvGrpSpPr>
        <p:grpSpPr>
          <a:xfrm rot="3240000">
            <a:off x="7443953" y="3615120"/>
            <a:ext cx="1000712" cy="338554"/>
            <a:chOff x="5426422" y="4409349"/>
            <a:chExt cx="669578" cy="27741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278FDA7-FB61-4DA1-9D06-5F9A587139BD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9C323E-7B3C-4347-A2C7-ECA38C12DD62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1608FB-55B2-4691-A835-3D9614360603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76B3136-76F9-49A2-A4FE-012542145BF7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sp>
        <p:nvSpPr>
          <p:cNvPr id="126" name="Explosion: 8 Points 125">
            <a:extLst>
              <a:ext uri="{FF2B5EF4-FFF2-40B4-BE49-F238E27FC236}">
                <a16:creationId xmlns:a16="http://schemas.microsoft.com/office/drawing/2014/main" id="{7955B864-A4D2-4970-B4A4-666DD2B18290}"/>
              </a:ext>
            </a:extLst>
          </p:cNvPr>
          <p:cNvSpPr/>
          <p:nvPr/>
        </p:nvSpPr>
        <p:spPr>
          <a:xfrm>
            <a:off x="2895605" y="4667056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Change</a:t>
            </a:r>
            <a:endParaRPr lang="en-IE" sz="900" dirty="0">
              <a:solidFill>
                <a:srgbClr val="FF0000"/>
              </a:solidFill>
            </a:endParaRPr>
          </a:p>
        </p:txBody>
      </p:sp>
      <p:sp>
        <p:nvSpPr>
          <p:cNvPr id="127" name="Explosion: 8 Points 126">
            <a:extLst>
              <a:ext uri="{FF2B5EF4-FFF2-40B4-BE49-F238E27FC236}">
                <a16:creationId xmlns:a16="http://schemas.microsoft.com/office/drawing/2014/main" id="{08F86FBA-731E-46E0-B7CA-AC5DB15E2006}"/>
              </a:ext>
            </a:extLst>
          </p:cNvPr>
          <p:cNvSpPr/>
          <p:nvPr/>
        </p:nvSpPr>
        <p:spPr>
          <a:xfrm>
            <a:off x="5440022" y="4669283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Change</a:t>
            </a:r>
            <a:endParaRPr lang="en-IE" sz="900" dirty="0">
              <a:solidFill>
                <a:srgbClr val="FF0000"/>
              </a:solidFill>
            </a:endParaRPr>
          </a:p>
        </p:txBody>
      </p:sp>
      <p:sp>
        <p:nvSpPr>
          <p:cNvPr id="128" name="Explosion: 8 Points 127">
            <a:extLst>
              <a:ext uri="{FF2B5EF4-FFF2-40B4-BE49-F238E27FC236}">
                <a16:creationId xmlns:a16="http://schemas.microsoft.com/office/drawing/2014/main" id="{E2B115AF-DAE1-4E90-9F61-BFAD8F6F7563}"/>
              </a:ext>
            </a:extLst>
          </p:cNvPr>
          <p:cNvSpPr/>
          <p:nvPr/>
        </p:nvSpPr>
        <p:spPr>
          <a:xfrm>
            <a:off x="6804321" y="2857551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Change</a:t>
            </a:r>
            <a:endParaRPr lang="en-IE" sz="900" dirty="0">
              <a:solidFill>
                <a:srgbClr val="FF0000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3A366EA-BCA5-406D-90C2-94D13D1A3F55}"/>
              </a:ext>
            </a:extLst>
          </p:cNvPr>
          <p:cNvGrpSpPr/>
          <p:nvPr/>
        </p:nvGrpSpPr>
        <p:grpSpPr>
          <a:xfrm rot="3240000" flipH="1">
            <a:off x="8168185" y="4602351"/>
            <a:ext cx="1000712" cy="338554"/>
            <a:chOff x="5426422" y="4409349"/>
            <a:chExt cx="669578" cy="27741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CE0656C-9EE9-40FD-9B89-29FDA6209DF8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D4D8EB-AC19-4AF5-B3F5-FAC73A756033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2D6ADBB-B260-4875-A762-7ED70BFBA21E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8DFE517-47EA-467C-915A-549F60AF4B67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Request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18A8CCB-1B60-44E3-A60F-FD424C90484C}"/>
              </a:ext>
            </a:extLst>
          </p:cNvPr>
          <p:cNvGrpSpPr/>
          <p:nvPr/>
        </p:nvGrpSpPr>
        <p:grpSpPr>
          <a:xfrm rot="3240000">
            <a:off x="7454311" y="3622346"/>
            <a:ext cx="1000712" cy="338554"/>
            <a:chOff x="5426422" y="4409349"/>
            <a:chExt cx="669578" cy="27741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2A5657-B05D-493E-8F7F-39A7F9EB0B50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E4B800-A84B-4C19-827B-F8934F83265D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39034AA-0012-4769-938F-E3C1DCB1C438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F5B73F-7A8D-4C9B-A8A8-65AB6D804853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VLAN Adv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sp>
        <p:nvSpPr>
          <p:cNvPr id="149" name="Explosion: 8 Points 148">
            <a:extLst>
              <a:ext uri="{FF2B5EF4-FFF2-40B4-BE49-F238E27FC236}">
                <a16:creationId xmlns:a16="http://schemas.microsoft.com/office/drawing/2014/main" id="{E10074CE-1889-42FD-9435-9F0F0D5F63A8}"/>
              </a:ext>
            </a:extLst>
          </p:cNvPr>
          <p:cNvSpPr/>
          <p:nvPr/>
        </p:nvSpPr>
        <p:spPr>
          <a:xfrm>
            <a:off x="8114642" y="4675736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Change</a:t>
            </a:r>
            <a:endParaRPr lang="en-IE" sz="900" dirty="0">
              <a:solidFill>
                <a:srgbClr val="FF0000"/>
              </a:solidFill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AB5DA4-D6A3-41FD-B96E-738776C88217}"/>
              </a:ext>
            </a:extLst>
          </p:cNvPr>
          <p:cNvGrpSpPr/>
          <p:nvPr/>
        </p:nvGrpSpPr>
        <p:grpSpPr>
          <a:xfrm flipH="1">
            <a:off x="7507469" y="4848112"/>
            <a:ext cx="1000712" cy="338554"/>
            <a:chOff x="5426422" y="4409349"/>
            <a:chExt cx="669578" cy="277417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62327E5-61AC-45A9-BCC1-06C545778C7A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6C1700C-8DFD-43FB-856D-BE24A9790477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FC4C8D0-7799-40D8-9A2E-C73D5840D5D2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4CB6A9D-563B-47AF-AF70-B8CB8C675087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6C888AE-796E-456B-BB1E-9653DAC65314}"/>
              </a:ext>
            </a:extLst>
          </p:cNvPr>
          <p:cNvGrpSpPr/>
          <p:nvPr/>
        </p:nvGrpSpPr>
        <p:grpSpPr>
          <a:xfrm rot="3240000" flipH="1">
            <a:off x="8159187" y="4603638"/>
            <a:ext cx="993190" cy="338554"/>
            <a:chOff x="5426422" y="4415479"/>
            <a:chExt cx="664545" cy="27741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3458AFC-C951-44B6-9485-3CFFEBFB9157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94BBF34-DD58-4499-95E9-A4D1107286C2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6CFF52B-2526-4945-A2F6-262C582AF4A6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B68CBAD-7154-4D76-80D7-C564882E720B}"/>
                </a:ext>
              </a:extLst>
            </p:cNvPr>
            <p:cNvSpPr/>
            <p:nvPr/>
          </p:nvSpPr>
          <p:spPr>
            <a:xfrm>
              <a:off x="5582370" y="4415479"/>
              <a:ext cx="508597" cy="277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352F-47FE-482F-81EF-78BB17534B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DF01C9-B171-41BB-A039-8F396104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9974 1.1111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04974 0.1236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61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4727 0.115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09623 -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-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04713 -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594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-0.04571 -0.1192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9974 4.07407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04974 0.1236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61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4727 0.1150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5807 -0.1430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5856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0819 -0.0011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69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08411 2.59259E-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03828 -0.08333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4167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4687 -0.1145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5741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763 -0.00209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116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09662 -0.00047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-2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-0.04674 0.1159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5787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4701 0.11621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4766 -0.11597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3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0.04727 0.1150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3500"/>
                            </p:stCondLst>
                            <p:childTnLst>
                              <p:par>
                                <p:cTn id="2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08411 -1.48148E-6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3829 -0.08333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2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1" grpId="0"/>
      <p:bldP spid="32" grpId="0"/>
      <p:bldP spid="33" grpId="0"/>
      <p:bldP spid="34" grpId="0"/>
      <p:bldP spid="35" grpId="0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49" grpId="0" animBg="1"/>
      <p:bldP spid="1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67A324-26F7-4929-A4BE-E165B5E2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Базу </a:t>
            </a:r>
            <a:r>
              <a:rPr lang="en-US" dirty="0"/>
              <a:t>VLAN </a:t>
            </a:r>
            <a:r>
              <a:rPr lang="ru-RU" dirty="0"/>
              <a:t>может отредактировать любой сервер</a:t>
            </a:r>
          </a:p>
          <a:p>
            <a:pPr lvl="1"/>
            <a:r>
              <a:rPr lang="en-US" dirty="0"/>
              <a:t>VTP v1/2 </a:t>
            </a:r>
            <a:r>
              <a:rPr lang="ru-RU" dirty="0"/>
              <a:t>не запрещает нескольким серверам редактировать базу синхронно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ru-RU" dirty="0"/>
              <a:t>Можно потерять базу, добавив в сеть коммутатор с правильными именем домена и паролем, но б</a:t>
            </a:r>
            <a:r>
              <a:rPr lang="ru-RU" b="1" dirty="0"/>
              <a:t>о</a:t>
            </a:r>
            <a:r>
              <a:rPr lang="ru-RU" dirty="0"/>
              <a:t>льшим номером ревизии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78F3B-F22E-4962-ADBD-3048B119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Опасность использования </a:t>
            </a:r>
            <a:r>
              <a:rPr lang="en-US" dirty="0"/>
              <a:t>VTP v1/2</a:t>
            </a:r>
            <a:endParaRPr lang="en-IE" dirty="0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09E29E0C-697A-40FF-B2B3-69936EA62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9062" y="2647950"/>
            <a:ext cx="1299185" cy="179455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7AC4D330-0616-48AA-BCC5-F97206BE2F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8247" y="2647950"/>
            <a:ext cx="1314690" cy="182926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D03ECE56-3F45-46DD-BFB3-7E6863F9A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745690" y="4175883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3FE8B712-F232-4A99-9D45-9DAC06C7E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4146928" y="4175883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6795E875-5F86-4409-9177-D54546CA1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446309" y="2369322"/>
            <a:ext cx="1299381" cy="60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547020-A751-46DE-8768-727B0D0A91A2}"/>
              </a:ext>
            </a:extLst>
          </p:cNvPr>
          <p:cNvSpPr txBox="1"/>
          <p:nvPr/>
        </p:nvSpPr>
        <p:spPr>
          <a:xfrm>
            <a:off x="5426564" y="2609167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</a:t>
            </a:r>
            <a:r>
              <a:rPr lang="ru-RU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11D57B-45E0-47EE-8C68-050EE54CF3CB}"/>
              </a:ext>
            </a:extLst>
          </p:cNvPr>
          <p:cNvSpPr txBox="1"/>
          <p:nvPr/>
        </p:nvSpPr>
        <p:spPr>
          <a:xfrm>
            <a:off x="6721804" y="4398462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</a:t>
            </a:r>
            <a:r>
              <a:rPr lang="ru-RU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4D8EA-CCD3-4C9B-9EDB-7ACB88A7739D}"/>
              </a:ext>
            </a:extLst>
          </p:cNvPr>
          <p:cNvSpPr txBox="1"/>
          <p:nvPr/>
        </p:nvSpPr>
        <p:spPr>
          <a:xfrm>
            <a:off x="4123140" y="4398462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</a:t>
            </a:r>
            <a:r>
              <a:rPr lang="ru-RU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9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AAE44E-26E2-4F50-9146-2E331AB49B9E}"/>
              </a:ext>
            </a:extLst>
          </p:cNvPr>
          <p:cNvGrpSpPr/>
          <p:nvPr/>
        </p:nvGrpSpPr>
        <p:grpSpPr>
          <a:xfrm rot="-3240000">
            <a:off x="4292808" y="3831472"/>
            <a:ext cx="1000712" cy="338554"/>
            <a:chOff x="5426422" y="4409349"/>
            <a:chExt cx="669578" cy="27741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FBDCC9-5781-497B-A64B-71E22BEA3C0A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4FECDE-FA71-4C83-BFCF-F0C944A4F8CD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E769DC-F184-47F9-9CF6-FA4CFD1A4658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417139-55D9-4AA1-B2F4-EED96BB505C1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575D46-0749-49F6-B512-77791DB3F96A}"/>
              </a:ext>
            </a:extLst>
          </p:cNvPr>
          <p:cNvGrpSpPr/>
          <p:nvPr/>
        </p:nvGrpSpPr>
        <p:grpSpPr>
          <a:xfrm rot="3240000" flipH="1">
            <a:off x="6881351" y="3828264"/>
            <a:ext cx="993190" cy="338554"/>
            <a:chOff x="5426422" y="4415479"/>
            <a:chExt cx="664545" cy="27741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41DDCD-D3B0-4745-9DE4-6F0895A25402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C55DA2-5E46-495E-A622-7DC85DA8BD37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9EABF5-B010-4103-9741-CAF00736A469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D251F8-7463-4177-9C47-AC316EF58A18}"/>
                </a:ext>
              </a:extLst>
            </p:cNvPr>
            <p:cNvSpPr/>
            <p:nvPr/>
          </p:nvSpPr>
          <p:spPr>
            <a:xfrm>
              <a:off x="5582370" y="4415479"/>
              <a:ext cx="508597" cy="2774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Summary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20E92A87-11D0-4A0B-AC5A-210D9465478B}"/>
              </a:ext>
            </a:extLst>
          </p:cNvPr>
          <p:cNvSpPr/>
          <p:nvPr/>
        </p:nvSpPr>
        <p:spPr>
          <a:xfrm>
            <a:off x="6739403" y="3888233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VLAN 20</a:t>
            </a:r>
            <a:endParaRPr lang="en-IE" sz="9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4D796-2E9D-4E79-AC96-B45FE0D57689}"/>
              </a:ext>
            </a:extLst>
          </p:cNvPr>
          <p:cNvSpPr txBox="1"/>
          <p:nvPr/>
        </p:nvSpPr>
        <p:spPr>
          <a:xfrm>
            <a:off x="6721804" y="4406308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2A480-885E-46A9-A9CD-9E75F4C5D31E}"/>
              </a:ext>
            </a:extLst>
          </p:cNvPr>
          <p:cNvSpPr txBox="1"/>
          <p:nvPr/>
        </p:nvSpPr>
        <p:spPr>
          <a:xfrm>
            <a:off x="4123140" y="4406308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46166E-06C9-4B8E-8B96-57B9E625298F}"/>
              </a:ext>
            </a:extLst>
          </p:cNvPr>
          <p:cNvGrpSpPr/>
          <p:nvPr/>
        </p:nvGrpSpPr>
        <p:grpSpPr>
          <a:xfrm rot="-3240000" flipH="1">
            <a:off x="5000930" y="2846636"/>
            <a:ext cx="1000712" cy="338554"/>
            <a:chOff x="5426422" y="4409349"/>
            <a:chExt cx="669578" cy="27741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8F7D74-D18F-421D-A8BC-113440934E79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67FDA3-FB2B-4A40-B617-DFCFE83D6966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2856B1-AEFD-42CC-98DE-64E7E7D6F5E4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6AA6D8-3A99-47DA-9483-04C43E4E7054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Request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D64BAA-B757-4702-AE4E-7C5CB8B71CCC}"/>
              </a:ext>
            </a:extLst>
          </p:cNvPr>
          <p:cNvGrpSpPr/>
          <p:nvPr/>
        </p:nvGrpSpPr>
        <p:grpSpPr>
          <a:xfrm rot="-3240000">
            <a:off x="4294408" y="3842052"/>
            <a:ext cx="1000712" cy="338554"/>
            <a:chOff x="5426422" y="4409349"/>
            <a:chExt cx="669578" cy="27741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09ADD-519A-4426-B072-92B80E930E98}"/>
                </a:ext>
              </a:extLst>
            </p:cNvPr>
            <p:cNvCxnSpPr/>
            <p:nvPr/>
          </p:nvCxnSpPr>
          <p:spPr>
            <a:xfrm flipH="1">
              <a:off x="5426422" y="4456322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AF8ADC-E718-45DF-916F-7122017BF7D6}"/>
                </a:ext>
              </a:extLst>
            </p:cNvPr>
            <p:cNvCxnSpPr/>
            <p:nvPr/>
          </p:nvCxnSpPr>
          <p:spPr>
            <a:xfrm flipH="1">
              <a:off x="5472663" y="4554188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862A27-4FF7-4F9F-B06B-CC0928BDF7AF}"/>
                </a:ext>
              </a:extLst>
            </p:cNvPr>
            <p:cNvCxnSpPr/>
            <p:nvPr/>
          </p:nvCxnSpPr>
          <p:spPr>
            <a:xfrm flipH="1">
              <a:off x="5518904" y="4652055"/>
              <a:ext cx="184965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5CC291-30B8-4D7A-A1F8-4864B0A54063}"/>
                </a:ext>
              </a:extLst>
            </p:cNvPr>
            <p:cNvSpPr/>
            <p:nvPr/>
          </p:nvSpPr>
          <p:spPr>
            <a:xfrm>
              <a:off x="5587403" y="4409349"/>
              <a:ext cx="508597" cy="2774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VLAN 10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rev.10</a:t>
              </a:r>
            </a:p>
          </p:txBody>
        </p:sp>
      </p:grp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2ECAA169-4206-405C-A691-4BC17036EACF}"/>
              </a:ext>
            </a:extLst>
          </p:cNvPr>
          <p:cNvSpPr/>
          <p:nvPr/>
        </p:nvSpPr>
        <p:spPr>
          <a:xfrm>
            <a:off x="4194986" y="3886006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VLAN 10</a:t>
            </a:r>
            <a:endParaRPr lang="en-IE" sz="900" dirty="0">
              <a:solidFill>
                <a:srgbClr val="FF0000"/>
              </a:solidFill>
            </a:endParaRPr>
          </a:p>
        </p:txBody>
      </p:sp>
      <p:sp>
        <p:nvSpPr>
          <p:cNvPr id="47" name="Explosion: 8 Points 46">
            <a:extLst>
              <a:ext uri="{FF2B5EF4-FFF2-40B4-BE49-F238E27FC236}">
                <a16:creationId xmlns:a16="http://schemas.microsoft.com/office/drawing/2014/main" id="{A50B5141-39F6-4671-ACCF-DECB1B4A82AA}"/>
              </a:ext>
            </a:extLst>
          </p:cNvPr>
          <p:cNvSpPr/>
          <p:nvPr/>
        </p:nvSpPr>
        <p:spPr>
          <a:xfrm>
            <a:off x="5453500" y="2105750"/>
            <a:ext cx="647700" cy="602664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VLAN 10</a:t>
            </a:r>
            <a:endParaRPr lang="en-IE" sz="9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4386D-C873-4EC8-A683-20A2A404713F}"/>
              </a:ext>
            </a:extLst>
          </p:cNvPr>
          <p:cNvSpPr txBox="1"/>
          <p:nvPr/>
        </p:nvSpPr>
        <p:spPr>
          <a:xfrm>
            <a:off x="5438813" y="2616009"/>
            <a:ext cx="132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rev.10</a:t>
            </a:r>
            <a:endParaRPr lang="en-IE" sz="16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F2AFCF-DF47-4652-B581-DE5B4B1F90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 Bootcamp: VTP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8A11C-EF6B-4E0B-AF29-15DC056F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0.05195 -0.12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638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05182 -0.127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04974 0.123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5195 -0.1275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8" grpId="0" animBg="1"/>
      <p:bldP spid="29" grpId="0"/>
      <p:bldP spid="30" grpId="0"/>
      <p:bldP spid="27" grpId="0" animBg="1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3272</TotalTime>
  <Words>1656</Words>
  <Application>Microsoft Macintosh PowerPoint</Application>
  <PresentationFormat>Widescreen</PresentationFormat>
  <Paragraphs>318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Wingdings</vt:lpstr>
      <vt:lpstr>NetworkEducation</vt:lpstr>
      <vt:lpstr>CCIE Enterprise Bootcamp</vt:lpstr>
      <vt:lpstr>VTPv1/2</vt:lpstr>
      <vt:lpstr>Протокол VTP</vt:lpstr>
      <vt:lpstr>Параметры VTP</vt:lpstr>
      <vt:lpstr>Пароль VTP</vt:lpstr>
      <vt:lpstr>Режимы работы VTP</vt:lpstr>
      <vt:lpstr>Сообщения VTP</vt:lpstr>
      <vt:lpstr>Принцип работы VTP</vt:lpstr>
      <vt:lpstr>Опасность использования VTP v1/2</vt:lpstr>
      <vt:lpstr>Аутентификация</vt:lpstr>
      <vt:lpstr>Особенности VTP v3</vt:lpstr>
      <vt:lpstr>Репликация базы VLAN</vt:lpstr>
      <vt:lpstr>VTP Pruning</vt:lpstr>
      <vt:lpstr>VTP Pruning</vt:lpstr>
      <vt:lpstr>VTPv3</vt:lpstr>
      <vt:lpstr>Улучшения VTPv3</vt:lpstr>
      <vt:lpstr>Репликация конфигурации MST (1)</vt:lpstr>
      <vt:lpstr>Репликация конфигурации MST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в Ethernet</dc:title>
  <dc:creator>Innokentiy Solntsev</dc:creator>
  <cp:lastModifiedBy>Alexey Gusev -X (alexguse - Flint Russia at Cisco)</cp:lastModifiedBy>
  <cp:revision>44</cp:revision>
  <dcterms:created xsi:type="dcterms:W3CDTF">2018-01-01T13:59:21Z</dcterms:created>
  <dcterms:modified xsi:type="dcterms:W3CDTF">2020-08-28T04:16:32Z</dcterms:modified>
</cp:coreProperties>
</file>