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sldIdLst>
    <p:sldId id="256" r:id="rId2"/>
    <p:sldId id="325" r:id="rId3"/>
    <p:sldId id="326" r:id="rId4"/>
    <p:sldId id="327" r:id="rId5"/>
    <p:sldId id="328" r:id="rId6"/>
    <p:sldId id="32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nokentiy Solntsev" initials="IS" lastIdx="13" clrIdx="0">
    <p:extLst>
      <p:ext uri="{19B8F6BF-5375-455C-9EA6-DF929625EA0E}">
        <p15:presenceInfo xmlns:p15="http://schemas.microsoft.com/office/powerpoint/2012/main" userId="2a47675977d1a634" providerId="Windows Live"/>
      </p:ext>
    </p:extLst>
  </p:cmAuthor>
  <p:cmAuthor id="2" name="Типография СИНЕРЖИ" initials="ТС" lastIdx="10" clrIdx="1">
    <p:extLst>
      <p:ext uri="{19B8F6BF-5375-455C-9EA6-DF929625EA0E}">
        <p15:presenceInfo xmlns:p15="http://schemas.microsoft.com/office/powerpoint/2012/main" userId="07a6863d161cb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694"/>
  </p:normalViewPr>
  <p:slideViewPr>
    <p:cSldViewPr snapToGrid="0">
      <p:cViewPr varScale="1">
        <p:scale>
          <a:sx n="121" d="100"/>
          <a:sy n="12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50EDB818-E274-49A3-9DF9-01C530735D36}"/>
    <pc:docChg chg="modSld">
      <pc:chgData name="Иннокентий Солнцев" userId="c345689b-ecfc-4a4f-b91d-b2cd3ac6c4a0" providerId="ADAL" clId="{50EDB818-E274-49A3-9DF9-01C530735D36}" dt="2019-02-23T00:43:05.041" v="7" actId="20577"/>
      <pc:docMkLst>
        <pc:docMk/>
      </pc:docMkLst>
      <pc:sldChg chg="modSp">
        <pc:chgData name="Иннокентий Солнцев" userId="c345689b-ecfc-4a4f-b91d-b2cd3ac6c4a0" providerId="ADAL" clId="{50EDB818-E274-49A3-9DF9-01C530735D36}" dt="2019-02-23T00:43:05.041" v="7" actId="20577"/>
        <pc:sldMkLst>
          <pc:docMk/>
          <pc:sldMk cId="909229049" sldId="303"/>
        </pc:sldMkLst>
        <pc:graphicFrameChg chg="modGraphic">
          <ac:chgData name="Иннокентий Солнцев" userId="c345689b-ecfc-4a4f-b91d-b2cd3ac6c4a0" providerId="ADAL" clId="{50EDB818-E274-49A3-9DF9-01C530735D36}" dt="2019-02-23T00:43:05.041" v="7" actId="20577"/>
          <ac:graphicFrameMkLst>
            <pc:docMk/>
            <pc:sldMk cId="909229049" sldId="303"/>
            <ac:graphicFrameMk id="49" creationId="{7AD52F1E-34ED-46E2-B1C1-A4FB05C377F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3BBA-FB94-417E-B78C-53282E608B67}" type="datetimeFigureOut">
              <a:rPr lang="en-IE" smtClean="0"/>
              <a:t>30/08/2020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A8900-B488-4E51-A8C4-4FF62EF520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7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3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C9103-2EDF-4A0D-80D2-02B4D39DFA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F453E-4D5F-457E-94F3-7A175D67DC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05BA3EF4-D0CA-4B76-ADB1-0D2511C5CF84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F069B-16BC-46A0-939F-50823DEA35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8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 SLA </a:t>
            </a:r>
            <a:r>
              <a:rPr lang="ru-RU" dirty="0"/>
              <a:t>и </a:t>
            </a:r>
            <a:r>
              <a:rPr lang="en-US" dirty="0"/>
              <a:t>Object Tracking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5C12C3-0675-4B4C-8160-66F051D42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522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чего нужен </a:t>
            </a:r>
            <a:r>
              <a:rPr lang="en-US" dirty="0"/>
              <a:t>Service Level Agreement</a:t>
            </a:r>
          </a:p>
          <a:p>
            <a:r>
              <a:rPr lang="en-US" dirty="0"/>
              <a:t>SLA + EOT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SLA </a:t>
            </a:r>
            <a:r>
              <a:rPr lang="ru-RU" dirty="0"/>
              <a:t>и </a:t>
            </a:r>
            <a:r>
              <a:rPr lang="en-US" dirty="0"/>
              <a:t>EOT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 в выпуске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39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A1371-948A-9540-BB6C-35A5ABEC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есть критерии для </a:t>
            </a:r>
            <a:r>
              <a:rPr lang="ru-RU" dirty="0" err="1"/>
              <a:t>инсталяции</a:t>
            </a:r>
            <a:r>
              <a:rPr lang="ru-RU" dirty="0"/>
              <a:t> маршрута?</a:t>
            </a:r>
          </a:p>
          <a:p>
            <a:pPr lvl="1"/>
            <a:r>
              <a:rPr lang="en-US" dirty="0"/>
              <a:t>NH </a:t>
            </a:r>
            <a:r>
              <a:rPr lang="ru-RU" dirty="0"/>
              <a:t>доступен (</a:t>
            </a:r>
            <a:r>
              <a:rPr lang="ru-RU" dirty="0" err="1"/>
              <a:t>резолвится</a:t>
            </a:r>
            <a:r>
              <a:rPr lang="ru-RU" dirty="0"/>
              <a:t>)</a:t>
            </a:r>
          </a:p>
          <a:p>
            <a:r>
              <a:rPr lang="ru-RU" dirty="0"/>
              <a:t>Мы не всегда можем полагаться на состояние физического интерфейса</a:t>
            </a:r>
          </a:p>
          <a:p>
            <a:pPr lvl="1"/>
            <a:r>
              <a:rPr lang="en-US" dirty="0"/>
              <a:t>Link UP </a:t>
            </a:r>
            <a:r>
              <a:rPr lang="ru-RU" dirty="0"/>
              <a:t>не всегда означает, что канал действительно работает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B82ED-5839-B44E-A1E4-A2BA479AB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SLA </a:t>
            </a:r>
            <a:r>
              <a:rPr lang="ru-RU" dirty="0"/>
              <a:t>и </a:t>
            </a:r>
            <a:r>
              <a:rPr lang="en-US" dirty="0"/>
              <a:t>EOT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EEDE2F-1F86-CE40-9B0F-10B5D05E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нужен </a:t>
            </a:r>
            <a:r>
              <a:rPr lang="en-US" dirty="0"/>
              <a:t>Service Level Agreement</a:t>
            </a:r>
            <a:br>
              <a:rPr lang="en-US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3808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B2F8-6C31-2344-A4B5-8C9D4AB7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доступности удаленной стороны на уровне </a:t>
            </a:r>
            <a:r>
              <a:rPr lang="en-US" dirty="0"/>
              <a:t>Application*</a:t>
            </a:r>
          </a:p>
          <a:p>
            <a:r>
              <a:rPr lang="ru-RU" dirty="0"/>
              <a:t>Проверять можно много чего, например:</a:t>
            </a:r>
          </a:p>
          <a:p>
            <a:pPr lvl="1"/>
            <a:r>
              <a:rPr lang="en-US" dirty="0"/>
              <a:t>ICMP ping</a:t>
            </a:r>
          </a:p>
          <a:p>
            <a:pPr lvl="1"/>
            <a:r>
              <a:rPr lang="en-US" dirty="0"/>
              <a:t>UDP ping</a:t>
            </a:r>
          </a:p>
          <a:p>
            <a:pPr lvl="1"/>
            <a:r>
              <a:rPr lang="en-US" dirty="0"/>
              <a:t>TCP </a:t>
            </a:r>
            <a:r>
              <a:rPr lang="ru-RU" dirty="0"/>
              <a:t>сессия</a:t>
            </a:r>
          </a:p>
          <a:p>
            <a:pPr lvl="1"/>
            <a:r>
              <a:rPr lang="en-US" dirty="0"/>
              <a:t>DNS/DHCP</a:t>
            </a:r>
          </a:p>
          <a:p>
            <a:pPr lvl="1"/>
            <a:r>
              <a:rPr lang="ru-RU" dirty="0"/>
              <a:t>Задержка</a:t>
            </a:r>
          </a:p>
          <a:p>
            <a:pPr lvl="1"/>
            <a:r>
              <a:rPr lang="ru-RU" dirty="0"/>
              <a:t>Потери</a:t>
            </a:r>
          </a:p>
          <a:p>
            <a:pPr lvl="1"/>
            <a:r>
              <a:rPr lang="ru-RU" dirty="0"/>
              <a:t>И др.</a:t>
            </a:r>
          </a:p>
          <a:p>
            <a:pPr lvl="2"/>
            <a:r>
              <a:rPr lang="ru-RU" dirty="0"/>
              <a:t>В зависимости от ПО и аппаратной платформы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B2BFD-BDAE-A141-8B10-3A936FFCA3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SLA </a:t>
            </a:r>
            <a:r>
              <a:rPr lang="ru-RU" dirty="0"/>
              <a:t>и </a:t>
            </a:r>
            <a:r>
              <a:rPr lang="en-US" dirty="0"/>
              <a:t>EOT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36879-3A3F-2C47-A448-1DFB3BB6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IP SLA</a:t>
            </a:r>
          </a:p>
        </p:txBody>
      </p:sp>
    </p:spTree>
    <p:extLst>
      <p:ext uri="{BB962C8B-B14F-4D97-AF65-F5344CB8AC3E}">
        <p14:creationId xmlns:p14="http://schemas.microsoft.com/office/powerpoint/2010/main" val="142867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302EFA-B516-7141-AB0D-8FF8BE6B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EOT </a:t>
            </a:r>
            <a:r>
              <a:rPr lang="ru-RU" dirty="0"/>
              <a:t>позволяет связать между собой состояние </a:t>
            </a:r>
            <a:r>
              <a:rPr lang="en-US" dirty="0"/>
              <a:t>IP SLA </a:t>
            </a:r>
            <a:r>
              <a:rPr lang="ru-RU" dirty="0"/>
              <a:t>и какого-либо объекта</a:t>
            </a:r>
          </a:p>
          <a:p>
            <a:pPr lvl="1"/>
            <a:r>
              <a:rPr lang="ru-RU" dirty="0"/>
              <a:t>В результате функция становится </a:t>
            </a:r>
            <a:r>
              <a:rPr lang="en-US" dirty="0"/>
              <a:t>application aware</a:t>
            </a:r>
            <a:endParaRPr lang="ru-RU" dirty="0"/>
          </a:p>
          <a:p>
            <a:r>
              <a:rPr lang="ru-RU" dirty="0"/>
              <a:t>Примеры объектов</a:t>
            </a:r>
          </a:p>
          <a:p>
            <a:pPr lvl="1"/>
            <a:r>
              <a:rPr lang="en-US" dirty="0"/>
              <a:t>HSRP/VRRP</a:t>
            </a:r>
          </a:p>
          <a:p>
            <a:pPr lvl="1"/>
            <a:r>
              <a:rPr lang="ru-RU" dirty="0"/>
              <a:t>Статические маршруты</a:t>
            </a:r>
          </a:p>
          <a:p>
            <a:pPr lvl="1"/>
            <a:r>
              <a:rPr lang="en-US" dirty="0"/>
              <a:t>EEM</a:t>
            </a:r>
          </a:p>
          <a:p>
            <a:pPr lvl="1"/>
            <a:r>
              <a:rPr lang="ru-RU" dirty="0"/>
              <a:t>И др.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87621-F573-4B4A-9069-79D16CB8C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SLA </a:t>
            </a:r>
            <a:r>
              <a:rPr lang="ru-RU" dirty="0"/>
              <a:t>и </a:t>
            </a:r>
            <a:r>
              <a:rPr lang="en-US" dirty="0"/>
              <a:t>EOT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72B66-F455-A14B-902B-E478F3EF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Object Tracking (OT/EOT)</a:t>
            </a:r>
          </a:p>
        </p:txBody>
      </p:sp>
    </p:spTree>
    <p:extLst>
      <p:ext uri="{BB962C8B-B14F-4D97-AF65-F5344CB8AC3E}">
        <p14:creationId xmlns:p14="http://schemas.microsoft.com/office/powerpoint/2010/main" val="428541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DFF051-8204-514D-8B14-31879728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7CAD6-7806-7542-B36E-8228905AD6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IP SLA </a:t>
            </a:r>
            <a:r>
              <a:rPr lang="ru-RU" dirty="0"/>
              <a:t>и </a:t>
            </a:r>
            <a:r>
              <a:rPr lang="en-US" dirty="0"/>
              <a:t>EOT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B878A7-797A-104C-982D-3656DB80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Static Routing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3A5D6-7A53-A94D-8F5C-456717810C7E}"/>
              </a:ext>
            </a:extLst>
          </p:cNvPr>
          <p:cNvSpPr txBox="1"/>
          <p:nvPr/>
        </p:nvSpPr>
        <p:spPr>
          <a:xfrm>
            <a:off x="609600" y="1196752"/>
            <a:ext cx="10972799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err="1">
                <a:latin typeface="Lucida Console" panose="020B0609040504020204" pitchFamily="49" charset="0"/>
              </a:rPr>
              <a:t>ip</a:t>
            </a:r>
            <a:r>
              <a:rPr lang="en-IE" sz="1200" dirty="0">
                <a:latin typeface="Lucida Console" panose="020B0609040504020204" pitchFamily="49" charset="0"/>
              </a:rPr>
              <a:t> route 0.0.0.0 0.0.0.0 1.1.1.1 track 1</a:t>
            </a:r>
          </a:p>
          <a:p>
            <a:r>
              <a:rPr lang="en-IE" sz="1200" dirty="0" err="1">
                <a:latin typeface="Lucida Console" panose="020B0609040504020204" pitchFamily="49" charset="0"/>
              </a:rPr>
              <a:t>ip</a:t>
            </a:r>
            <a:r>
              <a:rPr lang="en-IE" sz="1200" dirty="0">
                <a:latin typeface="Lucida Console" panose="020B0609040504020204" pitchFamily="49" charset="0"/>
              </a:rPr>
              <a:t> route 0.0.0.0 0.0.0.0 2.2.2.2 250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!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track 1 </a:t>
            </a:r>
            <a:r>
              <a:rPr lang="en-IE" sz="1200" dirty="0" err="1">
                <a:latin typeface="Lucida Console" panose="020B0609040504020204" pitchFamily="49" charset="0"/>
              </a:rPr>
              <a:t>ip</a:t>
            </a:r>
            <a:r>
              <a:rPr lang="en-IE" sz="1200" dirty="0">
                <a:latin typeface="Lucida Console" panose="020B0609040504020204" pitchFamily="49" charset="0"/>
              </a:rPr>
              <a:t> sla 1 reachability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!</a:t>
            </a:r>
          </a:p>
          <a:p>
            <a:r>
              <a:rPr lang="en-IE" sz="1200" dirty="0" err="1">
                <a:latin typeface="Lucida Console" panose="020B0609040504020204" pitchFamily="49" charset="0"/>
              </a:rPr>
              <a:t>ip</a:t>
            </a:r>
            <a:r>
              <a:rPr lang="en-IE" sz="1200" dirty="0">
                <a:latin typeface="Lucida Console" panose="020B0609040504020204" pitchFamily="49" charset="0"/>
              </a:rPr>
              <a:t> sla 1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latin typeface="Lucida Console" panose="020B0609040504020204" pitchFamily="49" charset="0"/>
              </a:rPr>
              <a:t>icmp</a:t>
            </a:r>
            <a:r>
              <a:rPr lang="en-IE" sz="1200" dirty="0">
                <a:latin typeface="Lucida Console" panose="020B0609040504020204" pitchFamily="49" charset="0"/>
              </a:rPr>
              <a:t>-echo 8.8.8.8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!</a:t>
            </a:r>
          </a:p>
          <a:p>
            <a:r>
              <a:rPr lang="en-IE" sz="1200" dirty="0" err="1">
                <a:latin typeface="Lucida Console" panose="020B0609040504020204" pitchFamily="49" charset="0"/>
              </a:rPr>
              <a:t>ip</a:t>
            </a:r>
            <a:r>
              <a:rPr lang="en-IE" sz="1200" dirty="0">
                <a:latin typeface="Lucida Console" panose="020B0609040504020204" pitchFamily="49" charset="0"/>
              </a:rPr>
              <a:t> sla schedule 1 life forever start-time now</a:t>
            </a:r>
          </a:p>
        </p:txBody>
      </p:sp>
    </p:spTree>
    <p:extLst>
      <p:ext uri="{BB962C8B-B14F-4D97-AF65-F5344CB8AC3E}">
        <p14:creationId xmlns:p14="http://schemas.microsoft.com/office/powerpoint/2010/main" val="41759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452994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5132</TotalTime>
  <Words>211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Wingdings</vt:lpstr>
      <vt:lpstr>NetworkEducation</vt:lpstr>
      <vt:lpstr>CCIE Enterprise Bootcamp</vt:lpstr>
      <vt:lpstr>Сегодня в выпуске</vt:lpstr>
      <vt:lpstr>Для чего нужен Service Level Agreement </vt:lpstr>
      <vt:lpstr>IP SLA</vt:lpstr>
      <vt:lpstr>Object Tracking (OT/EOT)</vt:lpstr>
      <vt:lpstr>Reliable Static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в Cisco IOS</dc:title>
  <dc:creator/>
  <cp:lastModifiedBy>Alexey Gusev -X (alexguse - Flint Russia at Cisco)</cp:lastModifiedBy>
  <cp:revision>45</cp:revision>
  <dcterms:modified xsi:type="dcterms:W3CDTF">2020-08-30T09:12:07Z</dcterms:modified>
</cp:coreProperties>
</file>