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3" r:id="rId1"/>
  </p:sldMasterIdLst>
  <p:notesMasterIdLst>
    <p:notesMasterId r:id="rId17"/>
  </p:notesMasterIdLst>
  <p:sldIdLst>
    <p:sldId id="256" r:id="rId2"/>
    <p:sldId id="295" r:id="rId3"/>
    <p:sldId id="279" r:id="rId4"/>
    <p:sldId id="282" r:id="rId5"/>
    <p:sldId id="287" r:id="rId6"/>
    <p:sldId id="289" r:id="rId7"/>
    <p:sldId id="296" r:id="rId8"/>
    <p:sldId id="297" r:id="rId9"/>
    <p:sldId id="298" r:id="rId10"/>
    <p:sldId id="299" r:id="rId11"/>
    <p:sldId id="301" r:id="rId12"/>
    <p:sldId id="300" r:id="rId13"/>
    <p:sldId id="302" r:id="rId14"/>
    <p:sldId id="303" r:id="rId15"/>
    <p:sldId id="275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BFF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94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72" y="17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Иннокентий Солнцев" userId="c345689b-ecfc-4a4f-b91d-b2cd3ac6c4a0" providerId="ADAL" clId="{0D682F4F-5264-45D3-BB40-4E32EAE91AF5}"/>
    <pc:docChg chg="undo custSel addSld delSld modSld sldOrd">
      <pc:chgData name="Иннокентий Солнцев" userId="c345689b-ecfc-4a4f-b91d-b2cd3ac6c4a0" providerId="ADAL" clId="{0D682F4F-5264-45D3-BB40-4E32EAE91AF5}" dt="2018-03-25T00:21:40.699" v="3956" actId="20577"/>
      <pc:docMkLst>
        <pc:docMk/>
      </pc:docMkLst>
      <pc:sldChg chg="modSp">
        <pc:chgData name="Иннокентий Солнцев" userId="c345689b-ecfc-4a4f-b91d-b2cd3ac6c4a0" providerId="ADAL" clId="{0D682F4F-5264-45D3-BB40-4E32EAE91AF5}" dt="2018-03-24T23:09:04.855" v="3313" actId="20577"/>
        <pc:sldMkLst>
          <pc:docMk/>
          <pc:sldMk cId="518032919" sldId="279"/>
        </pc:sldMkLst>
        <pc:graphicFrameChg chg="modGraphic">
          <ac:chgData name="Иннокентий Солнцев" userId="c345689b-ecfc-4a4f-b91d-b2cd3ac6c4a0" providerId="ADAL" clId="{0D682F4F-5264-45D3-BB40-4E32EAE91AF5}" dt="2018-03-24T23:09:04.855" v="3313" actId="20577"/>
          <ac:graphicFrameMkLst>
            <pc:docMk/>
            <pc:sldMk cId="518032919" sldId="279"/>
            <ac:graphicFrameMk id="7" creationId="{F3B6F80B-3644-46B0-9EFA-7FCEC77497A9}"/>
          </ac:graphicFrameMkLst>
        </pc:graphicFrameChg>
      </pc:sldChg>
    </pc:docChg>
  </pc:docChgLst>
  <pc:docChgLst>
    <pc:chgData name="Иннокентий Солнцев" userId="c345689b-ecfc-4a4f-b91d-b2cd3ac6c4a0" providerId="ADAL" clId="{F16D855A-947B-4295-8558-5406EDFCC9F5}"/>
    <pc:docChg chg="undo custSel addSld delSld modSld modMainMaster">
      <pc:chgData name="Иннокентий Солнцев" userId="c345689b-ecfc-4a4f-b91d-b2cd3ac6c4a0" providerId="ADAL" clId="{F16D855A-947B-4295-8558-5406EDFCC9F5}" dt="2018-04-09T11:19:20.904" v="4980" actId="14100"/>
      <pc:docMkLst>
        <pc:docMk/>
      </pc:docMkLst>
      <pc:sldChg chg="modSp">
        <pc:chgData name="Иннокентий Солнцев" userId="c345689b-ecfc-4a4f-b91d-b2cd3ac6c4a0" providerId="ADAL" clId="{F16D855A-947B-4295-8558-5406EDFCC9F5}" dt="2018-04-09T10:58:48.745" v="4976"/>
        <pc:sldMkLst>
          <pc:docMk/>
          <pc:sldMk cId="3445794765" sldId="256"/>
        </pc:sldMkLst>
        <pc:spChg chg="mod">
          <ac:chgData name="Иннокентий Солнцев" userId="c345689b-ecfc-4a4f-b91d-b2cd3ac6c4a0" providerId="ADAL" clId="{F16D855A-947B-4295-8558-5406EDFCC9F5}" dt="2018-03-25T00:22:37.451" v="0" actId="20577"/>
          <ac:spMkLst>
            <pc:docMk/>
            <pc:sldMk cId="3445794765" sldId="256"/>
            <ac:spMk id="10" creationId="{00000000-0000-0000-0000-000000000000}"/>
          </ac:spMkLst>
        </pc:spChg>
        <pc:spChg chg="mod">
          <ac:chgData name="Иннокентий Солнцев" userId="c345689b-ecfc-4a4f-b91d-b2cd3ac6c4a0" providerId="ADAL" clId="{F16D855A-947B-4295-8558-5406EDFCC9F5}" dt="2018-04-09T10:58:48.745" v="4976"/>
          <ac:spMkLst>
            <pc:docMk/>
            <pc:sldMk cId="3445794765" sldId="256"/>
            <ac:spMk id="11" creationId="{00000000-0000-0000-0000-000000000000}"/>
          </ac:spMkLst>
        </pc:spChg>
      </pc:sldChg>
      <pc:sldChg chg="addSp delSp modSp">
        <pc:chgData name="Иннокентий Солнцев" userId="c345689b-ecfc-4a4f-b91d-b2cd3ac6c4a0" providerId="ADAL" clId="{F16D855A-947B-4295-8558-5406EDFCC9F5}" dt="2018-04-09T10:59:03.512" v="4978"/>
        <pc:sldMkLst>
          <pc:docMk/>
          <pc:sldMk cId="518032919" sldId="279"/>
        </pc:sldMkLst>
        <pc:spChg chg="add del mod">
          <ac:chgData name="Иннокентий Солнцев" userId="c345689b-ecfc-4a4f-b91d-b2cd3ac6c4a0" providerId="ADAL" clId="{F16D855A-947B-4295-8558-5406EDFCC9F5}" dt="2018-04-09T10:59:03.512" v="4978"/>
          <ac:spMkLst>
            <pc:docMk/>
            <pc:sldMk cId="518032919" sldId="279"/>
            <ac:spMk id="2" creationId="{3E6D2770-DEDE-4938-8FC0-ABABFE9904B1}"/>
          </ac:spMkLst>
        </pc:spChg>
        <pc:spChg chg="add del mod">
          <ac:chgData name="Иннокентий Солнцев" userId="c345689b-ecfc-4a4f-b91d-b2cd3ac6c4a0" providerId="ADAL" clId="{F16D855A-947B-4295-8558-5406EDFCC9F5}" dt="2018-04-09T10:59:03.512" v="4978"/>
          <ac:spMkLst>
            <pc:docMk/>
            <pc:sldMk cId="518032919" sldId="279"/>
            <ac:spMk id="3" creationId="{722D0DA8-94AE-4350-A2D0-7CC099F3B9A3}"/>
          </ac:spMkLst>
        </pc:spChg>
        <pc:spChg chg="mod">
          <ac:chgData name="Иннокентий Солнцев" userId="c345689b-ecfc-4a4f-b91d-b2cd3ac6c4a0" providerId="ADAL" clId="{F16D855A-947B-4295-8558-5406EDFCC9F5}" dt="2018-03-25T12:13:09.286" v="913" actId="20577"/>
          <ac:spMkLst>
            <pc:docMk/>
            <pc:sldMk cId="518032919" sldId="279"/>
            <ac:spMk id="6" creationId="{12A896B0-9CD8-4E5C-9935-2D80DD8769B5}"/>
          </ac:spMkLst>
        </pc:spChg>
        <pc:spChg chg="mod">
          <ac:chgData name="Иннокентий Солнцев" userId="c345689b-ecfc-4a4f-b91d-b2cd3ac6c4a0" providerId="ADAL" clId="{F16D855A-947B-4295-8558-5406EDFCC9F5}" dt="2018-03-25T12:12:56.500" v="910" actId="14100"/>
          <ac:spMkLst>
            <pc:docMk/>
            <pc:sldMk cId="518032919" sldId="279"/>
            <ac:spMk id="8" creationId="{7BF8B0B1-B110-4BB5-9F2F-35E0FB074BFF}"/>
          </ac:spMkLst>
        </pc:spChg>
        <pc:graphicFrameChg chg="modGraphic">
          <ac:chgData name="Иннокентий Солнцев" userId="c345689b-ecfc-4a4f-b91d-b2cd3ac6c4a0" providerId="ADAL" clId="{F16D855A-947B-4295-8558-5406EDFCC9F5}" dt="2018-03-25T12:08:28.469" v="638" actId="20577"/>
          <ac:graphicFrameMkLst>
            <pc:docMk/>
            <pc:sldMk cId="518032919" sldId="279"/>
            <ac:graphicFrameMk id="7" creationId="{F3B6F80B-3644-46B0-9EFA-7FCEC77497A9}"/>
          </ac:graphicFrameMkLst>
        </pc:graphicFrameChg>
        <pc:cxnChg chg="add del mod">
          <ac:chgData name="Иннокентий Солнцев" userId="c345689b-ecfc-4a4f-b91d-b2cd3ac6c4a0" providerId="ADAL" clId="{F16D855A-947B-4295-8558-5406EDFCC9F5}" dt="2018-03-25T12:10:19.667" v="767" actId="478"/>
          <ac:cxnSpMkLst>
            <pc:docMk/>
            <pc:sldMk cId="518032919" sldId="279"/>
            <ac:cxnSpMk id="3" creationId="{3C204820-8F46-47D0-9F0B-FD12035D46BE}"/>
          </ac:cxnSpMkLst>
        </pc:cxnChg>
        <pc:cxnChg chg="add del mod">
          <ac:chgData name="Иннокентий Солнцев" userId="c345689b-ecfc-4a4f-b91d-b2cd3ac6c4a0" providerId="ADAL" clId="{F16D855A-947B-4295-8558-5406EDFCC9F5}" dt="2018-03-25T12:10:20.747" v="768" actId="478"/>
          <ac:cxnSpMkLst>
            <pc:docMk/>
            <pc:sldMk cId="518032919" sldId="279"/>
            <ac:cxnSpMk id="9" creationId="{CFCE2461-7E27-477E-89F5-37B6B7411CFC}"/>
          </ac:cxnSpMkLst>
        </pc:cxnChg>
        <pc:cxnChg chg="add del mod">
          <ac:chgData name="Иннокентий Солнцев" userId="c345689b-ecfc-4a4f-b91d-b2cd3ac6c4a0" providerId="ADAL" clId="{F16D855A-947B-4295-8558-5406EDFCC9F5}" dt="2018-03-25T12:07:43.637" v="586" actId="478"/>
          <ac:cxnSpMkLst>
            <pc:docMk/>
            <pc:sldMk cId="518032919" sldId="279"/>
            <ac:cxnSpMk id="10" creationId="{30EBFA31-8E04-488A-9197-7651F8E2D436}"/>
          </ac:cxnSpMkLst>
        </pc:cxnChg>
        <pc:cxnChg chg="add del mod">
          <ac:chgData name="Иннокентий Солнцев" userId="c345689b-ecfc-4a4f-b91d-b2cd3ac6c4a0" providerId="ADAL" clId="{F16D855A-947B-4295-8558-5406EDFCC9F5}" dt="2018-03-25T12:07:44.438" v="587" actId="478"/>
          <ac:cxnSpMkLst>
            <pc:docMk/>
            <pc:sldMk cId="518032919" sldId="279"/>
            <ac:cxnSpMk id="13" creationId="{B5EBA473-5589-4288-8BE5-64D1E313F10B}"/>
          </ac:cxnSpMkLst>
        </pc:cxnChg>
      </pc:sldChg>
      <pc:sldChg chg="addSp delSp modSp">
        <pc:chgData name="Иннокентий Солнцев" userId="c345689b-ecfc-4a4f-b91d-b2cd3ac6c4a0" providerId="ADAL" clId="{F16D855A-947B-4295-8558-5406EDFCC9F5}" dt="2018-04-09T10:59:03.512" v="4978"/>
        <pc:sldMkLst>
          <pc:docMk/>
          <pc:sldMk cId="219069372" sldId="282"/>
        </pc:sldMkLst>
        <pc:spChg chg="add del mod">
          <ac:chgData name="Иннокентий Солнцев" userId="c345689b-ecfc-4a4f-b91d-b2cd3ac6c4a0" providerId="ADAL" clId="{F16D855A-947B-4295-8558-5406EDFCC9F5}" dt="2018-04-09T10:59:03.512" v="4978"/>
          <ac:spMkLst>
            <pc:docMk/>
            <pc:sldMk cId="219069372" sldId="282"/>
            <ac:spMk id="2" creationId="{0E1DD633-67D4-42A9-AC48-14FB3F4EE401}"/>
          </ac:spMkLst>
        </pc:spChg>
        <pc:spChg chg="add del mod">
          <ac:chgData name="Иннокентий Солнцев" userId="c345689b-ecfc-4a4f-b91d-b2cd3ac6c4a0" providerId="ADAL" clId="{F16D855A-947B-4295-8558-5406EDFCC9F5}" dt="2018-04-09T10:59:03.512" v="4978"/>
          <ac:spMkLst>
            <pc:docMk/>
            <pc:sldMk cId="219069372" sldId="282"/>
            <ac:spMk id="3" creationId="{A0B60E56-E0C0-4379-A1D0-97B4A894C8CD}"/>
          </ac:spMkLst>
        </pc:spChg>
        <pc:spChg chg="mod">
          <ac:chgData name="Иннокентий Солнцев" userId="c345689b-ecfc-4a4f-b91d-b2cd3ac6c4a0" providerId="ADAL" clId="{F16D855A-947B-4295-8558-5406EDFCC9F5}" dt="2018-03-25T12:19:20.398" v="1255" actId="20577"/>
          <ac:spMkLst>
            <pc:docMk/>
            <pc:sldMk cId="219069372" sldId="282"/>
            <ac:spMk id="6" creationId="{12A896B0-9CD8-4E5C-9935-2D80DD8769B5}"/>
          </ac:spMkLst>
        </pc:spChg>
        <pc:graphicFrameChg chg="mod modGraphic">
          <ac:chgData name="Иннокентий Солнцев" userId="c345689b-ecfc-4a4f-b91d-b2cd3ac6c4a0" providerId="ADAL" clId="{F16D855A-947B-4295-8558-5406EDFCC9F5}" dt="2018-03-25T12:15:30.162" v="949" actId="2165"/>
          <ac:graphicFrameMkLst>
            <pc:docMk/>
            <pc:sldMk cId="219069372" sldId="282"/>
            <ac:graphicFrameMk id="7" creationId="{F3B6F80B-3644-46B0-9EFA-7FCEC77497A9}"/>
          </ac:graphicFrameMkLst>
        </pc:graphicFrameChg>
      </pc:sldChg>
      <pc:sldChg chg="addSp delSp modSp">
        <pc:chgData name="Иннокентий Солнцев" userId="c345689b-ecfc-4a4f-b91d-b2cd3ac6c4a0" providerId="ADAL" clId="{F16D855A-947B-4295-8558-5406EDFCC9F5}" dt="2018-04-09T10:59:03.512" v="4978"/>
        <pc:sldMkLst>
          <pc:docMk/>
          <pc:sldMk cId="1934182834" sldId="287"/>
        </pc:sldMkLst>
        <pc:spChg chg="add del mod">
          <ac:chgData name="Иннокентий Солнцев" userId="c345689b-ecfc-4a4f-b91d-b2cd3ac6c4a0" providerId="ADAL" clId="{F16D855A-947B-4295-8558-5406EDFCC9F5}" dt="2018-04-09T10:59:03.512" v="4978"/>
          <ac:spMkLst>
            <pc:docMk/>
            <pc:sldMk cId="1934182834" sldId="287"/>
            <ac:spMk id="2" creationId="{E83D1165-AEA8-4F3D-8F90-673800BF65B2}"/>
          </ac:spMkLst>
        </pc:spChg>
        <pc:spChg chg="add del mod">
          <ac:chgData name="Иннокентий Солнцев" userId="c345689b-ecfc-4a4f-b91d-b2cd3ac6c4a0" providerId="ADAL" clId="{F16D855A-947B-4295-8558-5406EDFCC9F5}" dt="2018-04-09T10:59:03.512" v="4978"/>
          <ac:spMkLst>
            <pc:docMk/>
            <pc:sldMk cId="1934182834" sldId="287"/>
            <ac:spMk id="3" creationId="{4283C179-213C-4C97-80FE-E6B2193CEA33}"/>
          </ac:spMkLst>
        </pc:spChg>
        <pc:spChg chg="mod">
          <ac:chgData name="Иннокентий Солнцев" userId="c345689b-ecfc-4a4f-b91d-b2cd3ac6c4a0" providerId="ADAL" clId="{F16D855A-947B-4295-8558-5406EDFCC9F5}" dt="2018-03-25T12:24:28.644" v="1417" actId="20577"/>
          <ac:spMkLst>
            <pc:docMk/>
            <pc:sldMk cId="1934182834" sldId="287"/>
            <ac:spMk id="6" creationId="{12A896B0-9CD8-4E5C-9935-2D80DD8769B5}"/>
          </ac:spMkLst>
        </pc:spChg>
        <pc:graphicFrameChg chg="mod modGraphic">
          <ac:chgData name="Иннокентий Солнцев" userId="c345689b-ecfc-4a4f-b91d-b2cd3ac6c4a0" providerId="ADAL" clId="{F16D855A-947B-4295-8558-5406EDFCC9F5}" dt="2018-03-25T12:23:40.079" v="1339" actId="1076"/>
          <ac:graphicFrameMkLst>
            <pc:docMk/>
            <pc:sldMk cId="1934182834" sldId="287"/>
            <ac:graphicFrameMk id="7" creationId="{F3B6F80B-3644-46B0-9EFA-7FCEC77497A9}"/>
          </ac:graphicFrameMkLst>
        </pc:graphicFrameChg>
      </pc:sldChg>
      <pc:sldChg chg="addSp delSp modSp">
        <pc:chgData name="Иннокентий Солнцев" userId="c345689b-ecfc-4a4f-b91d-b2cd3ac6c4a0" providerId="ADAL" clId="{F16D855A-947B-4295-8558-5406EDFCC9F5}" dt="2018-04-09T10:59:03.512" v="4978"/>
        <pc:sldMkLst>
          <pc:docMk/>
          <pc:sldMk cId="1447654811" sldId="289"/>
        </pc:sldMkLst>
        <pc:spChg chg="mod">
          <ac:chgData name="Иннокентий Солнцев" userId="c345689b-ecfc-4a4f-b91d-b2cd3ac6c4a0" providerId="ADAL" clId="{F16D855A-947B-4295-8558-5406EDFCC9F5}" dt="2018-03-25T12:46:40.001" v="2196" actId="20577"/>
          <ac:spMkLst>
            <pc:docMk/>
            <pc:sldMk cId="1447654811" sldId="289"/>
            <ac:spMk id="2" creationId="{74C67387-DA50-4421-A0BC-A0266C636E68}"/>
          </ac:spMkLst>
        </pc:spChg>
        <pc:spChg chg="mod">
          <ac:chgData name="Иннокентий Солнцев" userId="c345689b-ecfc-4a4f-b91d-b2cd3ac6c4a0" providerId="ADAL" clId="{F16D855A-947B-4295-8558-5406EDFCC9F5}" dt="2018-03-25T12:25:53.107" v="1432" actId="20577"/>
          <ac:spMkLst>
            <pc:docMk/>
            <pc:sldMk cId="1447654811" sldId="289"/>
            <ac:spMk id="3" creationId="{61EF5EC0-A1D2-417A-AEC0-A7D7D48947AE}"/>
          </ac:spMkLst>
        </pc:spChg>
        <pc:spChg chg="del mod">
          <ac:chgData name="Иннокентий Солнцев" userId="c345689b-ecfc-4a4f-b91d-b2cd3ac6c4a0" providerId="ADAL" clId="{F16D855A-947B-4295-8558-5406EDFCC9F5}" dt="2018-03-25T12:46:07.184" v="2162" actId="478"/>
          <ac:spMkLst>
            <pc:docMk/>
            <pc:sldMk cId="1447654811" sldId="289"/>
            <ac:spMk id="5" creationId="{2D8341DA-793F-4821-A24C-1DCF6B75BD10}"/>
          </ac:spMkLst>
        </pc:spChg>
        <pc:spChg chg="add del mod">
          <ac:chgData name="Иннокентий Солнцев" userId="c345689b-ecfc-4a4f-b91d-b2cd3ac6c4a0" providerId="ADAL" clId="{F16D855A-947B-4295-8558-5406EDFCC9F5}" dt="2018-04-09T10:59:03.512" v="4978"/>
          <ac:spMkLst>
            <pc:docMk/>
            <pc:sldMk cId="1447654811" sldId="289"/>
            <ac:spMk id="5" creationId="{C2618118-3D28-4CF4-A4C7-DFF1130FDE81}"/>
          </ac:spMkLst>
        </pc:spChg>
        <pc:spChg chg="add del mod">
          <ac:chgData name="Иннокентий Солнцев" userId="c345689b-ecfc-4a4f-b91d-b2cd3ac6c4a0" providerId="ADAL" clId="{F16D855A-947B-4295-8558-5406EDFCC9F5}" dt="2018-04-09T10:59:03.512" v="4978"/>
          <ac:spMkLst>
            <pc:docMk/>
            <pc:sldMk cId="1447654811" sldId="289"/>
            <ac:spMk id="6" creationId="{C9A76558-8624-445E-B5C7-1BEF6269DA6B}"/>
          </ac:spMkLst>
        </pc:spChg>
        <pc:graphicFrameChg chg="mod modGraphic">
          <ac:chgData name="Иннокентий Солнцев" userId="c345689b-ecfc-4a4f-b91d-b2cd3ac6c4a0" providerId="ADAL" clId="{F16D855A-947B-4295-8558-5406EDFCC9F5}" dt="2018-03-25T12:44:29.415" v="2123" actId="14734"/>
          <ac:graphicFrameMkLst>
            <pc:docMk/>
            <pc:sldMk cId="1447654811" sldId="289"/>
            <ac:graphicFrameMk id="4" creationId="{D96B15B3-0CA7-4AAE-937C-E414A0B27373}"/>
          </ac:graphicFrameMkLst>
        </pc:graphicFrameChg>
      </pc:sldChg>
      <pc:sldChg chg="addSp delSp modSp add">
        <pc:chgData name="Иннокентий Солнцев" userId="c345689b-ecfc-4a4f-b91d-b2cd3ac6c4a0" providerId="ADAL" clId="{F16D855A-947B-4295-8558-5406EDFCC9F5}" dt="2018-04-09T10:59:03.512" v="4978"/>
        <pc:sldMkLst>
          <pc:docMk/>
          <pc:sldMk cId="2296872642" sldId="295"/>
        </pc:sldMkLst>
        <pc:spChg chg="add del mod">
          <ac:chgData name="Иннокентий Солнцев" userId="c345689b-ecfc-4a4f-b91d-b2cd3ac6c4a0" providerId="ADAL" clId="{F16D855A-947B-4295-8558-5406EDFCC9F5}" dt="2018-04-09T10:59:03.512" v="4978"/>
          <ac:spMkLst>
            <pc:docMk/>
            <pc:sldMk cId="2296872642" sldId="295"/>
            <ac:spMk id="2" creationId="{23D1BFD6-7E75-44E2-A0AE-F6D322972528}"/>
          </ac:spMkLst>
        </pc:spChg>
        <pc:spChg chg="del">
          <ac:chgData name="Иннокентий Солнцев" userId="c345689b-ecfc-4a4f-b91d-b2cd3ac6c4a0" providerId="ADAL" clId="{F16D855A-947B-4295-8558-5406EDFCC9F5}" dt="2018-03-25T11:47:25.722" v="2" actId="20577"/>
          <ac:spMkLst>
            <pc:docMk/>
            <pc:sldMk cId="2296872642" sldId="295"/>
            <ac:spMk id="2" creationId="{A207E2CC-8852-4A22-B862-6E8058815D61}"/>
          </ac:spMkLst>
        </pc:spChg>
        <pc:spChg chg="add del mod">
          <ac:chgData name="Иннокентий Солнцев" userId="c345689b-ecfc-4a4f-b91d-b2cd3ac6c4a0" providerId="ADAL" clId="{F16D855A-947B-4295-8558-5406EDFCC9F5}" dt="2018-04-09T10:59:03.512" v="4978"/>
          <ac:spMkLst>
            <pc:docMk/>
            <pc:sldMk cId="2296872642" sldId="295"/>
            <ac:spMk id="3" creationId="{25D82645-057A-41E9-98E8-858CCC5356FC}"/>
          </ac:spMkLst>
        </pc:spChg>
        <pc:spChg chg="del">
          <ac:chgData name="Иннокентий Солнцев" userId="c345689b-ecfc-4a4f-b91d-b2cd3ac6c4a0" providerId="ADAL" clId="{F16D855A-947B-4295-8558-5406EDFCC9F5}" dt="2018-03-25T11:47:25.722" v="2" actId="20577"/>
          <ac:spMkLst>
            <pc:docMk/>
            <pc:sldMk cId="2296872642" sldId="295"/>
            <ac:spMk id="3" creationId="{D41BDF81-DB5D-4A60-995F-74A2AC06A6B6}"/>
          </ac:spMkLst>
        </pc:spChg>
        <pc:spChg chg="del">
          <ac:chgData name="Иннокентий Солнцев" userId="c345689b-ecfc-4a4f-b91d-b2cd3ac6c4a0" providerId="ADAL" clId="{F16D855A-947B-4295-8558-5406EDFCC9F5}" dt="2018-03-25T11:47:25.722" v="2" actId="20577"/>
          <ac:spMkLst>
            <pc:docMk/>
            <pc:sldMk cId="2296872642" sldId="295"/>
            <ac:spMk id="4" creationId="{92B9653F-9A15-41C1-80C3-773E77967B86}"/>
          </ac:spMkLst>
        </pc:spChg>
        <pc:spChg chg="add mod">
          <ac:chgData name="Иннокентий Солнцев" userId="c345689b-ecfc-4a4f-b91d-b2cd3ac6c4a0" providerId="ADAL" clId="{F16D855A-947B-4295-8558-5406EDFCC9F5}" dt="2018-03-25T11:47:34.648" v="21" actId="20577"/>
          <ac:spMkLst>
            <pc:docMk/>
            <pc:sldMk cId="2296872642" sldId="295"/>
            <ac:spMk id="5" creationId="{8546153C-98B3-4F58-A931-8A47D115633C}"/>
          </ac:spMkLst>
        </pc:spChg>
        <pc:spChg chg="add mod">
          <ac:chgData name="Иннокентий Солнцев" userId="c345689b-ecfc-4a4f-b91d-b2cd3ac6c4a0" providerId="ADAL" clId="{F16D855A-947B-4295-8558-5406EDFCC9F5}" dt="2018-03-25T12:21:36.613" v="1315" actId="20577"/>
          <ac:spMkLst>
            <pc:docMk/>
            <pc:sldMk cId="2296872642" sldId="295"/>
            <ac:spMk id="6" creationId="{9DC49C00-51EF-4F52-B13D-7FFB03F16FCF}"/>
          </ac:spMkLst>
        </pc:spChg>
      </pc:sldChg>
      <pc:sldChg chg="addSp delSp modSp add">
        <pc:chgData name="Иннокентий Солнцев" userId="c345689b-ecfc-4a4f-b91d-b2cd3ac6c4a0" providerId="ADAL" clId="{F16D855A-947B-4295-8558-5406EDFCC9F5}" dt="2018-04-09T11:19:20.904" v="4980" actId="14100"/>
        <pc:sldMkLst>
          <pc:docMk/>
          <pc:sldMk cId="3427744734" sldId="296"/>
        </pc:sldMkLst>
        <pc:spChg chg="mod">
          <ac:chgData name="Иннокентий Солнцев" userId="c345689b-ecfc-4a4f-b91d-b2cd3ac6c4a0" providerId="ADAL" clId="{F16D855A-947B-4295-8558-5406EDFCC9F5}" dt="2018-04-09T11:19:20.904" v="4980" actId="14100"/>
          <ac:spMkLst>
            <pc:docMk/>
            <pc:sldMk cId="3427744734" sldId="296"/>
            <ac:spMk id="2" creationId="{0306234A-5960-460E-8E98-277437D3994D}"/>
          </ac:spMkLst>
        </pc:spChg>
        <pc:spChg chg="mod">
          <ac:chgData name="Иннокентий Солнцев" userId="c345689b-ecfc-4a4f-b91d-b2cd3ac6c4a0" providerId="ADAL" clId="{F16D855A-947B-4295-8558-5406EDFCC9F5}" dt="2018-03-25T12:34:14.510" v="1671" actId="20577"/>
          <ac:spMkLst>
            <pc:docMk/>
            <pc:sldMk cId="3427744734" sldId="296"/>
            <ac:spMk id="3" creationId="{4769AF2D-8B64-4131-89B3-1419647C2A65}"/>
          </ac:spMkLst>
        </pc:spChg>
        <pc:spChg chg="add del mod">
          <ac:chgData name="Иннокентий Солнцев" userId="c345689b-ecfc-4a4f-b91d-b2cd3ac6c4a0" providerId="ADAL" clId="{F16D855A-947B-4295-8558-5406EDFCC9F5}" dt="2018-04-09T10:59:03.512" v="4978"/>
          <ac:spMkLst>
            <pc:docMk/>
            <pc:sldMk cId="3427744734" sldId="296"/>
            <ac:spMk id="5" creationId="{BD1A061C-6057-4FC6-A578-A4C045D2DF99}"/>
          </ac:spMkLst>
        </pc:spChg>
        <pc:spChg chg="add del mod">
          <ac:chgData name="Иннокентий Солнцев" userId="c345689b-ecfc-4a4f-b91d-b2cd3ac6c4a0" providerId="ADAL" clId="{F16D855A-947B-4295-8558-5406EDFCC9F5}" dt="2018-04-09T10:59:03.512" v="4978"/>
          <ac:spMkLst>
            <pc:docMk/>
            <pc:sldMk cId="3427744734" sldId="296"/>
            <ac:spMk id="6" creationId="{3841989F-3BE2-4D04-811E-A91896D82ABB}"/>
          </ac:spMkLst>
        </pc:spChg>
        <pc:graphicFrameChg chg="add mod modGraphic">
          <ac:chgData name="Иннокентий Солнцев" userId="c345689b-ecfc-4a4f-b91d-b2cd3ac6c4a0" providerId="ADAL" clId="{F16D855A-947B-4295-8558-5406EDFCC9F5}" dt="2018-03-25T12:45:50.663" v="2161" actId="13219"/>
          <ac:graphicFrameMkLst>
            <pc:docMk/>
            <pc:sldMk cId="3427744734" sldId="296"/>
            <ac:graphicFrameMk id="4" creationId="{5C29765C-3295-420E-B70D-6CA2C7B1C2F7}"/>
          </ac:graphicFrameMkLst>
        </pc:graphicFrameChg>
      </pc:sldChg>
      <pc:sldChg chg="addSp delSp modSp add">
        <pc:chgData name="Иннокентий Солнцев" userId="c345689b-ecfc-4a4f-b91d-b2cd3ac6c4a0" providerId="ADAL" clId="{F16D855A-947B-4295-8558-5406EDFCC9F5}" dt="2018-04-09T10:59:03.512" v="4978"/>
        <pc:sldMkLst>
          <pc:docMk/>
          <pc:sldMk cId="1940472499" sldId="297"/>
        </pc:sldMkLst>
        <pc:spChg chg="mod">
          <ac:chgData name="Иннокентий Солнцев" userId="c345689b-ecfc-4a4f-b91d-b2cd3ac6c4a0" providerId="ADAL" clId="{F16D855A-947B-4295-8558-5406EDFCC9F5}" dt="2018-03-25T14:12:01.496" v="3811" actId="6549"/>
          <ac:spMkLst>
            <pc:docMk/>
            <pc:sldMk cId="1940472499" sldId="297"/>
            <ac:spMk id="2" creationId="{BD3D5F35-77B7-42F8-800B-D70C4592FE5D}"/>
          </ac:spMkLst>
        </pc:spChg>
        <pc:spChg chg="mod">
          <ac:chgData name="Иннокентий Солнцев" userId="c345689b-ecfc-4a4f-b91d-b2cd3ac6c4a0" providerId="ADAL" clId="{F16D855A-947B-4295-8558-5406EDFCC9F5}" dt="2018-03-25T12:49:35.545" v="2228" actId="20577"/>
          <ac:spMkLst>
            <pc:docMk/>
            <pc:sldMk cId="1940472499" sldId="297"/>
            <ac:spMk id="3" creationId="{69DA9128-DAF2-4C6A-B1EA-8FE72A742018}"/>
          </ac:spMkLst>
        </pc:spChg>
        <pc:spChg chg="add del mod">
          <ac:chgData name="Иннокентий Солнцев" userId="c345689b-ecfc-4a4f-b91d-b2cd3ac6c4a0" providerId="ADAL" clId="{F16D855A-947B-4295-8558-5406EDFCC9F5}" dt="2018-04-09T10:59:03.512" v="4978"/>
          <ac:spMkLst>
            <pc:docMk/>
            <pc:sldMk cId="1940472499" sldId="297"/>
            <ac:spMk id="4" creationId="{03D8DC65-7E31-42DC-8D22-A155930DF247}"/>
          </ac:spMkLst>
        </pc:spChg>
        <pc:spChg chg="mod topLvl">
          <ac:chgData name="Иннокентий Солнцев" userId="c345689b-ecfc-4a4f-b91d-b2cd3ac6c4a0" providerId="ADAL" clId="{F16D855A-947B-4295-8558-5406EDFCC9F5}" dt="2018-03-25T13:41:46.586" v="2932" actId="165"/>
          <ac:spMkLst>
            <pc:docMk/>
            <pc:sldMk cId="1940472499" sldId="297"/>
            <ac:spMk id="15" creationId="{AA0A4CBE-7A6B-4B8B-B0D8-CFB21422EE0C}"/>
          </ac:spMkLst>
        </pc:spChg>
        <pc:spChg chg="mod topLvl">
          <ac:chgData name="Иннокентий Солнцев" userId="c345689b-ecfc-4a4f-b91d-b2cd3ac6c4a0" providerId="ADAL" clId="{F16D855A-947B-4295-8558-5406EDFCC9F5}" dt="2018-03-25T13:56:31.240" v="3153" actId="1076"/>
          <ac:spMkLst>
            <pc:docMk/>
            <pc:sldMk cId="1940472499" sldId="297"/>
            <ac:spMk id="18" creationId="{AAC16E6C-A911-4E2F-8629-31BF65A46E10}"/>
          </ac:spMkLst>
        </pc:spChg>
        <pc:spChg chg="del mod topLvl">
          <ac:chgData name="Иннокентий Солнцев" userId="c345689b-ecfc-4a4f-b91d-b2cd3ac6c4a0" providerId="ADAL" clId="{F16D855A-947B-4295-8558-5406EDFCC9F5}" dt="2018-03-25T13:43:24.471" v="2971" actId="478"/>
          <ac:spMkLst>
            <pc:docMk/>
            <pc:sldMk cId="1940472499" sldId="297"/>
            <ac:spMk id="19" creationId="{CAFE5CB1-1140-4231-BD9B-C9C027D876AD}"/>
          </ac:spMkLst>
        </pc:spChg>
        <pc:spChg chg="add del mod">
          <ac:chgData name="Иннокентий Солнцев" userId="c345689b-ecfc-4a4f-b91d-b2cd3ac6c4a0" providerId="ADAL" clId="{F16D855A-947B-4295-8558-5406EDFCC9F5}" dt="2018-04-09T10:59:03.512" v="4978"/>
          <ac:spMkLst>
            <pc:docMk/>
            <pc:sldMk cId="1940472499" sldId="297"/>
            <ac:spMk id="19" creationId="{ECEBF78E-EBCD-4C40-A34E-8DBC9D8FA942}"/>
          </ac:spMkLst>
        </pc:spChg>
        <pc:spChg chg="mod topLvl">
          <ac:chgData name="Иннокентий Солнцев" userId="c345689b-ecfc-4a4f-b91d-b2cd3ac6c4a0" providerId="ADAL" clId="{F16D855A-947B-4295-8558-5406EDFCC9F5}" dt="2018-03-25T13:41:52.618" v="2935" actId="20577"/>
          <ac:spMkLst>
            <pc:docMk/>
            <pc:sldMk cId="1940472499" sldId="297"/>
            <ac:spMk id="20" creationId="{5FC0640F-6330-40DA-9092-FBE5492C92CB}"/>
          </ac:spMkLst>
        </pc:spChg>
        <pc:spChg chg="mod topLvl">
          <ac:chgData name="Иннокентий Солнцев" userId="c345689b-ecfc-4a4f-b91d-b2cd3ac6c4a0" providerId="ADAL" clId="{F16D855A-947B-4295-8558-5406EDFCC9F5}" dt="2018-03-25T13:42:19.317" v="2941" actId="1076"/>
          <ac:spMkLst>
            <pc:docMk/>
            <pc:sldMk cId="1940472499" sldId="297"/>
            <ac:spMk id="21" creationId="{99D1C4DF-23FA-44C2-BA73-31F48F99A09B}"/>
          </ac:spMkLst>
        </pc:spChg>
        <pc:spChg chg="mod topLvl">
          <ac:chgData name="Иннокентий Солнцев" userId="c345689b-ecfc-4a4f-b91d-b2cd3ac6c4a0" providerId="ADAL" clId="{F16D855A-947B-4295-8558-5406EDFCC9F5}" dt="2018-03-25T13:42:07.821" v="2940" actId="1035"/>
          <ac:spMkLst>
            <pc:docMk/>
            <pc:sldMk cId="1940472499" sldId="297"/>
            <ac:spMk id="22" creationId="{C24BD666-C4C0-45ED-971F-A758FEDB81B5}"/>
          </ac:spMkLst>
        </pc:spChg>
        <pc:spChg chg="mod topLvl">
          <ac:chgData name="Иннокентий Солнцев" userId="c345689b-ecfc-4a4f-b91d-b2cd3ac6c4a0" providerId="ADAL" clId="{F16D855A-947B-4295-8558-5406EDFCC9F5}" dt="2018-03-25T13:41:57.891" v="2937" actId="20577"/>
          <ac:spMkLst>
            <pc:docMk/>
            <pc:sldMk cId="1940472499" sldId="297"/>
            <ac:spMk id="23" creationId="{1D867C5D-9E8E-451E-A867-DE31F18A5E99}"/>
          </ac:spMkLst>
        </pc:spChg>
        <pc:spChg chg="mod topLvl">
          <ac:chgData name="Иннокентий Солнцев" userId="c345689b-ecfc-4a4f-b91d-b2cd3ac6c4a0" providerId="ADAL" clId="{F16D855A-947B-4295-8558-5406EDFCC9F5}" dt="2018-03-25T13:41:46.586" v="2932" actId="165"/>
          <ac:spMkLst>
            <pc:docMk/>
            <pc:sldMk cId="1940472499" sldId="297"/>
            <ac:spMk id="24" creationId="{CFA1D46F-1BA8-447B-8D8A-5CFDB939CBC5}"/>
          </ac:spMkLst>
        </pc:spChg>
        <pc:spChg chg="mod topLvl">
          <ac:chgData name="Иннокентий Солнцев" userId="c345689b-ecfc-4a4f-b91d-b2cd3ac6c4a0" providerId="ADAL" clId="{F16D855A-947B-4295-8558-5406EDFCC9F5}" dt="2018-03-25T13:41:46.586" v="2932" actId="165"/>
          <ac:spMkLst>
            <pc:docMk/>
            <pc:sldMk cId="1940472499" sldId="297"/>
            <ac:spMk id="25" creationId="{8C0BD4D1-8977-415D-BA7A-AAB8E885A5A1}"/>
          </ac:spMkLst>
        </pc:spChg>
        <pc:spChg chg="mod topLvl">
          <ac:chgData name="Иннокентий Солнцев" userId="c345689b-ecfc-4a4f-b91d-b2cd3ac6c4a0" providerId="ADAL" clId="{F16D855A-947B-4295-8558-5406EDFCC9F5}" dt="2018-03-25T13:41:46.586" v="2932" actId="165"/>
          <ac:spMkLst>
            <pc:docMk/>
            <pc:sldMk cId="1940472499" sldId="297"/>
            <ac:spMk id="26" creationId="{E524C0EF-E45F-4772-A9F1-5FFC6820FB24}"/>
          </ac:spMkLst>
        </pc:spChg>
        <pc:spChg chg="add mod">
          <ac:chgData name="Иннокентий Солнцев" userId="c345689b-ecfc-4a4f-b91d-b2cd3ac6c4a0" providerId="ADAL" clId="{F16D855A-947B-4295-8558-5406EDFCC9F5}" dt="2018-03-25T13:56:24.828" v="3152" actId="20577"/>
          <ac:spMkLst>
            <pc:docMk/>
            <pc:sldMk cId="1940472499" sldId="297"/>
            <ac:spMk id="27" creationId="{CFEA0839-0871-402F-81A3-9C0C13F31CC1}"/>
          </ac:spMkLst>
        </pc:spChg>
        <pc:spChg chg="add mod topLvl">
          <ac:chgData name="Иннокентий Солнцев" userId="c345689b-ecfc-4a4f-b91d-b2cd3ac6c4a0" providerId="ADAL" clId="{F16D855A-947B-4295-8558-5406EDFCC9F5}" dt="2018-03-25T14:14:04.063" v="3850" actId="20577"/>
          <ac:spMkLst>
            <pc:docMk/>
            <pc:sldMk cId="1940472499" sldId="297"/>
            <ac:spMk id="29" creationId="{396D8064-DE22-4F03-977E-6D370D017A91}"/>
          </ac:spMkLst>
        </pc:spChg>
        <pc:spChg chg="add mod topLvl">
          <ac:chgData name="Иннокентий Солнцев" userId="c345689b-ecfc-4a4f-b91d-b2cd3ac6c4a0" providerId="ADAL" clId="{F16D855A-947B-4295-8558-5406EDFCC9F5}" dt="2018-03-25T14:14:05.542" v="3851" actId="20577"/>
          <ac:spMkLst>
            <pc:docMk/>
            <pc:sldMk cId="1940472499" sldId="297"/>
            <ac:spMk id="31" creationId="{8B44F769-8969-43D7-8424-A47A809447BA}"/>
          </ac:spMkLst>
        </pc:spChg>
        <pc:spChg chg="add mod topLvl">
          <ac:chgData name="Иннокентий Солнцев" userId="c345689b-ecfc-4a4f-b91d-b2cd3ac6c4a0" providerId="ADAL" clId="{F16D855A-947B-4295-8558-5406EDFCC9F5}" dt="2018-03-25T14:14:06.839" v="3852" actId="20577"/>
          <ac:spMkLst>
            <pc:docMk/>
            <pc:sldMk cId="1940472499" sldId="297"/>
            <ac:spMk id="33" creationId="{C6760245-3AAD-4B27-9182-4E42BA688E1C}"/>
          </ac:spMkLst>
        </pc:spChg>
        <pc:spChg chg="add mod topLvl">
          <ac:chgData name="Иннокентий Солнцев" userId="c345689b-ecfc-4a4f-b91d-b2cd3ac6c4a0" providerId="ADAL" clId="{F16D855A-947B-4295-8558-5406EDFCC9F5}" dt="2018-03-25T14:14:08.483" v="3853" actId="20577"/>
          <ac:spMkLst>
            <pc:docMk/>
            <pc:sldMk cId="1940472499" sldId="297"/>
            <ac:spMk id="35" creationId="{8460AA80-CCF0-42CD-B279-EA1E16043F43}"/>
          </ac:spMkLst>
        </pc:spChg>
        <pc:spChg chg="add del">
          <ac:chgData name="Иннокентий Солнцев" userId="c345689b-ecfc-4a4f-b91d-b2cd3ac6c4a0" providerId="ADAL" clId="{F16D855A-947B-4295-8558-5406EDFCC9F5}" dt="2018-03-25T13:45:32.946" v="2982" actId="20577"/>
          <ac:spMkLst>
            <pc:docMk/>
            <pc:sldMk cId="1940472499" sldId="297"/>
            <ac:spMk id="37" creationId="{E1FE2CDB-F390-45D0-ADC8-710BD8B2B3D4}"/>
          </ac:spMkLst>
        </pc:spChg>
        <pc:spChg chg="add mod topLvl">
          <ac:chgData name="Иннокентий Солнцев" userId="c345689b-ecfc-4a4f-b91d-b2cd3ac6c4a0" providerId="ADAL" clId="{F16D855A-947B-4295-8558-5406EDFCC9F5}" dt="2018-03-25T14:13:32.034" v="3846" actId="20577"/>
          <ac:spMkLst>
            <pc:docMk/>
            <pc:sldMk cId="1940472499" sldId="297"/>
            <ac:spMk id="39" creationId="{C8C95484-6194-4548-B9F2-9DCB119B1388}"/>
          </ac:spMkLst>
        </pc:spChg>
        <pc:spChg chg="add mod topLvl">
          <ac:chgData name="Иннокентий Солнцев" userId="c345689b-ecfc-4a4f-b91d-b2cd3ac6c4a0" providerId="ADAL" clId="{F16D855A-947B-4295-8558-5406EDFCC9F5}" dt="2018-03-25T14:13:36.153" v="3847" actId="20577"/>
          <ac:spMkLst>
            <pc:docMk/>
            <pc:sldMk cId="1940472499" sldId="297"/>
            <ac:spMk id="41" creationId="{5B88D25C-478C-4A03-A206-609EDB8DFE1E}"/>
          </ac:spMkLst>
        </pc:spChg>
        <pc:spChg chg="add mod topLvl">
          <ac:chgData name="Иннокентий Солнцев" userId="c345689b-ecfc-4a4f-b91d-b2cd3ac6c4a0" providerId="ADAL" clId="{F16D855A-947B-4295-8558-5406EDFCC9F5}" dt="2018-03-25T14:13:37.525" v="3848" actId="20577"/>
          <ac:spMkLst>
            <pc:docMk/>
            <pc:sldMk cId="1940472499" sldId="297"/>
            <ac:spMk id="43" creationId="{1DE439BD-2CD7-4770-AB9E-2B08D16AF044}"/>
          </ac:spMkLst>
        </pc:spChg>
        <pc:spChg chg="add mod topLvl">
          <ac:chgData name="Иннокентий Солнцев" userId="c345689b-ecfc-4a4f-b91d-b2cd3ac6c4a0" providerId="ADAL" clId="{F16D855A-947B-4295-8558-5406EDFCC9F5}" dt="2018-03-25T14:13:38.876" v="3849" actId="20577"/>
          <ac:spMkLst>
            <pc:docMk/>
            <pc:sldMk cId="1940472499" sldId="297"/>
            <ac:spMk id="45" creationId="{8A9275BB-4173-413A-94D9-2AB6F4BD734A}"/>
          </ac:spMkLst>
        </pc:spChg>
        <pc:spChg chg="add mod topLvl">
          <ac:chgData name="Иннокентий Солнцев" userId="c345689b-ecfc-4a4f-b91d-b2cd3ac6c4a0" providerId="ADAL" clId="{F16D855A-947B-4295-8558-5406EDFCC9F5}" dt="2018-03-25T14:08:15.241" v="3661" actId="20577"/>
          <ac:spMkLst>
            <pc:docMk/>
            <pc:sldMk cId="1940472499" sldId="297"/>
            <ac:spMk id="47" creationId="{8B2905A3-F69F-4AB4-B8FA-6AC3BC2AE8D9}"/>
          </ac:spMkLst>
        </pc:spChg>
        <pc:spChg chg="add mod topLvl">
          <ac:chgData name="Иннокентий Солнцев" userId="c345689b-ecfc-4a4f-b91d-b2cd3ac6c4a0" providerId="ADAL" clId="{F16D855A-947B-4295-8558-5406EDFCC9F5}" dt="2018-03-25T14:08:17.647" v="3663" actId="20577"/>
          <ac:spMkLst>
            <pc:docMk/>
            <pc:sldMk cId="1940472499" sldId="297"/>
            <ac:spMk id="49" creationId="{3B81BF89-5EB8-4248-BFAD-44179A88A9AB}"/>
          </ac:spMkLst>
        </pc:spChg>
        <pc:grpChg chg="add del">
          <ac:chgData name="Иннокентий Солнцев" userId="c345689b-ecfc-4a4f-b91d-b2cd3ac6c4a0" providerId="ADAL" clId="{F16D855A-947B-4295-8558-5406EDFCC9F5}" dt="2018-03-25T13:41:46.586" v="2932" actId="165"/>
          <ac:grpSpMkLst>
            <pc:docMk/>
            <pc:sldMk cId="1940472499" sldId="297"/>
            <ac:grpSpMk id="4" creationId="{09DC017D-DE57-4F19-95CB-F7F01BDA03AF}"/>
          </ac:grpSpMkLst>
        </pc:grpChg>
        <pc:grpChg chg="add del mod">
          <ac:chgData name="Иннокентий Солнцев" userId="c345689b-ecfc-4a4f-b91d-b2cd3ac6c4a0" providerId="ADAL" clId="{F16D855A-947B-4295-8558-5406EDFCC9F5}" dt="2018-03-25T13:46:15.071" v="2989" actId="165"/>
          <ac:grpSpMkLst>
            <pc:docMk/>
            <pc:sldMk cId="1940472499" sldId="297"/>
            <ac:grpSpMk id="50" creationId="{DD123BE8-C118-4A35-B6E4-92B97E515706}"/>
          </ac:grpSpMkLst>
        </pc:grpChg>
        <pc:picChg chg="mod topLvl">
          <ac:chgData name="Иннокентий Солнцев" userId="c345689b-ecfc-4a4f-b91d-b2cd3ac6c4a0" providerId="ADAL" clId="{F16D855A-947B-4295-8558-5406EDFCC9F5}" dt="2018-03-25T13:41:46.586" v="2932" actId="165"/>
          <ac:picMkLst>
            <pc:docMk/>
            <pc:sldMk cId="1940472499" sldId="297"/>
            <ac:picMk id="11" creationId="{A37D729E-8EBB-4897-9BB9-1AD9F6520A66}"/>
          </ac:picMkLst>
        </pc:picChg>
        <pc:picChg chg="mod topLvl">
          <ac:chgData name="Иннокентий Солнцев" userId="c345689b-ecfc-4a4f-b91d-b2cd3ac6c4a0" providerId="ADAL" clId="{F16D855A-947B-4295-8558-5406EDFCC9F5}" dt="2018-03-25T13:41:46.586" v="2932" actId="165"/>
          <ac:picMkLst>
            <pc:docMk/>
            <pc:sldMk cId="1940472499" sldId="297"/>
            <ac:picMk id="12" creationId="{83FE22E5-DF92-4694-8FDD-210D230DFB98}"/>
          </ac:picMkLst>
        </pc:picChg>
        <pc:picChg chg="mod topLvl">
          <ac:chgData name="Иннокентий Солнцев" userId="c345689b-ecfc-4a4f-b91d-b2cd3ac6c4a0" providerId="ADAL" clId="{F16D855A-947B-4295-8558-5406EDFCC9F5}" dt="2018-03-25T13:41:46.586" v="2932" actId="165"/>
          <ac:picMkLst>
            <pc:docMk/>
            <pc:sldMk cId="1940472499" sldId="297"/>
            <ac:picMk id="13" creationId="{D45322B1-B966-4CE1-AB19-81479FFCDDE7}"/>
          </ac:picMkLst>
        </pc:picChg>
        <pc:picChg chg="mod topLvl">
          <ac:chgData name="Иннокентий Солнцев" userId="c345689b-ecfc-4a4f-b91d-b2cd3ac6c4a0" providerId="ADAL" clId="{F16D855A-947B-4295-8558-5406EDFCC9F5}" dt="2018-03-25T13:41:46.586" v="2932" actId="165"/>
          <ac:picMkLst>
            <pc:docMk/>
            <pc:sldMk cId="1940472499" sldId="297"/>
            <ac:picMk id="14" creationId="{1AE4C276-C539-4174-A77B-55E2605A9D67}"/>
          </ac:picMkLst>
        </pc:picChg>
        <pc:picChg chg="add mod topLvl">
          <ac:chgData name="Иннокентий Солнцев" userId="c345689b-ecfc-4a4f-b91d-b2cd3ac6c4a0" providerId="ADAL" clId="{F16D855A-947B-4295-8558-5406EDFCC9F5}" dt="2018-03-25T14:06:30.426" v="3525" actId="1036"/>
          <ac:picMkLst>
            <pc:docMk/>
            <pc:sldMk cId="1940472499" sldId="297"/>
            <ac:picMk id="28" creationId="{784DF6EA-2311-42BF-BE65-9AF869FE28A9}"/>
          </ac:picMkLst>
        </pc:picChg>
        <pc:picChg chg="add mod topLvl">
          <ac:chgData name="Иннокентий Солнцев" userId="c345689b-ecfc-4a4f-b91d-b2cd3ac6c4a0" providerId="ADAL" clId="{F16D855A-947B-4295-8558-5406EDFCC9F5}" dt="2018-03-25T14:06:30.426" v="3525" actId="1036"/>
          <ac:picMkLst>
            <pc:docMk/>
            <pc:sldMk cId="1940472499" sldId="297"/>
            <ac:picMk id="30" creationId="{920330E1-D8D9-4D6A-889A-2BB4FC0ADEEA}"/>
          </ac:picMkLst>
        </pc:picChg>
        <pc:picChg chg="add mod topLvl">
          <ac:chgData name="Иннокентий Солнцев" userId="c345689b-ecfc-4a4f-b91d-b2cd3ac6c4a0" providerId="ADAL" clId="{F16D855A-947B-4295-8558-5406EDFCC9F5}" dt="2018-03-25T14:06:30.426" v="3525" actId="1036"/>
          <ac:picMkLst>
            <pc:docMk/>
            <pc:sldMk cId="1940472499" sldId="297"/>
            <ac:picMk id="32" creationId="{F8E83A95-D4EE-436E-8F31-8B425D79A418}"/>
          </ac:picMkLst>
        </pc:picChg>
        <pc:picChg chg="add mod topLvl">
          <ac:chgData name="Иннокентий Солнцев" userId="c345689b-ecfc-4a4f-b91d-b2cd3ac6c4a0" providerId="ADAL" clId="{F16D855A-947B-4295-8558-5406EDFCC9F5}" dt="2018-03-25T14:06:30.426" v="3525" actId="1036"/>
          <ac:picMkLst>
            <pc:docMk/>
            <pc:sldMk cId="1940472499" sldId="297"/>
            <ac:picMk id="34" creationId="{5F70CA67-8E77-413D-9F8C-2AF128E50631}"/>
          </ac:picMkLst>
        </pc:picChg>
        <pc:picChg chg="add del">
          <ac:chgData name="Иннокентий Солнцев" userId="c345689b-ecfc-4a4f-b91d-b2cd3ac6c4a0" providerId="ADAL" clId="{F16D855A-947B-4295-8558-5406EDFCC9F5}" dt="2018-03-25T13:45:32.946" v="2982" actId="20577"/>
          <ac:picMkLst>
            <pc:docMk/>
            <pc:sldMk cId="1940472499" sldId="297"/>
            <ac:picMk id="36" creationId="{27DB9A19-4460-4A3E-845B-7394FD6EED87}"/>
          </ac:picMkLst>
        </pc:picChg>
        <pc:picChg chg="add mod topLvl">
          <ac:chgData name="Иннокентий Солнцев" userId="c345689b-ecfc-4a4f-b91d-b2cd3ac6c4a0" providerId="ADAL" clId="{F16D855A-947B-4295-8558-5406EDFCC9F5}" dt="2018-03-25T14:06:30.426" v="3525" actId="1036"/>
          <ac:picMkLst>
            <pc:docMk/>
            <pc:sldMk cId="1940472499" sldId="297"/>
            <ac:picMk id="38" creationId="{CF479CE8-4F85-4820-AF1D-830D5F5A2150}"/>
          </ac:picMkLst>
        </pc:picChg>
        <pc:picChg chg="add mod topLvl">
          <ac:chgData name="Иннокентий Солнцев" userId="c345689b-ecfc-4a4f-b91d-b2cd3ac6c4a0" providerId="ADAL" clId="{F16D855A-947B-4295-8558-5406EDFCC9F5}" dt="2018-03-25T14:06:30.426" v="3525" actId="1036"/>
          <ac:picMkLst>
            <pc:docMk/>
            <pc:sldMk cId="1940472499" sldId="297"/>
            <ac:picMk id="40" creationId="{1E2DDB16-0875-4CE1-A367-9B13D7C6FBB9}"/>
          </ac:picMkLst>
        </pc:picChg>
        <pc:picChg chg="add mod topLvl">
          <ac:chgData name="Иннокентий Солнцев" userId="c345689b-ecfc-4a4f-b91d-b2cd3ac6c4a0" providerId="ADAL" clId="{F16D855A-947B-4295-8558-5406EDFCC9F5}" dt="2018-03-25T14:06:30.426" v="3525" actId="1036"/>
          <ac:picMkLst>
            <pc:docMk/>
            <pc:sldMk cId="1940472499" sldId="297"/>
            <ac:picMk id="42" creationId="{E0509646-20EC-4223-B2F2-F4474AA92FE8}"/>
          </ac:picMkLst>
        </pc:picChg>
        <pc:picChg chg="add mod topLvl">
          <ac:chgData name="Иннокентий Солнцев" userId="c345689b-ecfc-4a4f-b91d-b2cd3ac6c4a0" providerId="ADAL" clId="{F16D855A-947B-4295-8558-5406EDFCC9F5}" dt="2018-03-25T14:06:30.426" v="3525" actId="1036"/>
          <ac:picMkLst>
            <pc:docMk/>
            <pc:sldMk cId="1940472499" sldId="297"/>
            <ac:picMk id="44" creationId="{C660EBBB-722F-4F08-863F-29895CE3928A}"/>
          </ac:picMkLst>
        </pc:picChg>
        <pc:picChg chg="add mod topLvl">
          <ac:chgData name="Иннокентий Солнцев" userId="c345689b-ecfc-4a4f-b91d-b2cd3ac6c4a0" providerId="ADAL" clId="{F16D855A-947B-4295-8558-5406EDFCC9F5}" dt="2018-03-25T14:06:30.426" v="3525" actId="1036"/>
          <ac:picMkLst>
            <pc:docMk/>
            <pc:sldMk cId="1940472499" sldId="297"/>
            <ac:picMk id="46" creationId="{97E8E573-D05B-4DC6-A351-3E2C8A54F8F6}"/>
          </ac:picMkLst>
        </pc:picChg>
        <pc:picChg chg="add mod topLvl">
          <ac:chgData name="Иннокентий Солнцев" userId="c345689b-ecfc-4a4f-b91d-b2cd3ac6c4a0" providerId="ADAL" clId="{F16D855A-947B-4295-8558-5406EDFCC9F5}" dt="2018-03-25T14:06:30.426" v="3525" actId="1036"/>
          <ac:picMkLst>
            <pc:docMk/>
            <pc:sldMk cId="1940472499" sldId="297"/>
            <ac:picMk id="48" creationId="{F6C4C09C-8E1B-43A7-9131-AD7F4BDD7CF3}"/>
          </ac:picMkLst>
        </pc:picChg>
        <pc:cxnChg chg="mod topLvl">
          <ac:chgData name="Иннокентий Солнцев" userId="c345689b-ecfc-4a4f-b91d-b2cd3ac6c4a0" providerId="ADAL" clId="{F16D855A-947B-4295-8558-5406EDFCC9F5}" dt="2018-03-25T13:41:46.586" v="2932" actId="165"/>
          <ac:cxnSpMkLst>
            <pc:docMk/>
            <pc:sldMk cId="1940472499" sldId="297"/>
            <ac:cxnSpMk id="5" creationId="{03FD284F-23A1-41C0-88AD-7F984F20F31D}"/>
          </ac:cxnSpMkLst>
        </pc:cxnChg>
        <pc:cxnChg chg="mod topLvl">
          <ac:chgData name="Иннокентий Солнцев" userId="c345689b-ecfc-4a4f-b91d-b2cd3ac6c4a0" providerId="ADAL" clId="{F16D855A-947B-4295-8558-5406EDFCC9F5}" dt="2018-03-25T13:41:46.586" v="2932" actId="165"/>
          <ac:cxnSpMkLst>
            <pc:docMk/>
            <pc:sldMk cId="1940472499" sldId="297"/>
            <ac:cxnSpMk id="6" creationId="{F378A2C5-6280-40A3-A5FD-AFF48DD5401F}"/>
          </ac:cxnSpMkLst>
        </pc:cxnChg>
        <pc:cxnChg chg="mod topLvl">
          <ac:chgData name="Иннокентий Солнцев" userId="c345689b-ecfc-4a4f-b91d-b2cd3ac6c4a0" providerId="ADAL" clId="{F16D855A-947B-4295-8558-5406EDFCC9F5}" dt="2018-03-25T13:41:46.586" v="2932" actId="165"/>
          <ac:cxnSpMkLst>
            <pc:docMk/>
            <pc:sldMk cId="1940472499" sldId="297"/>
            <ac:cxnSpMk id="7" creationId="{80C0D9D1-583A-46F0-94B4-8CC67917BDC6}"/>
          </ac:cxnSpMkLst>
        </pc:cxnChg>
        <pc:cxnChg chg="mod topLvl">
          <ac:chgData name="Иннокентий Солнцев" userId="c345689b-ecfc-4a4f-b91d-b2cd3ac6c4a0" providerId="ADAL" clId="{F16D855A-947B-4295-8558-5406EDFCC9F5}" dt="2018-03-25T13:41:46.586" v="2932" actId="165"/>
          <ac:cxnSpMkLst>
            <pc:docMk/>
            <pc:sldMk cId="1940472499" sldId="297"/>
            <ac:cxnSpMk id="8" creationId="{615579EE-FF64-4B10-9F78-145325BEF4E1}"/>
          </ac:cxnSpMkLst>
        </pc:cxnChg>
        <pc:cxnChg chg="mod topLvl">
          <ac:chgData name="Иннокентий Солнцев" userId="c345689b-ecfc-4a4f-b91d-b2cd3ac6c4a0" providerId="ADAL" clId="{F16D855A-947B-4295-8558-5406EDFCC9F5}" dt="2018-03-25T13:41:46.586" v="2932" actId="165"/>
          <ac:cxnSpMkLst>
            <pc:docMk/>
            <pc:sldMk cId="1940472499" sldId="297"/>
            <ac:cxnSpMk id="9" creationId="{1BAD5D1C-B9C2-4627-B34F-9E112CB05401}"/>
          </ac:cxnSpMkLst>
        </pc:cxnChg>
        <pc:cxnChg chg="mod topLvl">
          <ac:chgData name="Иннокентий Солнцев" userId="c345689b-ecfc-4a4f-b91d-b2cd3ac6c4a0" providerId="ADAL" clId="{F16D855A-947B-4295-8558-5406EDFCC9F5}" dt="2018-03-25T13:41:46.586" v="2932" actId="165"/>
          <ac:cxnSpMkLst>
            <pc:docMk/>
            <pc:sldMk cId="1940472499" sldId="297"/>
            <ac:cxnSpMk id="10" creationId="{0B15EBD3-08CF-4C14-9F31-80292029CC8E}"/>
          </ac:cxnSpMkLst>
        </pc:cxnChg>
        <pc:cxnChg chg="mod topLvl">
          <ac:chgData name="Иннокентий Солнцев" userId="c345689b-ecfc-4a4f-b91d-b2cd3ac6c4a0" providerId="ADAL" clId="{F16D855A-947B-4295-8558-5406EDFCC9F5}" dt="2018-03-25T13:41:46.586" v="2932" actId="165"/>
          <ac:cxnSpMkLst>
            <pc:docMk/>
            <pc:sldMk cId="1940472499" sldId="297"/>
            <ac:cxnSpMk id="16" creationId="{E444FAF9-B3FC-4D86-926C-DA9ECDD9E080}"/>
          </ac:cxnSpMkLst>
        </pc:cxnChg>
        <pc:cxnChg chg="mod topLvl">
          <ac:chgData name="Иннокентий Солнцев" userId="c345689b-ecfc-4a4f-b91d-b2cd3ac6c4a0" providerId="ADAL" clId="{F16D855A-947B-4295-8558-5406EDFCC9F5}" dt="2018-03-25T13:41:46.586" v="2932" actId="165"/>
          <ac:cxnSpMkLst>
            <pc:docMk/>
            <pc:sldMk cId="1940472499" sldId="297"/>
            <ac:cxnSpMk id="17" creationId="{7CEA3AA2-0119-4DFA-85C7-F618D1A0C195}"/>
          </ac:cxnSpMkLst>
        </pc:cxnChg>
      </pc:sldChg>
      <pc:sldChg chg="addSp delSp modSp add">
        <pc:chgData name="Иннокентий Солнцев" userId="c345689b-ecfc-4a4f-b91d-b2cd3ac6c4a0" providerId="ADAL" clId="{F16D855A-947B-4295-8558-5406EDFCC9F5}" dt="2018-04-09T10:59:03.512" v="4978"/>
        <pc:sldMkLst>
          <pc:docMk/>
          <pc:sldMk cId="2698552596" sldId="298"/>
        </pc:sldMkLst>
        <pc:spChg chg="add del mod">
          <ac:chgData name="Иннокентий Солнцев" userId="c345689b-ecfc-4a4f-b91d-b2cd3ac6c4a0" providerId="ADAL" clId="{F16D855A-947B-4295-8558-5406EDFCC9F5}" dt="2018-04-09T10:59:03.512" v="4978"/>
          <ac:spMkLst>
            <pc:docMk/>
            <pc:sldMk cId="2698552596" sldId="298"/>
            <ac:spMk id="2" creationId="{DB5F5B2B-CFB7-4C2C-AB7C-93182A2BE544}"/>
          </ac:spMkLst>
        </pc:spChg>
        <pc:spChg chg="add del">
          <ac:chgData name="Иннокентий Солнцев" userId="c345689b-ecfc-4a4f-b91d-b2cd3ac6c4a0" providerId="ADAL" clId="{F16D855A-947B-4295-8558-5406EDFCC9F5}" dt="2018-03-25T13:13:20.097" v="2546" actId="20577"/>
          <ac:spMkLst>
            <pc:docMk/>
            <pc:sldMk cId="2698552596" sldId="298"/>
            <ac:spMk id="2" creationId="{FAAED4C7-92DC-4397-9CA8-A0967C6066CC}"/>
          </ac:spMkLst>
        </pc:spChg>
        <pc:spChg chg="add del mod">
          <ac:chgData name="Иннокентий Солнцев" userId="c345689b-ecfc-4a4f-b91d-b2cd3ac6c4a0" providerId="ADAL" clId="{F16D855A-947B-4295-8558-5406EDFCC9F5}" dt="2018-04-09T10:59:03.512" v="4978"/>
          <ac:spMkLst>
            <pc:docMk/>
            <pc:sldMk cId="2698552596" sldId="298"/>
            <ac:spMk id="3" creationId="{80128D9E-523C-4491-82F0-8CEDE6274E8B}"/>
          </ac:spMkLst>
        </pc:spChg>
        <pc:spChg chg="mod">
          <ac:chgData name="Иннокентий Солнцев" userId="c345689b-ecfc-4a4f-b91d-b2cd3ac6c4a0" providerId="ADAL" clId="{F16D855A-947B-4295-8558-5406EDFCC9F5}" dt="2018-03-25T13:14:35.877" v="2607" actId="20577"/>
          <ac:spMkLst>
            <pc:docMk/>
            <pc:sldMk cId="2698552596" sldId="298"/>
            <ac:spMk id="8" creationId="{68AB1160-6407-407E-9BC2-F5DFFE8B2932}"/>
          </ac:spMkLst>
        </pc:spChg>
        <pc:graphicFrameChg chg="mod modGraphic">
          <ac:chgData name="Иннокентий Солнцев" userId="c345689b-ecfc-4a4f-b91d-b2cd3ac6c4a0" providerId="ADAL" clId="{F16D855A-947B-4295-8558-5406EDFCC9F5}" dt="2018-03-25T13:13:42.196" v="2554" actId="20577"/>
          <ac:graphicFrameMkLst>
            <pc:docMk/>
            <pc:sldMk cId="2698552596" sldId="298"/>
            <ac:graphicFrameMk id="7" creationId="{F3B6F80B-3644-46B0-9EFA-7FCEC77497A9}"/>
          </ac:graphicFrameMkLst>
        </pc:graphicFrameChg>
      </pc:sldChg>
      <pc:sldChg chg="addSp delSp modSp add">
        <pc:chgData name="Иннокентий Солнцев" userId="c345689b-ecfc-4a4f-b91d-b2cd3ac6c4a0" providerId="ADAL" clId="{F16D855A-947B-4295-8558-5406EDFCC9F5}" dt="2018-04-09T10:59:03.512" v="4978"/>
        <pc:sldMkLst>
          <pc:docMk/>
          <pc:sldMk cId="2700923039" sldId="299"/>
        </pc:sldMkLst>
        <pc:spChg chg="add del mod">
          <ac:chgData name="Иннокентий Солнцев" userId="c345689b-ecfc-4a4f-b91d-b2cd3ac6c4a0" providerId="ADAL" clId="{F16D855A-947B-4295-8558-5406EDFCC9F5}" dt="2018-04-09T10:59:03.512" v="4978"/>
          <ac:spMkLst>
            <pc:docMk/>
            <pc:sldMk cId="2700923039" sldId="299"/>
            <ac:spMk id="2" creationId="{3EBAAE8B-199B-4303-B344-91E3745A5068}"/>
          </ac:spMkLst>
        </pc:spChg>
        <pc:spChg chg="add del mod">
          <ac:chgData name="Иннокентий Солнцев" userId="c345689b-ecfc-4a4f-b91d-b2cd3ac6c4a0" providerId="ADAL" clId="{F16D855A-947B-4295-8558-5406EDFCC9F5}" dt="2018-04-09T10:59:03.512" v="4978"/>
          <ac:spMkLst>
            <pc:docMk/>
            <pc:sldMk cId="2700923039" sldId="299"/>
            <ac:spMk id="3" creationId="{31312937-82D1-4D62-B890-1BD1B3750B46}"/>
          </ac:spMkLst>
        </pc:spChg>
        <pc:spChg chg="mod">
          <ac:chgData name="Иннокентий Солнцев" userId="c345689b-ecfc-4a4f-b91d-b2cd3ac6c4a0" providerId="ADAL" clId="{F16D855A-947B-4295-8558-5406EDFCC9F5}" dt="2018-03-25T13:33:42.130" v="2813" actId="20577"/>
          <ac:spMkLst>
            <pc:docMk/>
            <pc:sldMk cId="2700923039" sldId="299"/>
            <ac:spMk id="6" creationId="{12A896B0-9CD8-4E5C-9935-2D80DD8769B5}"/>
          </ac:spMkLst>
        </pc:spChg>
        <pc:graphicFrameChg chg="mod modGraphic">
          <ac:chgData name="Иннокентий Солнцев" userId="c345689b-ecfc-4a4f-b91d-b2cd3ac6c4a0" providerId="ADAL" clId="{F16D855A-947B-4295-8558-5406EDFCC9F5}" dt="2018-03-25T13:32:18.692" v="2718" actId="20577"/>
          <ac:graphicFrameMkLst>
            <pc:docMk/>
            <pc:sldMk cId="2700923039" sldId="299"/>
            <ac:graphicFrameMk id="7" creationId="{F3B6F80B-3644-46B0-9EFA-7FCEC77497A9}"/>
          </ac:graphicFrameMkLst>
        </pc:graphicFrameChg>
      </pc:sldChg>
      <pc:sldChg chg="addSp delSp modSp add">
        <pc:chgData name="Иннокентий Солнцев" userId="c345689b-ecfc-4a4f-b91d-b2cd3ac6c4a0" providerId="ADAL" clId="{F16D855A-947B-4295-8558-5406EDFCC9F5}" dt="2018-04-09T10:59:03.512" v="4978"/>
        <pc:sldMkLst>
          <pc:docMk/>
          <pc:sldMk cId="246424561" sldId="300"/>
        </pc:sldMkLst>
        <pc:spChg chg="add del mod">
          <ac:chgData name="Иннокентий Солнцев" userId="c345689b-ecfc-4a4f-b91d-b2cd3ac6c4a0" providerId="ADAL" clId="{F16D855A-947B-4295-8558-5406EDFCC9F5}" dt="2018-04-09T10:59:03.512" v="4978"/>
          <ac:spMkLst>
            <pc:docMk/>
            <pc:sldMk cId="246424561" sldId="300"/>
            <ac:spMk id="2" creationId="{2EE1947F-2C49-41F3-BBC9-0CD7E8AB6AE4}"/>
          </ac:spMkLst>
        </pc:spChg>
        <pc:spChg chg="add del">
          <ac:chgData name="Иннокентий Солнцев" userId="c345689b-ecfc-4a4f-b91d-b2cd3ac6c4a0" providerId="ADAL" clId="{F16D855A-947B-4295-8558-5406EDFCC9F5}" dt="2018-03-25T14:15:47.027" v="3857" actId="20577"/>
          <ac:spMkLst>
            <pc:docMk/>
            <pc:sldMk cId="246424561" sldId="300"/>
            <ac:spMk id="2" creationId="{FE8D1219-52C8-444F-9C63-AB2C6FA2FFF4}"/>
          </ac:spMkLst>
        </pc:spChg>
        <pc:spChg chg="add del mod">
          <ac:chgData name="Иннокентий Солнцев" userId="c345689b-ecfc-4a4f-b91d-b2cd3ac6c4a0" providerId="ADAL" clId="{F16D855A-947B-4295-8558-5406EDFCC9F5}" dt="2018-04-09T10:59:03.512" v="4978"/>
          <ac:spMkLst>
            <pc:docMk/>
            <pc:sldMk cId="246424561" sldId="300"/>
            <ac:spMk id="3" creationId="{F9BA40AA-60AC-4548-A42B-26AD260A70EB}"/>
          </ac:spMkLst>
        </pc:spChg>
        <pc:spChg chg="mod">
          <ac:chgData name="Иннокентий Солнцев" userId="c345689b-ecfc-4a4f-b91d-b2cd3ac6c4a0" providerId="ADAL" clId="{F16D855A-947B-4295-8558-5406EDFCC9F5}" dt="2018-03-25T14:03:37.718" v="3261" actId="20577"/>
          <ac:spMkLst>
            <pc:docMk/>
            <pc:sldMk cId="246424561" sldId="300"/>
            <ac:spMk id="5" creationId="{30B96972-69B3-4178-8271-F4EC79306B74}"/>
          </ac:spMkLst>
        </pc:spChg>
        <pc:spChg chg="mod">
          <ac:chgData name="Иннокентий Солнцев" userId="c345689b-ecfc-4a4f-b91d-b2cd3ac6c4a0" providerId="ADAL" clId="{F16D855A-947B-4295-8558-5406EDFCC9F5}" dt="2018-03-25T14:15:27.210" v="3854" actId="20577"/>
          <ac:spMkLst>
            <pc:docMk/>
            <pc:sldMk cId="246424561" sldId="300"/>
            <ac:spMk id="6" creationId="{12A896B0-9CD8-4E5C-9935-2D80DD8769B5}"/>
          </ac:spMkLst>
        </pc:spChg>
        <pc:graphicFrameChg chg="del">
          <ac:chgData name="Иннокентий Солнцев" userId="c345689b-ecfc-4a4f-b91d-b2cd3ac6c4a0" providerId="ADAL" clId="{F16D855A-947B-4295-8558-5406EDFCC9F5}" dt="2018-03-25T14:15:37.986" v="3855" actId="478"/>
          <ac:graphicFrameMkLst>
            <pc:docMk/>
            <pc:sldMk cId="246424561" sldId="300"/>
            <ac:graphicFrameMk id="7" creationId="{F3B6F80B-3644-46B0-9EFA-7FCEC77497A9}"/>
          </ac:graphicFrameMkLst>
        </pc:graphicFrameChg>
        <pc:graphicFrameChg chg="add mod modGraphic">
          <ac:chgData name="Иннокентий Солнцев" userId="c345689b-ecfc-4a4f-b91d-b2cd3ac6c4a0" providerId="ADAL" clId="{F16D855A-947B-4295-8558-5406EDFCC9F5}" dt="2018-03-25T14:22:26.915" v="4013" actId="20577"/>
          <ac:graphicFrameMkLst>
            <pc:docMk/>
            <pc:sldMk cId="246424561" sldId="300"/>
            <ac:graphicFrameMk id="8" creationId="{D79A92DC-E9F8-477F-87BC-36E5D491B2F3}"/>
          </ac:graphicFrameMkLst>
        </pc:graphicFrameChg>
      </pc:sldChg>
      <pc:sldChg chg="addSp delSp modSp add">
        <pc:chgData name="Иннокентий Солнцев" userId="c345689b-ecfc-4a4f-b91d-b2cd3ac6c4a0" providerId="ADAL" clId="{F16D855A-947B-4295-8558-5406EDFCC9F5}" dt="2018-04-09T10:59:03.512" v="4978"/>
        <pc:sldMkLst>
          <pc:docMk/>
          <pc:sldMk cId="3386498996" sldId="301"/>
        </pc:sldMkLst>
        <pc:spChg chg="mod">
          <ac:chgData name="Иннокентий Солнцев" userId="c345689b-ecfc-4a4f-b91d-b2cd3ac6c4a0" providerId="ADAL" clId="{F16D855A-947B-4295-8558-5406EDFCC9F5}" dt="2018-03-25T18:57:27.935" v="4534" actId="20577"/>
          <ac:spMkLst>
            <pc:docMk/>
            <pc:sldMk cId="3386498996" sldId="301"/>
            <ac:spMk id="2" creationId="{BEAEBD70-7413-45D8-94D4-A1B0D8A448DF}"/>
          </ac:spMkLst>
        </pc:spChg>
        <pc:spChg chg="mod">
          <ac:chgData name="Иннокентий Солнцев" userId="c345689b-ecfc-4a4f-b91d-b2cd3ac6c4a0" providerId="ADAL" clId="{F16D855A-947B-4295-8558-5406EDFCC9F5}" dt="2018-03-25T14:04:45.827" v="3308" actId="20577"/>
          <ac:spMkLst>
            <pc:docMk/>
            <pc:sldMk cId="3386498996" sldId="301"/>
            <ac:spMk id="3" creationId="{4B8643B4-E59F-4B7D-B03A-18ACB0FBDF81}"/>
          </ac:spMkLst>
        </pc:spChg>
        <pc:spChg chg="add del mod">
          <ac:chgData name="Иннокентий Солнцев" userId="c345689b-ecfc-4a4f-b91d-b2cd3ac6c4a0" providerId="ADAL" clId="{F16D855A-947B-4295-8558-5406EDFCC9F5}" dt="2018-04-09T10:59:03.512" v="4978"/>
          <ac:spMkLst>
            <pc:docMk/>
            <pc:sldMk cId="3386498996" sldId="301"/>
            <ac:spMk id="4" creationId="{08D1BA7D-9594-4BC7-BBC9-EFC8FCD81B9B}"/>
          </ac:spMkLst>
        </pc:spChg>
        <pc:spChg chg="add del mod">
          <ac:chgData name="Иннокентий Солнцев" userId="c345689b-ecfc-4a4f-b91d-b2cd3ac6c4a0" providerId="ADAL" clId="{F16D855A-947B-4295-8558-5406EDFCC9F5}" dt="2018-04-09T10:59:03.512" v="4978"/>
          <ac:spMkLst>
            <pc:docMk/>
            <pc:sldMk cId="3386498996" sldId="301"/>
            <ac:spMk id="5" creationId="{471F83EC-F428-42DA-A17E-F479407DAC76}"/>
          </ac:spMkLst>
        </pc:spChg>
      </pc:sldChg>
      <pc:sldChg chg="addSp delSp modSp add">
        <pc:chgData name="Иннокентий Солнцев" userId="c345689b-ecfc-4a4f-b91d-b2cd3ac6c4a0" providerId="ADAL" clId="{F16D855A-947B-4295-8558-5406EDFCC9F5}" dt="2018-04-09T10:59:03.512" v="4978"/>
        <pc:sldMkLst>
          <pc:docMk/>
          <pc:sldMk cId="4024674120" sldId="302"/>
        </pc:sldMkLst>
        <pc:spChg chg="mod">
          <ac:chgData name="Иннокентий Солнцев" userId="c345689b-ecfc-4a4f-b91d-b2cd3ac6c4a0" providerId="ADAL" clId="{F16D855A-947B-4295-8558-5406EDFCC9F5}" dt="2018-03-25T14:58:06.755" v="4394" actId="6549"/>
          <ac:spMkLst>
            <pc:docMk/>
            <pc:sldMk cId="4024674120" sldId="302"/>
            <ac:spMk id="2" creationId="{95498B6B-1179-4099-A7C5-73B566BF6A71}"/>
          </ac:spMkLst>
        </pc:spChg>
        <pc:spChg chg="mod">
          <ac:chgData name="Иннокентий Солнцев" userId="c345689b-ecfc-4a4f-b91d-b2cd3ac6c4a0" providerId="ADAL" clId="{F16D855A-947B-4295-8558-5406EDFCC9F5}" dt="2018-03-25T14:44:39.824" v="4041" actId="20577"/>
          <ac:spMkLst>
            <pc:docMk/>
            <pc:sldMk cId="4024674120" sldId="302"/>
            <ac:spMk id="3" creationId="{D2D9FD99-8ADF-45F9-873E-F63E23985949}"/>
          </ac:spMkLst>
        </pc:spChg>
        <pc:spChg chg="add del mod">
          <ac:chgData name="Иннокентий Солнцев" userId="c345689b-ecfc-4a4f-b91d-b2cd3ac6c4a0" providerId="ADAL" clId="{F16D855A-947B-4295-8558-5406EDFCC9F5}" dt="2018-04-09T10:59:03.512" v="4978"/>
          <ac:spMkLst>
            <pc:docMk/>
            <pc:sldMk cId="4024674120" sldId="302"/>
            <ac:spMk id="5" creationId="{B09BACEC-099E-4FDD-B95A-7CDC502F652B}"/>
          </ac:spMkLst>
        </pc:spChg>
        <pc:spChg chg="add del">
          <ac:chgData name="Иннокентий Солнцев" userId="c345689b-ecfc-4a4f-b91d-b2cd3ac6c4a0" providerId="ADAL" clId="{F16D855A-947B-4295-8558-5406EDFCC9F5}" dt="2018-03-25T14:54:19.001" v="4233" actId="478"/>
          <ac:spMkLst>
            <pc:docMk/>
            <pc:sldMk cId="4024674120" sldId="302"/>
            <ac:spMk id="5" creationId="{F23FFF33-9B4D-4B5E-B864-10D992FE0B27}"/>
          </ac:spMkLst>
        </pc:spChg>
        <pc:spChg chg="add del mod">
          <ac:chgData name="Иннокентий Солнцев" userId="c345689b-ecfc-4a4f-b91d-b2cd3ac6c4a0" providerId="ADAL" clId="{F16D855A-947B-4295-8558-5406EDFCC9F5}" dt="2018-04-09T10:59:03.512" v="4978"/>
          <ac:spMkLst>
            <pc:docMk/>
            <pc:sldMk cId="4024674120" sldId="302"/>
            <ac:spMk id="10" creationId="{988EAFE8-7F12-4AE6-8580-0010C17D94FF}"/>
          </ac:spMkLst>
        </pc:spChg>
        <pc:grpChg chg="add del mod ord">
          <ac:chgData name="Иннокентий Солнцев" userId="c345689b-ecfc-4a4f-b91d-b2cd3ac6c4a0" providerId="ADAL" clId="{F16D855A-947B-4295-8558-5406EDFCC9F5}" dt="2018-03-25T14:56:33.984" v="4313" actId="165"/>
          <ac:grpSpMkLst>
            <pc:docMk/>
            <pc:sldMk cId="4024674120" sldId="302"/>
            <ac:grpSpMk id="13" creationId="{DEAEDA22-8AAE-4036-B41D-019E8243ADEC}"/>
          </ac:grpSpMkLst>
        </pc:grpChg>
        <pc:grpChg chg="add del mod ord">
          <ac:chgData name="Иннокентий Солнцев" userId="c345689b-ecfc-4a4f-b91d-b2cd3ac6c4a0" providerId="ADAL" clId="{F16D855A-947B-4295-8558-5406EDFCC9F5}" dt="2018-03-25T14:56:37.085" v="4314" actId="165"/>
          <ac:grpSpMkLst>
            <pc:docMk/>
            <pc:sldMk cId="4024674120" sldId="302"/>
            <ac:grpSpMk id="14" creationId="{22DE0728-502D-43EF-9362-9AF84B7247AF}"/>
          </ac:grpSpMkLst>
        </pc:grpChg>
        <pc:grpChg chg="add mod">
          <ac:chgData name="Иннокентий Солнцев" userId="c345689b-ecfc-4a4f-b91d-b2cd3ac6c4a0" providerId="ADAL" clId="{F16D855A-947B-4295-8558-5406EDFCC9F5}" dt="2018-03-25T14:57:14.129" v="4318" actId="1076"/>
          <ac:grpSpMkLst>
            <pc:docMk/>
            <pc:sldMk cId="4024674120" sldId="302"/>
            <ac:grpSpMk id="23" creationId="{AC0BD197-EA41-4FD7-ABF0-DAF39C248CF8}"/>
          </ac:grpSpMkLst>
        </pc:grpChg>
        <pc:graphicFrameChg chg="add mod modGraphic">
          <ac:chgData name="Иннокентий Солнцев" userId="c345689b-ecfc-4a4f-b91d-b2cd3ac6c4a0" providerId="ADAL" clId="{F16D855A-947B-4295-8558-5406EDFCC9F5}" dt="2018-03-25T14:59:57.146" v="4531" actId="1076"/>
          <ac:graphicFrameMkLst>
            <pc:docMk/>
            <pc:sldMk cId="4024674120" sldId="302"/>
            <ac:graphicFrameMk id="24" creationId="{6FE5E368-6791-48A7-876F-6398C93F04C5}"/>
          </ac:graphicFrameMkLst>
        </pc:graphicFrameChg>
        <pc:picChg chg="add mod topLvl">
          <ac:chgData name="Иннокентий Солнцев" userId="c345689b-ecfc-4a4f-b91d-b2cd3ac6c4a0" providerId="ADAL" clId="{F16D855A-947B-4295-8558-5406EDFCC9F5}" dt="2018-03-25T14:57:11.278" v="4317" actId="164"/>
          <ac:picMkLst>
            <pc:docMk/>
            <pc:sldMk cId="4024674120" sldId="302"/>
            <ac:picMk id="7" creationId="{FCC5404A-B22B-4F7D-A5CC-D26E70AEAC12}"/>
          </ac:picMkLst>
        </pc:picChg>
        <pc:picChg chg="mod topLvl">
          <ac:chgData name="Иннокентий Солнцев" userId="c345689b-ecfc-4a4f-b91d-b2cd3ac6c4a0" providerId="ADAL" clId="{F16D855A-947B-4295-8558-5406EDFCC9F5}" dt="2018-03-25T14:57:11.278" v="4317" actId="164"/>
          <ac:picMkLst>
            <pc:docMk/>
            <pc:sldMk cId="4024674120" sldId="302"/>
            <ac:picMk id="18" creationId="{58A9B7D2-8FE6-4AC7-93A2-CB60C9827F09}"/>
          </ac:picMkLst>
        </pc:picChg>
        <pc:cxnChg chg="add mod topLvl">
          <ac:chgData name="Иннокентий Солнцев" userId="c345689b-ecfc-4a4f-b91d-b2cd3ac6c4a0" providerId="ADAL" clId="{F16D855A-947B-4295-8558-5406EDFCC9F5}" dt="2018-03-25T14:57:11.278" v="4317" actId="164"/>
          <ac:cxnSpMkLst>
            <pc:docMk/>
            <pc:sldMk cId="4024674120" sldId="302"/>
            <ac:cxnSpMk id="4" creationId="{DD9B2A2E-1B72-40C7-A5FB-029338E4B50C}"/>
          </ac:cxnSpMkLst>
        </pc:cxnChg>
        <pc:cxnChg chg="add mod topLvl">
          <ac:chgData name="Иннокентий Солнцев" userId="c345689b-ecfc-4a4f-b91d-b2cd3ac6c4a0" providerId="ADAL" clId="{F16D855A-947B-4295-8558-5406EDFCC9F5}" dt="2018-03-25T14:57:11.278" v="4317" actId="164"/>
          <ac:cxnSpMkLst>
            <pc:docMk/>
            <pc:sldMk cId="4024674120" sldId="302"/>
            <ac:cxnSpMk id="6" creationId="{EE0012B5-6FDA-4213-93D7-1B7CD6E5B644}"/>
          </ac:cxnSpMkLst>
        </pc:cxnChg>
        <pc:cxnChg chg="add mod topLvl">
          <ac:chgData name="Иннокентий Солнцев" userId="c345689b-ecfc-4a4f-b91d-b2cd3ac6c4a0" providerId="ADAL" clId="{F16D855A-947B-4295-8558-5406EDFCC9F5}" dt="2018-03-25T14:57:11.278" v="4317" actId="164"/>
          <ac:cxnSpMkLst>
            <pc:docMk/>
            <pc:sldMk cId="4024674120" sldId="302"/>
            <ac:cxnSpMk id="8" creationId="{CD120803-2493-49B9-9FF2-561937E84384}"/>
          </ac:cxnSpMkLst>
        </pc:cxnChg>
        <pc:cxnChg chg="add mod ord topLvl">
          <ac:chgData name="Иннокентий Солнцев" userId="c345689b-ecfc-4a4f-b91d-b2cd3ac6c4a0" providerId="ADAL" clId="{F16D855A-947B-4295-8558-5406EDFCC9F5}" dt="2018-03-25T14:57:11.278" v="4317" actId="164"/>
          <ac:cxnSpMkLst>
            <pc:docMk/>
            <pc:sldMk cId="4024674120" sldId="302"/>
            <ac:cxnSpMk id="9" creationId="{A8BB739C-D0DA-4371-A60A-FA8C6256B6AA}"/>
          </ac:cxnSpMkLst>
        </pc:cxnChg>
        <pc:cxnChg chg="mod topLvl">
          <ac:chgData name="Иннокентий Солнцев" userId="c345689b-ecfc-4a4f-b91d-b2cd3ac6c4a0" providerId="ADAL" clId="{F16D855A-947B-4295-8558-5406EDFCC9F5}" dt="2018-03-25T14:57:11.278" v="4317" actId="164"/>
          <ac:cxnSpMkLst>
            <pc:docMk/>
            <pc:sldMk cId="4024674120" sldId="302"/>
            <ac:cxnSpMk id="15" creationId="{53DD1091-F1E7-4954-9660-08FC046A8E90}"/>
          </ac:cxnSpMkLst>
        </pc:cxnChg>
        <pc:cxnChg chg="mod topLvl">
          <ac:chgData name="Иннокентий Солнцев" userId="c345689b-ecfc-4a4f-b91d-b2cd3ac6c4a0" providerId="ADAL" clId="{F16D855A-947B-4295-8558-5406EDFCC9F5}" dt="2018-03-25T14:57:11.278" v="4317" actId="164"/>
          <ac:cxnSpMkLst>
            <pc:docMk/>
            <pc:sldMk cId="4024674120" sldId="302"/>
            <ac:cxnSpMk id="16" creationId="{267DD4C0-D286-499D-87D9-F43EBF1E337E}"/>
          </ac:cxnSpMkLst>
        </pc:cxnChg>
        <pc:cxnChg chg="mod topLvl">
          <ac:chgData name="Иннокентий Солнцев" userId="c345689b-ecfc-4a4f-b91d-b2cd3ac6c4a0" providerId="ADAL" clId="{F16D855A-947B-4295-8558-5406EDFCC9F5}" dt="2018-03-25T14:57:11.278" v="4317" actId="164"/>
          <ac:cxnSpMkLst>
            <pc:docMk/>
            <pc:sldMk cId="4024674120" sldId="302"/>
            <ac:cxnSpMk id="17" creationId="{6AD718FC-8B56-4588-8F8B-302BA4BB1AAF}"/>
          </ac:cxnSpMkLst>
        </pc:cxnChg>
        <pc:cxnChg chg="mod topLvl">
          <ac:chgData name="Иннокентий Солнцев" userId="c345689b-ecfc-4a4f-b91d-b2cd3ac6c4a0" providerId="ADAL" clId="{F16D855A-947B-4295-8558-5406EDFCC9F5}" dt="2018-03-25T14:57:11.278" v="4317" actId="164"/>
          <ac:cxnSpMkLst>
            <pc:docMk/>
            <pc:sldMk cId="4024674120" sldId="302"/>
            <ac:cxnSpMk id="19" creationId="{9E3E4CBD-4BDB-493B-A193-97335CB3DF2A}"/>
          </ac:cxnSpMkLst>
        </pc:cxnChg>
        <pc:cxnChg chg="add mod">
          <ac:chgData name="Иннокентий Солнцев" userId="c345689b-ecfc-4a4f-b91d-b2cd3ac6c4a0" providerId="ADAL" clId="{F16D855A-947B-4295-8558-5406EDFCC9F5}" dt="2018-03-25T14:57:11.278" v="4317" actId="164"/>
          <ac:cxnSpMkLst>
            <pc:docMk/>
            <pc:sldMk cId="4024674120" sldId="302"/>
            <ac:cxnSpMk id="20" creationId="{1243B761-F751-4B94-B1DF-285B6499B511}"/>
          </ac:cxnSpMkLst>
        </pc:cxnChg>
        <pc:cxnChg chg="add mod">
          <ac:chgData name="Иннокентий Солнцев" userId="c345689b-ecfc-4a4f-b91d-b2cd3ac6c4a0" providerId="ADAL" clId="{F16D855A-947B-4295-8558-5406EDFCC9F5}" dt="2018-03-25T14:57:11.278" v="4317" actId="164"/>
          <ac:cxnSpMkLst>
            <pc:docMk/>
            <pc:sldMk cId="4024674120" sldId="302"/>
            <ac:cxnSpMk id="22" creationId="{895000D1-DE00-4009-91E7-C95196EE2FB4}"/>
          </ac:cxnSpMkLst>
        </pc:cxnChg>
      </pc:sldChg>
      <pc:sldChg chg="addSp delSp modSp add">
        <pc:chgData name="Иннокентий Солнцев" userId="c345689b-ecfc-4a4f-b91d-b2cd3ac6c4a0" providerId="ADAL" clId="{F16D855A-947B-4295-8558-5406EDFCC9F5}" dt="2018-04-09T10:59:03.512" v="4978"/>
        <pc:sldMkLst>
          <pc:docMk/>
          <pc:sldMk cId="2391189854" sldId="303"/>
        </pc:sldMkLst>
        <pc:spChg chg="mod">
          <ac:chgData name="Иннокентий Солнцев" userId="c345689b-ecfc-4a4f-b91d-b2cd3ac6c4a0" providerId="ADAL" clId="{F16D855A-947B-4295-8558-5406EDFCC9F5}" dt="2018-03-26T17:16:48.679" v="4975" actId="20577"/>
          <ac:spMkLst>
            <pc:docMk/>
            <pc:sldMk cId="2391189854" sldId="303"/>
            <ac:spMk id="2" creationId="{39DAAC53-26ED-4128-AFB3-1276FB706520}"/>
          </ac:spMkLst>
        </pc:spChg>
        <pc:spChg chg="mod">
          <ac:chgData name="Иннокентий Солнцев" userId="c345689b-ecfc-4a4f-b91d-b2cd3ac6c4a0" providerId="ADAL" clId="{F16D855A-947B-4295-8558-5406EDFCC9F5}" dt="2018-03-26T17:12:49.627" v="4593" actId="20577"/>
          <ac:spMkLst>
            <pc:docMk/>
            <pc:sldMk cId="2391189854" sldId="303"/>
            <ac:spMk id="3" creationId="{99CC9CB3-3FE4-479B-B728-AFC466B77F6D}"/>
          </ac:spMkLst>
        </pc:spChg>
        <pc:spChg chg="add del mod">
          <ac:chgData name="Иннокентий Солнцев" userId="c345689b-ecfc-4a4f-b91d-b2cd3ac6c4a0" providerId="ADAL" clId="{F16D855A-947B-4295-8558-5406EDFCC9F5}" dt="2018-04-09T10:59:03.512" v="4978"/>
          <ac:spMkLst>
            <pc:docMk/>
            <pc:sldMk cId="2391189854" sldId="303"/>
            <ac:spMk id="4" creationId="{528AA22C-59F2-4187-8B29-BFA556118266}"/>
          </ac:spMkLst>
        </pc:spChg>
        <pc:spChg chg="add del mod">
          <ac:chgData name="Иннокентий Солнцев" userId="c345689b-ecfc-4a4f-b91d-b2cd3ac6c4a0" providerId="ADAL" clId="{F16D855A-947B-4295-8558-5406EDFCC9F5}" dt="2018-04-09T10:59:03.512" v="4978"/>
          <ac:spMkLst>
            <pc:docMk/>
            <pc:sldMk cId="2391189854" sldId="303"/>
            <ac:spMk id="5" creationId="{7389838D-EDEE-4ECC-A950-6A466D5408DA}"/>
          </ac:spMkLst>
        </pc:spChg>
      </pc:sldChg>
      <pc:sldMasterChg chg="modSldLayout">
        <pc:chgData name="Иннокентий Солнцев" userId="c345689b-ecfc-4a4f-b91d-b2cd3ac6c4a0" providerId="ADAL" clId="{F16D855A-947B-4295-8558-5406EDFCC9F5}" dt="2018-04-09T10:58:53.201" v="4977"/>
        <pc:sldMasterMkLst>
          <pc:docMk/>
          <pc:sldMasterMk cId="1695571911" sldId="2147483663"/>
        </pc:sldMasterMkLst>
        <pc:sldLayoutChg chg="addSp">
          <pc:chgData name="Иннокентий Солнцев" userId="c345689b-ecfc-4a4f-b91d-b2cd3ac6c4a0" providerId="ADAL" clId="{F16D855A-947B-4295-8558-5406EDFCC9F5}" dt="2018-04-09T10:58:53.201" v="4977"/>
          <pc:sldLayoutMkLst>
            <pc:docMk/>
            <pc:sldMasterMk cId="1695571911" sldId="2147483663"/>
            <pc:sldLayoutMk cId="2001154019" sldId="2147483664"/>
          </pc:sldLayoutMkLst>
          <pc:picChg chg="add">
            <ac:chgData name="Иннокентий Солнцев" userId="c345689b-ecfc-4a4f-b91d-b2cd3ac6c4a0" providerId="ADAL" clId="{F16D855A-947B-4295-8558-5406EDFCC9F5}" dt="2018-04-09T10:58:53.201" v="4977"/>
            <ac:picMkLst>
              <pc:docMk/>
              <pc:sldMasterMk cId="1695571911" sldId="2147483663"/>
              <pc:sldLayoutMk cId="2001154019" sldId="2147483664"/>
              <ac:picMk id="7" creationId="{22D052E6-3AEA-4A23-A2B1-22BC59D6D117}"/>
            </ac:picMkLst>
          </pc:picChg>
          <pc:picChg chg="add">
            <ac:chgData name="Иннокентий Солнцев" userId="c345689b-ecfc-4a4f-b91d-b2cd3ac6c4a0" providerId="ADAL" clId="{F16D855A-947B-4295-8558-5406EDFCC9F5}" dt="2018-04-09T10:58:53.201" v="4977"/>
            <ac:picMkLst>
              <pc:docMk/>
              <pc:sldMasterMk cId="1695571911" sldId="2147483663"/>
              <pc:sldLayoutMk cId="2001154019" sldId="2147483664"/>
              <ac:picMk id="8" creationId="{F1D1992D-1E16-4051-AD0F-B45B1A7B32AB}"/>
            </ac:picMkLst>
          </pc:picChg>
        </pc:sldLayoutChg>
        <pc:sldLayoutChg chg="addSp">
          <pc:chgData name="Иннокентий Солнцев" userId="c345689b-ecfc-4a4f-b91d-b2cd3ac6c4a0" providerId="ADAL" clId="{F16D855A-947B-4295-8558-5406EDFCC9F5}" dt="2018-04-09T10:58:53.201" v="4977"/>
          <pc:sldLayoutMkLst>
            <pc:docMk/>
            <pc:sldMasterMk cId="1695571911" sldId="2147483663"/>
            <pc:sldLayoutMk cId="1506784642" sldId="2147483665"/>
          </pc:sldLayoutMkLst>
          <pc:spChg chg="add">
            <ac:chgData name="Иннокентий Солнцев" userId="c345689b-ecfc-4a4f-b91d-b2cd3ac6c4a0" providerId="ADAL" clId="{F16D855A-947B-4295-8558-5406EDFCC9F5}" dt="2018-04-09T10:58:53.201" v="4977"/>
            <ac:spMkLst>
              <pc:docMk/>
              <pc:sldMasterMk cId="1695571911" sldId="2147483663"/>
              <pc:sldLayoutMk cId="1506784642" sldId="2147483665"/>
              <ac:spMk id="8" creationId="{E1336D2E-486B-4321-B35E-62A903D3223D}"/>
            </ac:spMkLst>
          </pc:spChg>
          <pc:picChg chg="add">
            <ac:chgData name="Иннокентий Солнцев" userId="c345689b-ecfc-4a4f-b91d-b2cd3ac6c4a0" providerId="ADAL" clId="{F16D855A-947B-4295-8558-5406EDFCC9F5}" dt="2018-04-09T10:58:53.201" v="4977"/>
            <ac:picMkLst>
              <pc:docMk/>
              <pc:sldMasterMk cId="1695571911" sldId="2147483663"/>
              <pc:sldLayoutMk cId="1506784642" sldId="2147483665"/>
              <ac:picMk id="10" creationId="{F23349AC-1A88-477A-8171-66A145399A41}"/>
            </ac:picMkLst>
          </pc:picChg>
        </pc:sldLayoutChg>
      </pc:sldMasterChg>
    </pc:docChg>
  </pc:docChgLst>
  <pc:docChgLst>
    <pc:chgData name="Иннокентий Солнцев" userId="c345689b-ecfc-4a4f-b91d-b2cd3ac6c4a0" providerId="ADAL" clId="{FC3B154E-6B14-44CE-AADF-920E25F6C049}"/>
    <pc:docChg chg="undo redo custSel addSld delSld modSld sldOrd">
      <pc:chgData name="Иннокентий Солнцев" userId="c345689b-ecfc-4a4f-b91d-b2cd3ac6c4a0" providerId="ADAL" clId="{FC3B154E-6B14-44CE-AADF-920E25F6C049}" dt="2018-03-20T11:56:37.096" v="9864" actId="15"/>
      <pc:docMkLst>
        <pc:docMk/>
      </pc:docMkLst>
      <pc:sldChg chg="modSp">
        <pc:chgData name="Иннокентий Солнцев" userId="c345689b-ecfc-4a4f-b91d-b2cd3ac6c4a0" providerId="ADAL" clId="{FC3B154E-6B14-44CE-AADF-920E25F6C049}" dt="2018-03-19T17:02:40.316" v="36" actId="20577"/>
        <pc:sldMkLst>
          <pc:docMk/>
          <pc:sldMk cId="3445794765" sldId="256"/>
        </pc:sldMkLst>
        <pc:spChg chg="mod">
          <ac:chgData name="Иннокентий Солнцев" userId="c345689b-ecfc-4a4f-b91d-b2cd3ac6c4a0" providerId="ADAL" clId="{FC3B154E-6B14-44CE-AADF-920E25F6C049}" dt="2018-03-19T17:02:40.316" v="36" actId="20577"/>
          <ac:spMkLst>
            <pc:docMk/>
            <pc:sldMk cId="3445794765" sldId="256"/>
            <ac:spMk id="10" creationId="{00000000-0000-0000-0000-000000000000}"/>
          </ac:spMkLst>
        </pc:spChg>
      </pc:sldChg>
      <pc:sldChg chg="addSp delSp modSp add del">
        <pc:chgData name="Иннокентий Солнцев" userId="c345689b-ecfc-4a4f-b91d-b2cd3ac6c4a0" providerId="ADAL" clId="{FC3B154E-6B14-44CE-AADF-920E25F6C049}" dt="2018-03-19T22:31:44.186" v="5468" actId="12385"/>
        <pc:sldMkLst>
          <pc:docMk/>
          <pc:sldMk cId="518032919" sldId="279"/>
        </pc:sldMkLst>
        <pc:spChg chg="del">
          <ac:chgData name="Иннокентий Солнцев" userId="c345689b-ecfc-4a4f-b91d-b2cd3ac6c4a0" providerId="ADAL" clId="{FC3B154E-6B14-44CE-AADF-920E25F6C049}" dt="2018-03-19T19:27:00.083" v="218" actId="12385"/>
          <ac:spMkLst>
            <pc:docMk/>
            <pc:sldMk cId="518032919" sldId="279"/>
            <ac:spMk id="2" creationId="{CFCC22CA-3234-4B63-921E-93C8F1844094}"/>
          </ac:spMkLst>
        </pc:spChg>
        <pc:spChg chg="del">
          <ac:chgData name="Иннокентий Солнцев" userId="c345689b-ecfc-4a4f-b91d-b2cd3ac6c4a0" providerId="ADAL" clId="{FC3B154E-6B14-44CE-AADF-920E25F6C049}" dt="2018-03-19T19:27:00.083" v="218" actId="12385"/>
          <ac:spMkLst>
            <pc:docMk/>
            <pc:sldMk cId="518032919" sldId="279"/>
            <ac:spMk id="3" creationId="{40620536-C384-4E1A-988C-D3066F79826A}"/>
          </ac:spMkLst>
        </pc:spChg>
        <pc:spChg chg="del">
          <ac:chgData name="Иннокентий Солнцев" userId="c345689b-ecfc-4a4f-b91d-b2cd3ac6c4a0" providerId="ADAL" clId="{FC3B154E-6B14-44CE-AADF-920E25F6C049}" dt="2018-03-19T19:27:00.083" v="218" actId="12385"/>
          <ac:spMkLst>
            <pc:docMk/>
            <pc:sldMk cId="518032919" sldId="279"/>
            <ac:spMk id="4" creationId="{5CC23716-E7F0-413E-8710-8EC379834CAB}"/>
          </ac:spMkLst>
        </pc:spChg>
        <pc:spChg chg="add mod">
          <ac:chgData name="Иннокентий Солнцев" userId="c345689b-ecfc-4a4f-b91d-b2cd3ac6c4a0" providerId="ADAL" clId="{FC3B154E-6B14-44CE-AADF-920E25F6C049}" dt="2018-03-19T19:27:11.836" v="236" actId="20577"/>
          <ac:spMkLst>
            <pc:docMk/>
            <pc:sldMk cId="518032919" sldId="279"/>
            <ac:spMk id="5" creationId="{30B96972-69B3-4178-8271-F4EC79306B74}"/>
          </ac:spMkLst>
        </pc:spChg>
        <pc:spChg chg="add mod">
          <ac:chgData name="Иннокентий Солнцев" userId="c345689b-ecfc-4a4f-b91d-b2cd3ac6c4a0" providerId="ADAL" clId="{FC3B154E-6B14-44CE-AADF-920E25F6C049}" dt="2018-03-19T19:42:13.101" v="778" actId="20577"/>
          <ac:spMkLst>
            <pc:docMk/>
            <pc:sldMk cId="518032919" sldId="279"/>
            <ac:spMk id="6" creationId="{12A896B0-9CD8-4E5C-9935-2D80DD8769B5}"/>
          </ac:spMkLst>
        </pc:spChg>
        <pc:spChg chg="add mod">
          <ac:chgData name="Иннокентий Солнцев" userId="c345689b-ecfc-4a4f-b91d-b2cd3ac6c4a0" providerId="ADAL" clId="{FC3B154E-6B14-44CE-AADF-920E25F6C049}" dt="2018-03-19T21:26:21.124" v="3679" actId="20577"/>
          <ac:spMkLst>
            <pc:docMk/>
            <pc:sldMk cId="518032919" sldId="279"/>
            <ac:spMk id="8" creationId="{7BF8B0B1-B110-4BB5-9F2F-35E0FB074BFF}"/>
          </ac:spMkLst>
        </pc:spChg>
        <pc:graphicFrameChg chg="add mod modGraphic">
          <ac:chgData name="Иннокентий Солнцев" userId="c345689b-ecfc-4a4f-b91d-b2cd3ac6c4a0" providerId="ADAL" clId="{FC3B154E-6B14-44CE-AADF-920E25F6C049}" dt="2018-03-19T22:31:44.186" v="5468" actId="12385"/>
          <ac:graphicFrameMkLst>
            <pc:docMk/>
            <pc:sldMk cId="518032919" sldId="279"/>
            <ac:graphicFrameMk id="7" creationId="{F3B6F80B-3644-46B0-9EFA-7FCEC77497A9}"/>
          </ac:graphicFrameMkLst>
        </pc:graphicFrameChg>
      </pc:sldChg>
      <pc:sldChg chg="delSp modSp add">
        <pc:chgData name="Иннокентий Солнцев" userId="c345689b-ecfc-4a4f-b91d-b2cd3ac6c4a0" providerId="ADAL" clId="{FC3B154E-6B14-44CE-AADF-920E25F6C049}" dt="2018-03-19T22:31:50.929" v="5469" actId="12385"/>
        <pc:sldMkLst>
          <pc:docMk/>
          <pc:sldMk cId="219069372" sldId="282"/>
        </pc:sldMkLst>
        <pc:spChg chg="mod">
          <ac:chgData name="Иннокентий Солнцев" userId="c345689b-ecfc-4a4f-b91d-b2cd3ac6c4a0" providerId="ADAL" clId="{FC3B154E-6B14-44CE-AADF-920E25F6C049}" dt="2018-03-19T20:40:41.555" v="1970" actId="20577"/>
          <ac:spMkLst>
            <pc:docMk/>
            <pc:sldMk cId="219069372" sldId="282"/>
            <ac:spMk id="5" creationId="{30B96972-69B3-4178-8271-F4EC79306B74}"/>
          </ac:spMkLst>
        </pc:spChg>
        <pc:spChg chg="mod">
          <ac:chgData name="Иннокентий Солнцев" userId="c345689b-ecfc-4a4f-b91d-b2cd3ac6c4a0" providerId="ADAL" clId="{FC3B154E-6B14-44CE-AADF-920E25F6C049}" dt="2018-03-19T20:59:37.422" v="2363" actId="12385"/>
          <ac:spMkLst>
            <pc:docMk/>
            <pc:sldMk cId="219069372" sldId="282"/>
            <ac:spMk id="6" creationId="{12A896B0-9CD8-4E5C-9935-2D80DD8769B5}"/>
          </ac:spMkLst>
        </pc:spChg>
        <pc:spChg chg="del">
          <ac:chgData name="Иннокентий Солнцев" userId="c345689b-ecfc-4a4f-b91d-b2cd3ac6c4a0" providerId="ADAL" clId="{FC3B154E-6B14-44CE-AADF-920E25F6C049}" dt="2018-03-19T20:40:31.503" v="1964" actId="478"/>
          <ac:spMkLst>
            <pc:docMk/>
            <pc:sldMk cId="219069372" sldId="282"/>
            <ac:spMk id="8" creationId="{7BF8B0B1-B110-4BB5-9F2F-35E0FB074BFF}"/>
          </ac:spMkLst>
        </pc:spChg>
        <pc:graphicFrameChg chg="mod modGraphic">
          <ac:chgData name="Иннокентий Солнцев" userId="c345689b-ecfc-4a4f-b91d-b2cd3ac6c4a0" providerId="ADAL" clId="{FC3B154E-6B14-44CE-AADF-920E25F6C049}" dt="2018-03-19T22:31:50.929" v="5469" actId="12385"/>
          <ac:graphicFrameMkLst>
            <pc:docMk/>
            <pc:sldMk cId="219069372" sldId="282"/>
            <ac:graphicFrameMk id="7" creationId="{F3B6F80B-3644-46B0-9EFA-7FCEC77497A9}"/>
          </ac:graphicFrameMkLst>
        </pc:graphicFrameChg>
      </pc:sldChg>
      <pc:sldChg chg="modSp add">
        <pc:chgData name="Иннокентий Солнцев" userId="c345689b-ecfc-4a4f-b91d-b2cd3ac6c4a0" providerId="ADAL" clId="{FC3B154E-6B14-44CE-AADF-920E25F6C049}" dt="2018-03-19T22:47:18.655" v="6409" actId="20577"/>
        <pc:sldMkLst>
          <pc:docMk/>
          <pc:sldMk cId="1934182834" sldId="287"/>
        </pc:sldMkLst>
        <pc:spChg chg="mod">
          <ac:chgData name="Иннокентий Солнцев" userId="c345689b-ecfc-4a4f-b91d-b2cd3ac6c4a0" providerId="ADAL" clId="{FC3B154E-6B14-44CE-AADF-920E25F6C049}" dt="2018-03-19T22:28:23.093" v="5449" actId="20577"/>
          <ac:spMkLst>
            <pc:docMk/>
            <pc:sldMk cId="1934182834" sldId="287"/>
            <ac:spMk id="5" creationId="{30B96972-69B3-4178-8271-F4EC79306B74}"/>
          </ac:spMkLst>
        </pc:spChg>
        <pc:spChg chg="mod">
          <ac:chgData name="Иннокентий Солнцев" userId="c345689b-ecfc-4a4f-b91d-b2cd3ac6c4a0" providerId="ADAL" clId="{FC3B154E-6B14-44CE-AADF-920E25F6C049}" dt="2018-03-19T22:47:18.655" v="6409" actId="20577"/>
          <ac:spMkLst>
            <pc:docMk/>
            <pc:sldMk cId="1934182834" sldId="287"/>
            <ac:spMk id="6" creationId="{12A896B0-9CD8-4E5C-9935-2D80DD8769B5}"/>
          </ac:spMkLst>
        </pc:spChg>
        <pc:graphicFrameChg chg="mod modGraphic">
          <ac:chgData name="Иннокентий Солнцев" userId="c345689b-ecfc-4a4f-b91d-b2cd3ac6c4a0" providerId="ADAL" clId="{FC3B154E-6B14-44CE-AADF-920E25F6C049}" dt="2018-03-19T22:46:15.119" v="6325" actId="1035"/>
          <ac:graphicFrameMkLst>
            <pc:docMk/>
            <pc:sldMk cId="1934182834" sldId="287"/>
            <ac:graphicFrameMk id="7" creationId="{F3B6F80B-3644-46B0-9EFA-7FCEC77497A9}"/>
          </ac:graphicFrameMkLst>
        </pc:graphicFrameChg>
      </pc:sldChg>
      <pc:sldChg chg="addSp modSp add">
        <pc:chgData name="Иннокентий Солнцев" userId="c345689b-ecfc-4a4f-b91d-b2cd3ac6c4a0" providerId="ADAL" clId="{FC3B154E-6B14-44CE-AADF-920E25F6C049}" dt="2018-03-20T11:14:53.183" v="8895" actId="20577"/>
        <pc:sldMkLst>
          <pc:docMk/>
          <pc:sldMk cId="1447654811" sldId="289"/>
        </pc:sldMkLst>
        <pc:spChg chg="mod">
          <ac:chgData name="Иннокентий Солнцев" userId="c345689b-ecfc-4a4f-b91d-b2cd3ac6c4a0" providerId="ADAL" clId="{FC3B154E-6B14-44CE-AADF-920E25F6C049}" dt="2018-03-20T11:06:11.137" v="8535" actId="14100"/>
          <ac:spMkLst>
            <pc:docMk/>
            <pc:sldMk cId="1447654811" sldId="289"/>
            <ac:spMk id="2" creationId="{74C67387-DA50-4421-A0BC-A0266C636E68}"/>
          </ac:spMkLst>
        </pc:spChg>
        <pc:spChg chg="mod">
          <ac:chgData name="Иннокентий Солнцев" userId="c345689b-ecfc-4a4f-b91d-b2cd3ac6c4a0" providerId="ADAL" clId="{FC3B154E-6B14-44CE-AADF-920E25F6C049}" dt="2018-03-19T23:27:02.791" v="7903" actId="20577"/>
          <ac:spMkLst>
            <pc:docMk/>
            <pc:sldMk cId="1447654811" sldId="289"/>
            <ac:spMk id="3" creationId="{61EF5EC0-A1D2-417A-AEC0-A7D7D48947AE}"/>
          </ac:spMkLst>
        </pc:spChg>
        <pc:spChg chg="add mod">
          <ac:chgData name="Иннокентий Солнцев" userId="c345689b-ecfc-4a4f-b91d-b2cd3ac6c4a0" providerId="ADAL" clId="{FC3B154E-6B14-44CE-AADF-920E25F6C049}" dt="2018-03-20T11:14:53.183" v="8895" actId="20577"/>
          <ac:spMkLst>
            <pc:docMk/>
            <pc:sldMk cId="1447654811" sldId="289"/>
            <ac:spMk id="5" creationId="{2D8341DA-793F-4821-A24C-1DCF6B75BD10}"/>
          </ac:spMkLst>
        </pc:spChg>
        <pc:graphicFrameChg chg="add modGraphic">
          <ac:chgData name="Иннокентий Солнцев" userId="c345689b-ecfc-4a4f-b91d-b2cd3ac6c4a0" providerId="ADAL" clId="{FC3B154E-6B14-44CE-AADF-920E25F6C049}" dt="2018-03-20T11:03:56.234" v="8446" actId="20577"/>
          <ac:graphicFrameMkLst>
            <pc:docMk/>
            <pc:sldMk cId="1447654811" sldId="289"/>
            <ac:graphicFrameMk id="4" creationId="{D96B15B3-0CA7-4AAE-937C-E414A0B27373}"/>
          </ac:graphicFrameMkLst>
        </pc:graphicFrameChg>
      </pc:sldChg>
    </pc:docChg>
  </pc:docChgLst>
  <pc:docChgLst>
    <pc:chgData name="Иннокентий Солнцев" userId="c345689b-ecfc-4a4f-b91d-b2cd3ac6c4a0" providerId="ADAL" clId="{09521334-267B-45C3-ABAD-540EBEB17287}"/>
    <pc:docChg chg="undo redo custSel addSld delSld modSld sldOrd">
      <pc:chgData name="Иннокентий Солнцев" userId="c345689b-ecfc-4a4f-b91d-b2cd3ac6c4a0" providerId="ADAL" clId="{09521334-267B-45C3-ABAD-540EBEB17287}" dt="2018-03-19T15:56:14.609" v="6575" actId="20577"/>
      <pc:docMkLst>
        <pc:docMk/>
      </pc:docMkLst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33C74-0535-41B5-AB3D-86BDBB47DF8F}" type="datetimeFigureOut">
              <a:rPr lang="en-IE" smtClean="0"/>
              <a:t>02/11/2020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304ABD-412B-45A7-88FD-566EEA6098B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76158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9A4822-CB46-4973-A294-25D5EFD4EA43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8958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Титул">
    <p:bg>
      <p:bgPr>
        <a:blipFill dpi="0" rotWithShape="1">
          <a:blip r:embed="rId2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1828800" y="2709000"/>
            <a:ext cx="8534400" cy="227962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80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ru-RU" dirty="0"/>
              <a:t>Код курса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1828800" y="4988624"/>
            <a:ext cx="8534400" cy="103237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Название курса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1828800" y="1961211"/>
            <a:ext cx="8534400" cy="747788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ru-RU" dirty="0"/>
              <a:t>Онлайн-курс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48271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0" y="812624"/>
            <a:ext cx="2457816" cy="7645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D052E6-3AEA-4A23-A2B1-22BC59D6D11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248271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1D1992D-1E16-4051-AD0F-B45B1A7B32A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828800" y="812624"/>
            <a:ext cx="2457816" cy="76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154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Обычный слайд">
    <p:bg>
      <p:bgPr>
        <a:blipFill dpi="0" rotWithShape="1">
          <a:blip r:embed="rId2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600" y="1196752"/>
            <a:ext cx="10972800" cy="51125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685800" indent="-228600">
              <a:buFont typeface="Calibri Light" panose="020F0302020204030204" pitchFamily="34" charset="0"/>
              <a:buChar char="‐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  <a:lvl3pPr marL="1143000" indent="-228600">
              <a:buFont typeface="Wingdings" panose="05000000000000000000" pitchFamily="2" charset="2"/>
              <a:buChar char="§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0"/>
          </p:nvPr>
        </p:nvSpPr>
        <p:spPr>
          <a:xfrm>
            <a:off x="611471" y="6597349"/>
            <a:ext cx="4114800" cy="260650"/>
          </a:xfrm>
          <a:prstGeom prst="rect">
            <a:avLst/>
          </a:prstGeom>
        </p:spPr>
        <p:txBody>
          <a:bodyPr/>
          <a:lstStyle>
            <a:lvl1pPr algn="l">
              <a:defRPr sz="1000" b="0" cap="none" spc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ROUTE - </a:t>
            </a:r>
            <a:r>
              <a:rPr lang="ru-RU"/>
              <a:t>Протокол </a:t>
            </a:r>
            <a:r>
              <a:rPr lang="en-US"/>
              <a:t>OSPFv3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609600" y="369987"/>
            <a:ext cx="10972800" cy="648000"/>
          </a:xfrm>
          <a:prstGeom prst="rect">
            <a:avLst/>
          </a:prstGeom>
        </p:spPr>
        <p:txBody>
          <a:bodyPr/>
          <a:lstStyle>
            <a:lvl1pPr>
              <a:defRPr b="1" cap="none" spc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defRPr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32" name="Номер слайда 4"/>
          <p:cNvSpPr txBox="1">
            <a:spLocks/>
          </p:cNvSpPr>
          <p:nvPr/>
        </p:nvSpPr>
        <p:spPr>
          <a:xfrm>
            <a:off x="8278443" y="6597351"/>
            <a:ext cx="3303957" cy="26064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sz="1000" b="0" cap="none" spc="0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</a:rPr>
              <a:t>http://www.networkeducation.ru</a:t>
            </a:r>
            <a:endParaRPr lang="ru-RU" sz="1000" b="0" cap="none" spc="0" dirty="0">
              <a:ln w="0"/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0000" y="438970"/>
            <a:ext cx="1742400" cy="542030"/>
          </a:xfrm>
          <a:prstGeom prst="rect">
            <a:avLst/>
          </a:prstGeom>
        </p:spPr>
      </p:pic>
      <p:sp>
        <p:nvSpPr>
          <p:cNvPr id="9" name="Slide Number Placeholder 7">
            <a:extLst>
              <a:ext uri="{FF2B5EF4-FFF2-40B4-BE49-F238E27FC236}">
                <a16:creationId xmlns:a16="http://schemas.microsoft.com/office/drawing/2014/main" id="{9E9D4303-BC38-41FE-91E6-E428AD9A14AC}"/>
              </a:ext>
            </a:extLst>
          </p:cNvPr>
          <p:cNvSpPr txBox="1">
            <a:spLocks/>
          </p:cNvSpPr>
          <p:nvPr/>
        </p:nvSpPr>
        <p:spPr>
          <a:xfrm>
            <a:off x="4742576" y="6597349"/>
            <a:ext cx="2723155" cy="260650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algn="ctr">
              <a:defRPr sz="1000" b="0" cap="none" spc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79AD8889-AB12-4D17-995A-50DB4EE0957A}" type="slidenum">
              <a:rPr lang="en-IE" smtClean="0"/>
              <a:pPr lvl="0"/>
              <a:t>‹#›</a:t>
            </a:fld>
            <a:endParaRPr lang="en-IE" dirty="0"/>
          </a:p>
        </p:txBody>
      </p:sp>
      <p:sp>
        <p:nvSpPr>
          <p:cNvPr id="8" name="Номер слайда 4">
            <a:extLst>
              <a:ext uri="{FF2B5EF4-FFF2-40B4-BE49-F238E27FC236}">
                <a16:creationId xmlns:a16="http://schemas.microsoft.com/office/drawing/2014/main" id="{E1336D2E-486B-4321-B35E-62A903D3223D}"/>
              </a:ext>
            </a:extLst>
          </p:cNvPr>
          <p:cNvSpPr txBox="1">
            <a:spLocks/>
          </p:cNvSpPr>
          <p:nvPr userDrawn="1"/>
        </p:nvSpPr>
        <p:spPr>
          <a:xfrm>
            <a:off x="8278443" y="6597351"/>
            <a:ext cx="3303957" cy="26064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sz="1000" b="0" cap="none" spc="0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</a:rPr>
              <a:t>http://www.networkeducation.ru</a:t>
            </a:r>
            <a:endParaRPr lang="ru-RU" sz="1000" b="0" cap="none" spc="0" dirty="0">
              <a:ln w="0"/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23349AC-1A88-477A-8171-66A145399A4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40000" y="438970"/>
            <a:ext cx="1742400" cy="542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7846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Последний слайд"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9484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Титул">
    <p:bg>
      <p:bgPr>
        <a:blipFill dpi="0" rotWithShape="1">
          <a:blip r:embed="rId2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1828800" y="2709000"/>
            <a:ext cx="8534400" cy="227962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80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ru-RU" dirty="0"/>
              <a:t>Код курса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1828800" y="4988624"/>
            <a:ext cx="8534400" cy="103237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Название курса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1828800" y="1961211"/>
            <a:ext cx="8534400" cy="747788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ru-RU" dirty="0"/>
              <a:t>Онлайн-курс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248271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828800" y="812624"/>
            <a:ext cx="2457816" cy="76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348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Обычный слайд">
    <p:bg>
      <p:bgPr>
        <a:blipFill dpi="0" rotWithShape="1">
          <a:blip r:embed="rId2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600" y="1196752"/>
            <a:ext cx="10972800" cy="51125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685800" indent="-228600">
              <a:buFont typeface="Calibri Light" panose="020F0302020204030204" pitchFamily="34" charset="0"/>
              <a:buChar char="‐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  <a:lvl3pPr marL="1143000" indent="-228600">
              <a:buFont typeface="Wingdings" panose="05000000000000000000" pitchFamily="2" charset="2"/>
              <a:buChar char="§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0"/>
          </p:nvPr>
        </p:nvSpPr>
        <p:spPr>
          <a:xfrm>
            <a:off x="611471" y="6597349"/>
            <a:ext cx="4114800" cy="260650"/>
          </a:xfrm>
          <a:prstGeom prst="rect">
            <a:avLst/>
          </a:prstGeom>
        </p:spPr>
        <p:txBody>
          <a:bodyPr/>
          <a:lstStyle>
            <a:lvl1pPr algn="l">
              <a:defRPr sz="1000" b="0" cap="none" spc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ROUTE - </a:t>
            </a:r>
            <a:r>
              <a:rPr lang="ru-RU"/>
              <a:t>Протокол </a:t>
            </a:r>
            <a:r>
              <a:rPr lang="en-US"/>
              <a:t>OSPFv3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609600" y="369987"/>
            <a:ext cx="10972800" cy="648000"/>
          </a:xfrm>
          <a:prstGeom prst="rect">
            <a:avLst/>
          </a:prstGeom>
        </p:spPr>
        <p:txBody>
          <a:bodyPr/>
          <a:lstStyle>
            <a:lvl1pPr>
              <a:defRPr b="1" cap="none" spc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defRPr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32" name="Номер слайда 4"/>
          <p:cNvSpPr txBox="1">
            <a:spLocks/>
          </p:cNvSpPr>
          <p:nvPr userDrawn="1"/>
        </p:nvSpPr>
        <p:spPr>
          <a:xfrm>
            <a:off x="8278443" y="6597351"/>
            <a:ext cx="3303957" cy="26064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sz="1000" b="0" cap="none" spc="0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</a:rPr>
              <a:t>http://www.networkeducation.ru</a:t>
            </a:r>
            <a:endParaRPr lang="ru-RU" sz="1000" b="0" cap="none" spc="0" dirty="0">
              <a:ln w="0"/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742576" y="6596231"/>
            <a:ext cx="2706848" cy="261769"/>
          </a:xfrm>
          <a:prstGeom prst="rect">
            <a:avLst/>
          </a:prstGeom>
        </p:spPr>
        <p:txBody>
          <a:bodyPr/>
          <a:lstStyle>
            <a:lvl1pPr algn="ctr">
              <a:defRPr sz="1000" b="0" cap="none" spc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3C26EE92-0268-420E-B16C-2A05C869783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40000" y="438970"/>
            <a:ext cx="1742400" cy="542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2223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Последний слайд"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4422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5571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0" r:id="rId4"/>
    <p:sldLayoutId id="2147483661" r:id="rId5"/>
    <p:sldLayoutId id="2147483662" r:id="rId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Протокол </a:t>
            </a:r>
            <a:r>
              <a:rPr lang="en-US" dirty="0"/>
              <a:t>OSPFv3</a:t>
            </a:r>
            <a:endParaRPr lang="ru-RU" dirty="0"/>
          </a:p>
        </p:txBody>
      </p:sp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FD432F-034A-40B1-9CB8-BA73FD108AE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457947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A896B0-9CD8-4E5C-9935-2D80DD876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Формат содержимого </a:t>
            </a:r>
            <a:r>
              <a:rPr lang="en-US"/>
              <a:t>LSA</a:t>
            </a:r>
            <a:r>
              <a:rPr lang="ru-RU"/>
              <a:t>2 (без учета заголовка)::</a:t>
            </a:r>
            <a:endParaRPr lang="en-US"/>
          </a:p>
          <a:p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r>
              <a:rPr lang="ru-RU"/>
              <a:t>Исчезло поле </a:t>
            </a:r>
            <a:r>
              <a:rPr lang="en-US"/>
              <a:t>Network Mask</a:t>
            </a:r>
          </a:p>
          <a:p>
            <a:r>
              <a:rPr lang="ru-RU"/>
              <a:t>Появилось поле </a:t>
            </a:r>
            <a:r>
              <a:rPr lang="en-US"/>
              <a:t>Options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0B96972-69B3-4178-8271-F4EC79306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Формат </a:t>
            </a:r>
            <a:r>
              <a:rPr lang="en-US"/>
              <a:t>Network LSA</a:t>
            </a:r>
            <a:endParaRPr lang="en-IE" dirty="0"/>
          </a:p>
        </p:txBody>
      </p:sp>
      <p:graphicFrame>
        <p:nvGraphicFramePr>
          <p:cNvPr id="7" name="Content Placeholder 5">
            <a:extLst>
              <a:ext uri="{FF2B5EF4-FFF2-40B4-BE49-F238E27FC236}">
                <a16:creationId xmlns:a16="http://schemas.microsoft.com/office/drawing/2014/main" id="{F3B6F80B-3644-46B0-9EFA-7FCEC77497A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74902827"/>
              </p:ext>
            </p:extLst>
          </p:nvPr>
        </p:nvGraphicFramePr>
        <p:xfrm>
          <a:off x="609599" y="1698167"/>
          <a:ext cx="10972800" cy="11010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42900">
                  <a:extLst>
                    <a:ext uri="{9D8B030D-6E8A-4147-A177-3AD203B41FA5}">
                      <a16:colId xmlns:a16="http://schemas.microsoft.com/office/drawing/2014/main" val="3603457572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3182304134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86862568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1724865734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4729202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81840753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119050474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1107514273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1771542068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517346928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186018056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4177680239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89789338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1028695166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3587523778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3350773958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3153401807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72156405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3125812171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853680769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3080719682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149479844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390586284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404835764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3758001719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3030748833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3492845794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488510467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1632526713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938262456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130140398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3305352192"/>
                    </a:ext>
                  </a:extLst>
                </a:gridCol>
              </a:tblGrid>
              <a:tr h="59387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34844615"/>
                  </a:ext>
                </a:extLst>
              </a:tr>
              <a:tr h="237550">
                <a:tc gridSpan="8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gridSpan="24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Options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anchor="ctr"/>
                </a:tc>
                <a:extLst>
                  <a:ext uri="{0D108BD9-81ED-4DB2-BD59-A6C34878D82A}">
                    <a16:rowId xmlns:a16="http://schemas.microsoft.com/office/drawing/2014/main" val="3439055025"/>
                  </a:ext>
                </a:extLst>
              </a:tr>
              <a:tr h="720000">
                <a:tc gridSpan="3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Attached Router IDs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6513995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DC1EC8-58B4-4159-8006-778D5CC85F3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dirty="0"/>
              <a:t>Протокол </a:t>
            </a:r>
            <a:r>
              <a:rPr lang="en-US" dirty="0"/>
              <a:t>OSPFv3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993004A-E36B-41E7-B736-A2895747D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6EE92-0268-420E-B16C-2A05C8697830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923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EAEBD70-7413-45D8-94D4-A1B0D8A448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Адресная информация из </a:t>
            </a:r>
            <a:r>
              <a:rPr lang="en-US"/>
              <a:t>LSA1 </a:t>
            </a:r>
            <a:r>
              <a:rPr lang="ru-RU"/>
              <a:t>переехала в </a:t>
            </a:r>
            <a:r>
              <a:rPr lang="en-US"/>
              <a:t>LSA8 </a:t>
            </a:r>
            <a:r>
              <a:rPr lang="ru-RU"/>
              <a:t>и </a:t>
            </a:r>
            <a:r>
              <a:rPr lang="en-US"/>
              <a:t>LSA9</a:t>
            </a:r>
          </a:p>
          <a:p>
            <a:r>
              <a:rPr lang="en-US"/>
              <a:t>LSA </a:t>
            </a:r>
            <a:r>
              <a:rPr lang="ru-RU"/>
              <a:t>переименованы:</a:t>
            </a:r>
          </a:p>
          <a:p>
            <a:pPr lvl="1"/>
            <a:r>
              <a:rPr lang="en-US"/>
              <a:t>LSA3: Inter-Area Prefix LSA</a:t>
            </a:r>
          </a:p>
          <a:p>
            <a:pPr lvl="1"/>
            <a:r>
              <a:rPr lang="en-US"/>
              <a:t>LSA4: Inter-Area Router LSA</a:t>
            </a:r>
            <a:endParaRPr lang="ru-RU"/>
          </a:p>
          <a:p>
            <a:pPr lvl="1"/>
            <a:r>
              <a:rPr lang="en-US"/>
              <a:t>LSA8: Link LSA</a:t>
            </a:r>
          </a:p>
          <a:p>
            <a:pPr lvl="1"/>
            <a:r>
              <a:rPr lang="en-US"/>
              <a:t>LSA9: Intra-Area Prefix LSA</a:t>
            </a:r>
            <a:endParaRPr lang="en-I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B8643B4-E59F-4B7D-B03A-18ACB0FBD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Изменения в адресных </a:t>
            </a:r>
            <a:r>
              <a:rPr lang="en-US"/>
              <a:t>LSA</a:t>
            </a:r>
            <a:endParaRPr lang="en-I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34761A-4820-4388-AA20-F37C41C0CD5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dirty="0"/>
              <a:t>Протокол </a:t>
            </a:r>
            <a:r>
              <a:rPr lang="en-US" dirty="0"/>
              <a:t>OSPFv3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1A65F2-0EA5-4655-BCEE-382BF0895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6EE92-0268-420E-B16C-2A05C8697830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498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A896B0-9CD8-4E5C-9935-2D80DD876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Формат содержимого </a:t>
            </a:r>
            <a:r>
              <a:rPr lang="en-US"/>
              <a:t>LSA9</a:t>
            </a:r>
            <a:r>
              <a:rPr lang="ru-RU"/>
              <a:t> (без учета заголовка):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0B96972-69B3-4178-8271-F4EC79306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Формат </a:t>
            </a:r>
            <a:r>
              <a:rPr lang="en-US"/>
              <a:t>Inter-Area-Prefix LSA</a:t>
            </a:r>
            <a:endParaRPr lang="en-IE" dirty="0"/>
          </a:p>
        </p:txBody>
      </p:sp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D79A92DC-E9F8-477F-87BC-36E5D491B2F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56842"/>
              </p:ext>
            </p:extLst>
          </p:nvPr>
        </p:nvGraphicFramePr>
        <p:xfrm>
          <a:off x="609599" y="1698167"/>
          <a:ext cx="10972800" cy="3040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42900">
                  <a:extLst>
                    <a:ext uri="{9D8B030D-6E8A-4147-A177-3AD203B41FA5}">
                      <a16:colId xmlns:a16="http://schemas.microsoft.com/office/drawing/2014/main" val="3603457572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3182304134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86862568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1724865734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4729202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81840753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119050474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1107514273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1771542068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517346928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186018056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4177680239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89789338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1028695166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3587523778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3350773958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3153401807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72156405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3125812171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853680769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3080719682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149479844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390586284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404835764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3758001719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3030748833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3492845794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488510467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1632526713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938262456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130140398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3305352192"/>
                    </a:ext>
                  </a:extLst>
                </a:gridCol>
              </a:tblGrid>
              <a:tr h="59387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34844615"/>
                  </a:ext>
                </a:extLst>
              </a:tr>
              <a:tr h="237550">
                <a:tc gridSpan="16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# Prefixes</a:t>
                      </a:r>
                    </a:p>
                  </a:txBody>
                  <a:tcPr marL="45720" marR="4572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45720" marR="4572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45720" marR="4572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45720" marR="4572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45720" marR="4572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45720" marR="4572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45720" marR="4572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45720" marR="4572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45720" marR="4572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16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Referenced LS Type (0x2001/0x2002)</a:t>
                      </a:r>
                    </a:p>
                  </a:txBody>
                  <a:tcPr marL="45720" marR="4572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anchor="ctr"/>
                </a:tc>
                <a:extLst>
                  <a:ext uri="{0D108BD9-81ED-4DB2-BD59-A6C34878D82A}">
                    <a16:rowId xmlns:a16="http://schemas.microsoft.com/office/drawing/2014/main" val="3439055025"/>
                  </a:ext>
                </a:extLst>
              </a:tr>
              <a:tr h="237550">
                <a:tc gridSpan="3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Referenced LS ID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0322614"/>
                  </a:ext>
                </a:extLst>
              </a:tr>
              <a:tr h="237550">
                <a:tc gridSpan="3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Referenced Advertising Router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1654965"/>
                  </a:ext>
                </a:extLst>
              </a:tr>
              <a:tr h="237550">
                <a:tc gridSpan="8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Prefix Length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Prefix Options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gridSpan="16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Metric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4184493"/>
                  </a:ext>
                </a:extLst>
              </a:tr>
              <a:tr h="720000">
                <a:tc gridSpan="3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Address Prefix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3199344"/>
                  </a:ext>
                </a:extLst>
              </a:tr>
              <a:tr h="237550">
                <a:tc gridSpan="8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Prefix Length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Prefix Options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gridSpan="16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Metric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0015793"/>
                  </a:ext>
                </a:extLst>
              </a:tr>
              <a:tr h="720000">
                <a:tc gridSpan="3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Address Prefix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486424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4EF257-13DB-4CC9-9F16-A35E9656DED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dirty="0"/>
              <a:t>Протокол </a:t>
            </a:r>
            <a:r>
              <a:rPr lang="en-US" dirty="0"/>
              <a:t>OSPFv3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F016D2-F68E-4A7F-9E58-954F7CF40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6EE92-0268-420E-B16C-2A05C8697830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245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5498B6B-1179-4099-A7C5-73B566BF6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Механизм изначально создавался для разделения топологий</a:t>
            </a:r>
          </a:p>
          <a:p>
            <a:pPr lvl="1"/>
            <a:r>
              <a:rPr lang="en-US"/>
              <a:t>Instance ID </a:t>
            </a:r>
            <a:r>
              <a:rPr lang="ru-RU"/>
              <a:t>передается в заголовка </a:t>
            </a:r>
            <a:r>
              <a:rPr lang="en-US"/>
              <a:t>OSPFv3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ru-RU"/>
          </a:p>
          <a:p>
            <a:r>
              <a:rPr lang="en-US"/>
              <a:t>RFC 5838 </a:t>
            </a:r>
            <a:r>
              <a:rPr lang="ru-RU"/>
              <a:t>предложил расширение для адресных семейств</a:t>
            </a:r>
          </a:p>
          <a:p>
            <a:endParaRPr lang="en-I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2D9FD99-8ADF-45F9-873E-F63E23985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OSPFv3 Instances</a:t>
            </a:r>
            <a:endParaRPr lang="en-IE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C0BD197-EA41-4FD7-ABF0-DAF39C248CF8}"/>
              </a:ext>
            </a:extLst>
          </p:cNvPr>
          <p:cNvGrpSpPr/>
          <p:nvPr/>
        </p:nvGrpSpPr>
        <p:grpSpPr>
          <a:xfrm>
            <a:off x="4079520" y="2297597"/>
            <a:ext cx="4032959" cy="711315"/>
            <a:chOff x="2917828" y="2297597"/>
            <a:chExt cx="4032959" cy="711315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243B761-F751-4B94-B1DF-285B6499B5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76951" y="2555784"/>
              <a:ext cx="1915073" cy="92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95000D1-DE00-4009-91E7-C95196EE2F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73001" y="2734549"/>
              <a:ext cx="1915073" cy="92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8BB739C-D0DA-4371-A60A-FA8C6256B6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17828" y="2655876"/>
              <a:ext cx="1055173" cy="284174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DD9B2A2E-1B72-40C7-A5FB-029338E4B50C}"/>
                </a:ext>
              </a:extLst>
            </p:cNvPr>
            <p:cNvCxnSpPr>
              <a:cxnSpLocks/>
            </p:cNvCxnSpPr>
            <p:nvPr/>
          </p:nvCxnSpPr>
          <p:spPr>
            <a:xfrm>
              <a:off x="2917828" y="2362200"/>
              <a:ext cx="1055173" cy="293676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E0012B5-6FDA-4213-93D7-1B7CD6E5B644}"/>
                </a:ext>
              </a:extLst>
            </p:cNvPr>
            <p:cNvCxnSpPr>
              <a:cxnSpLocks/>
            </p:cNvCxnSpPr>
            <p:nvPr/>
          </p:nvCxnSpPr>
          <p:spPr>
            <a:xfrm>
              <a:off x="2919576" y="2297597"/>
              <a:ext cx="0" cy="137097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pic>
          <p:nvPicPr>
            <p:cNvPr id="7" name="Picture 10" descr="C:\Users\ecoffey\AppData\Local\Temp\Rar$DRa0.386\30067_Device_router_default_256.png">
              <a:extLst>
                <a:ext uri="{FF2B5EF4-FFF2-40B4-BE49-F238E27FC236}">
                  <a16:creationId xmlns:a16="http://schemas.microsoft.com/office/drawing/2014/main" id="{FCC5404A-B22B-4F7D-A5CC-D26E70AEAC1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71" t="28931" r="8368" b="21666"/>
            <a:stretch/>
          </p:blipFill>
          <p:spPr bwMode="auto">
            <a:xfrm>
              <a:off x="3602720" y="2429197"/>
              <a:ext cx="747742" cy="4426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CD120803-2493-49B9-9FF2-561937E84384}"/>
                </a:ext>
              </a:extLst>
            </p:cNvPr>
            <p:cNvCxnSpPr>
              <a:cxnSpLocks/>
            </p:cNvCxnSpPr>
            <p:nvPr/>
          </p:nvCxnSpPr>
          <p:spPr>
            <a:xfrm>
              <a:off x="2921057" y="2871815"/>
              <a:ext cx="0" cy="137097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3DD1091-F1E7-4954-9660-08FC046A8E9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95614" y="2655876"/>
              <a:ext cx="1055173" cy="284174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67DD4C0-D286-499D-87D9-F43EBF1E337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95614" y="2362200"/>
              <a:ext cx="1055173" cy="293676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AD718FC-8B56-4588-8F8B-302BA4BB1A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49039" y="2297597"/>
              <a:ext cx="0" cy="137097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pic>
          <p:nvPicPr>
            <p:cNvPr id="18" name="Picture 10" descr="C:\Users\ecoffey\AppData\Local\Temp\Rar$DRa0.386\30067_Device_router_default_256.png">
              <a:extLst>
                <a:ext uri="{FF2B5EF4-FFF2-40B4-BE49-F238E27FC236}">
                  <a16:creationId xmlns:a16="http://schemas.microsoft.com/office/drawing/2014/main" id="{58A9B7D2-8FE6-4AC7-93A2-CB60C9827F0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71" t="28931" r="8368" b="21666"/>
            <a:stretch/>
          </p:blipFill>
          <p:spPr bwMode="auto">
            <a:xfrm flipH="1">
              <a:off x="5518153" y="2429197"/>
              <a:ext cx="747742" cy="4426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E3E4CBD-4BDB-493B-A193-97335CB3DF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47558" y="2871815"/>
              <a:ext cx="0" cy="137097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6FE5E368-6791-48A7-876F-6398C93F04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667170"/>
              </p:ext>
            </p:extLst>
          </p:nvPr>
        </p:nvGraphicFramePr>
        <p:xfrm>
          <a:off x="4231422" y="3821324"/>
          <a:ext cx="3721613" cy="25603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84605">
                  <a:extLst>
                    <a:ext uri="{9D8B030D-6E8A-4147-A177-3AD203B41FA5}">
                      <a16:colId xmlns:a16="http://schemas.microsoft.com/office/drawing/2014/main" val="3367463524"/>
                    </a:ext>
                  </a:extLst>
                </a:gridCol>
                <a:gridCol w="2437008">
                  <a:extLst>
                    <a:ext uri="{9D8B030D-6E8A-4147-A177-3AD203B41FA5}">
                      <a16:colId xmlns:a16="http://schemas.microsoft.com/office/drawing/2014/main" val="2394819913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Instance ID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Address Family</a:t>
                      </a:r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058926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  <a:r>
                        <a:rPr lang="en-US" dirty="0"/>
                        <a:t>-31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IPv6 Unicast</a:t>
                      </a:r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0191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32-63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IPv6 Multicast</a:t>
                      </a:r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298894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64-95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IPv4 Unicast</a:t>
                      </a:r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2103175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96-127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IPv4 Multicast</a:t>
                      </a:r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6302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128-191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Unassigned</a:t>
                      </a:r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483872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192-255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Reserved</a:t>
                      </a:r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7758064"/>
                  </a:ext>
                </a:extLst>
              </a:tr>
            </a:tbl>
          </a:graphicData>
        </a:graphic>
      </p:graphicFrame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13842D-8A28-479E-B9FB-4052F8F36BD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ROUTE - </a:t>
            </a:r>
            <a:r>
              <a:rPr lang="ru-RU"/>
              <a:t>Протокол </a:t>
            </a:r>
            <a:r>
              <a:rPr lang="en-US"/>
              <a:t>OSPFv3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B0E490B0-135E-4D57-93E1-270F0F18E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6EE92-0268-420E-B16C-2A05C8697830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6741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9DAAC53-26ED-4128-AFB3-1276FB706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Штатный механизм аутентификации использует </a:t>
            </a:r>
            <a:r>
              <a:rPr lang="en-US"/>
              <a:t>IPSec</a:t>
            </a:r>
          </a:p>
          <a:p>
            <a:pPr lvl="1"/>
            <a:r>
              <a:rPr lang="ru-RU"/>
              <a:t>Можно задействовать также и шифрование</a:t>
            </a:r>
          </a:p>
          <a:p>
            <a:pPr lvl="1"/>
            <a:r>
              <a:rPr lang="en-US"/>
              <a:t>OSPFv3 </a:t>
            </a:r>
            <a:r>
              <a:rPr lang="ru-RU"/>
              <a:t>не задействует </a:t>
            </a:r>
            <a:r>
              <a:rPr lang="en-US"/>
              <a:t>IKE/ISAKMP </a:t>
            </a:r>
            <a:r>
              <a:rPr lang="ru-RU"/>
              <a:t>и требует ручное задание параметров </a:t>
            </a:r>
            <a:r>
              <a:rPr lang="en-US"/>
              <a:t>SA</a:t>
            </a:r>
          </a:p>
          <a:p>
            <a:r>
              <a:rPr lang="en-US"/>
              <a:t>OSPFv3 Authentication Trailer</a:t>
            </a:r>
            <a:endParaRPr lang="ru-RU"/>
          </a:p>
          <a:p>
            <a:pPr lvl="1"/>
            <a:r>
              <a:rPr lang="ru-RU"/>
              <a:t>Дополнительный механизм, </a:t>
            </a:r>
            <a:r>
              <a:rPr lang="en-US"/>
              <a:t>RFC 7166</a:t>
            </a:r>
          </a:p>
          <a:p>
            <a:pPr lvl="1"/>
            <a:r>
              <a:rPr lang="ru-RU"/>
              <a:t>Работает аналогично </a:t>
            </a:r>
            <a:r>
              <a:rPr lang="en-US"/>
              <a:t>OSPFv2</a:t>
            </a:r>
            <a:r>
              <a:rPr lang="ru-RU"/>
              <a:t>, передает в пакете номер ключа и подпись</a:t>
            </a:r>
            <a:endParaRPr lang="en-I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9CC9CB3-3FE4-479B-B728-AFC466B77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Аутентификация в </a:t>
            </a:r>
            <a:r>
              <a:rPr lang="en-US"/>
              <a:t>OSPFv3</a:t>
            </a:r>
            <a:endParaRPr lang="en-I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2FE329-2949-499C-99C1-4E6EB213DB2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dirty="0"/>
              <a:t>Протокол </a:t>
            </a:r>
            <a:r>
              <a:rPr lang="en-US" dirty="0"/>
              <a:t>OSPFv3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1FF19-5FF7-4A18-80F5-DA529BCD4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6EE92-0268-420E-B16C-2A05C8697830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1898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9857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C49C00-51EF-4F52-B13D-7FFB03F16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Стандартный открытый протокол</a:t>
            </a:r>
          </a:p>
          <a:p>
            <a:pPr lvl="1"/>
            <a:r>
              <a:rPr lang="en-US"/>
              <a:t>RFC 2740, 5340 </a:t>
            </a:r>
            <a:r>
              <a:rPr lang="ru-RU"/>
              <a:t>и куча дополнений</a:t>
            </a:r>
          </a:p>
          <a:p>
            <a:r>
              <a:rPr lang="ru-RU"/>
              <a:t>Использует тот же алгоритм</a:t>
            </a:r>
            <a:r>
              <a:rPr lang="en-US"/>
              <a:t> </a:t>
            </a:r>
            <a:r>
              <a:rPr lang="ru-RU"/>
              <a:t>для работы с топологией, что и </a:t>
            </a:r>
            <a:r>
              <a:rPr lang="en-US"/>
              <a:t>OSPFv2</a:t>
            </a:r>
          </a:p>
          <a:p>
            <a:pPr lvl="1"/>
            <a:r>
              <a:rPr lang="ru-RU"/>
              <a:t>Топологическая и адресная информация разнесены в разные </a:t>
            </a:r>
            <a:r>
              <a:rPr lang="en-US"/>
              <a:t>LSA</a:t>
            </a:r>
            <a:endParaRPr lang="en-IE"/>
          </a:p>
          <a:p>
            <a:pPr lvl="1"/>
            <a:r>
              <a:rPr lang="ru-RU"/>
              <a:t>Использует </a:t>
            </a:r>
            <a:r>
              <a:rPr lang="en-US"/>
              <a:t>IPv6 </a:t>
            </a:r>
            <a:r>
              <a:rPr lang="ru-RU"/>
              <a:t>для обмена сообщениями</a:t>
            </a:r>
          </a:p>
          <a:p>
            <a:pPr lvl="2"/>
            <a:r>
              <a:rPr lang="ru-RU"/>
              <a:t>Работает с </a:t>
            </a:r>
            <a:r>
              <a:rPr lang="en-US"/>
              <a:t>link-local </a:t>
            </a:r>
            <a:r>
              <a:rPr lang="ru-RU"/>
              <a:t>адресами</a:t>
            </a:r>
          </a:p>
          <a:p>
            <a:pPr lvl="2"/>
            <a:r>
              <a:rPr lang="en-US"/>
              <a:t>AllSPFRouters – ff02::5; AllDRouters – ff02::6</a:t>
            </a:r>
            <a:endParaRPr lang="ru-RU"/>
          </a:p>
          <a:p>
            <a:pPr lvl="2"/>
            <a:r>
              <a:rPr lang="ru-RU"/>
              <a:t>Создавался для синхронизации маршрутов </a:t>
            </a:r>
            <a:r>
              <a:rPr lang="en-US"/>
              <a:t>IPv6, </a:t>
            </a:r>
            <a:r>
              <a:rPr lang="ru-RU"/>
              <a:t>позже адаптирован для маршрутов </a:t>
            </a:r>
            <a:r>
              <a:rPr lang="en-US"/>
              <a:t>IPv4</a:t>
            </a:r>
            <a:endParaRPr lang="ru-RU"/>
          </a:p>
          <a:p>
            <a:pPr lvl="2"/>
            <a:r>
              <a:rPr lang="ru-RU"/>
              <a:t>Для аутентификации используется встроенный в </a:t>
            </a:r>
            <a:r>
              <a:rPr lang="en-US"/>
              <a:t>IPv6 </a:t>
            </a:r>
            <a:r>
              <a:rPr lang="ru-RU"/>
              <a:t>протокол </a:t>
            </a:r>
            <a:r>
              <a:rPr lang="en-US"/>
              <a:t>AH</a:t>
            </a:r>
          </a:p>
          <a:p>
            <a:pPr lvl="1"/>
            <a:r>
              <a:rPr lang="ru-RU"/>
              <a:t>Использует те же типы пакетов: </a:t>
            </a:r>
            <a:r>
              <a:rPr lang="en-US"/>
              <a:t>Hello, DBD, LSR, LSU, LSAck</a:t>
            </a:r>
            <a:endParaRPr lang="ru-R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546153C-98B3-4F58-A931-8A47D1156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Особенности </a:t>
            </a:r>
            <a:r>
              <a:rPr lang="en-US"/>
              <a:t>OSPFv3</a:t>
            </a:r>
            <a:endParaRPr lang="en-I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3E4380-2C43-42F7-8DE2-918F3A42A2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dirty="0"/>
              <a:t>Протокол </a:t>
            </a:r>
            <a:r>
              <a:rPr lang="en-US" dirty="0"/>
              <a:t>OSPFv3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C2C29B-FEDA-4DC8-93C2-CA7F1DEFF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6EE92-0268-420E-B16C-2A05C8697830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872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A896B0-9CD8-4E5C-9935-2D80DD876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Найдите 10 отличий в заголовке </a:t>
            </a:r>
            <a:r>
              <a:rPr lang="en-US"/>
              <a:t>OSPFv3 </a:t>
            </a:r>
            <a:r>
              <a:rPr lang="ru-RU"/>
              <a:t>по сравнению с </a:t>
            </a:r>
            <a:r>
              <a:rPr lang="en-US"/>
              <a:t>OSPFv2:</a:t>
            </a:r>
            <a:endParaRPr lang="en-I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0B96972-69B3-4178-8271-F4EC79306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Формат пакета</a:t>
            </a:r>
            <a:endParaRPr lang="en-IE" dirty="0"/>
          </a:p>
        </p:txBody>
      </p:sp>
      <p:graphicFrame>
        <p:nvGraphicFramePr>
          <p:cNvPr id="7" name="Content Placeholder 5">
            <a:extLst>
              <a:ext uri="{FF2B5EF4-FFF2-40B4-BE49-F238E27FC236}">
                <a16:creationId xmlns:a16="http://schemas.microsoft.com/office/drawing/2014/main" id="{F3B6F80B-3644-46B0-9EFA-7FCEC77497A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11153890"/>
              </p:ext>
            </p:extLst>
          </p:nvPr>
        </p:nvGraphicFramePr>
        <p:xfrm>
          <a:off x="609599" y="1726250"/>
          <a:ext cx="10972800" cy="12954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42900">
                  <a:extLst>
                    <a:ext uri="{9D8B030D-6E8A-4147-A177-3AD203B41FA5}">
                      <a16:colId xmlns:a16="http://schemas.microsoft.com/office/drawing/2014/main" val="3603457572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3182304134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86862568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1724865734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4729202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81840753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119050474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1107514273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1771542068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517346928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186018056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4177680239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89789338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1028695166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3587523778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3350773958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3153401807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72156405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3125812171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853680769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3080719682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149479844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390586284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404835764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3758001719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3030748833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3492845794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488510467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1632526713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938262456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130140398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3305352192"/>
                    </a:ext>
                  </a:extLst>
                </a:gridCol>
              </a:tblGrid>
              <a:tr h="59387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34844615"/>
                  </a:ext>
                </a:extLst>
              </a:tr>
              <a:tr h="237550">
                <a:tc gridSpan="8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Version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Type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16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Packet Length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9055025"/>
                  </a:ext>
                </a:extLst>
              </a:tr>
              <a:tr h="237550">
                <a:tc gridSpan="3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Router ID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2343506"/>
                  </a:ext>
                </a:extLst>
              </a:tr>
              <a:tr h="237550">
                <a:tc gridSpan="3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Area ID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1482236"/>
                  </a:ext>
                </a:extLst>
              </a:tr>
              <a:tr h="237550">
                <a:tc gridSpan="16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Checksum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Instance ID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Reserved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8823177"/>
                  </a:ext>
                </a:extLst>
              </a:tr>
            </a:tbl>
          </a:graphicData>
        </a:graphic>
      </p:graphicFrame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7BF8B0B1-B110-4BB5-9F2F-35E0FB074BFF}"/>
              </a:ext>
            </a:extLst>
          </p:cNvPr>
          <p:cNvSpPr txBox="1">
            <a:spLocks/>
          </p:cNvSpPr>
          <p:nvPr/>
        </p:nvSpPr>
        <p:spPr>
          <a:xfrm>
            <a:off x="609599" y="3150704"/>
            <a:ext cx="10972800" cy="2991679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 Light" panose="020F0302020204030204" pitchFamily="34" charset="0"/>
              <a:buChar char="‐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Version = </a:t>
            </a:r>
            <a:r>
              <a:rPr lang="ru-RU" dirty="0"/>
              <a:t>3</a:t>
            </a:r>
            <a:endParaRPr lang="en-US" dirty="0"/>
          </a:p>
          <a:p>
            <a:r>
              <a:rPr lang="en-US" dirty="0"/>
              <a:t>Type</a:t>
            </a:r>
          </a:p>
          <a:p>
            <a:pPr lvl="1"/>
            <a:r>
              <a:rPr lang="en-US" dirty="0"/>
              <a:t>1 – Hello</a:t>
            </a:r>
          </a:p>
          <a:p>
            <a:pPr lvl="1"/>
            <a:r>
              <a:rPr lang="en-US" dirty="0"/>
              <a:t>2 – DBD</a:t>
            </a:r>
          </a:p>
          <a:p>
            <a:pPr lvl="1"/>
            <a:r>
              <a:rPr lang="en-US" dirty="0"/>
              <a:t>3 – LS Request</a:t>
            </a:r>
          </a:p>
          <a:p>
            <a:pPr lvl="1"/>
            <a:r>
              <a:rPr lang="en-US" dirty="0"/>
              <a:t>4 – LS Update</a:t>
            </a:r>
          </a:p>
          <a:p>
            <a:pPr lvl="1"/>
            <a:r>
              <a:rPr lang="en-US" dirty="0"/>
              <a:t>5 – LS Acknowledgment</a:t>
            </a:r>
          </a:p>
          <a:p>
            <a:r>
              <a:rPr lang="en-US" dirty="0"/>
              <a:t>Router ID – </a:t>
            </a:r>
            <a:r>
              <a:rPr lang="ru-RU" dirty="0"/>
              <a:t>уникальный в </a:t>
            </a:r>
            <a:r>
              <a:rPr lang="en-US" dirty="0"/>
              <a:t>AS ID</a:t>
            </a:r>
            <a:endParaRPr lang="ru-RU" dirty="0"/>
          </a:p>
          <a:p>
            <a:pPr lvl="1"/>
            <a:r>
              <a:rPr lang="ru-RU" dirty="0"/>
              <a:t>По-прежнему 32 бита</a:t>
            </a:r>
            <a:endParaRPr lang="en-US" dirty="0"/>
          </a:p>
          <a:p>
            <a:r>
              <a:rPr lang="en-US" dirty="0"/>
              <a:t>Checksum – Internet Checksum</a:t>
            </a:r>
          </a:p>
          <a:p>
            <a:r>
              <a:rPr lang="ru-RU" dirty="0"/>
              <a:t>Нет полей для аутентификации</a:t>
            </a:r>
          </a:p>
          <a:p>
            <a:r>
              <a:rPr lang="en-US" dirty="0"/>
              <a:t>Reserved = 0</a:t>
            </a:r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E5BDFD-0C0B-4D5E-910C-969553E4FAF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dirty="0"/>
              <a:t>Протокол </a:t>
            </a:r>
            <a:r>
              <a:rPr lang="en-US" dirty="0"/>
              <a:t>OSPFv3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9CA1C4-1443-4001-B5DF-976E9EE9F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6EE92-0268-420E-B16C-2A05C8697830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032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A896B0-9CD8-4E5C-9935-2D80DD876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Формат пакета </a:t>
            </a:r>
            <a:r>
              <a:rPr lang="en-US"/>
              <a:t>Hello</a:t>
            </a:r>
            <a:r>
              <a:rPr lang="ru-RU"/>
              <a:t>:</a:t>
            </a:r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ru-RU"/>
              <a:t>Изменения по сравнению с </a:t>
            </a:r>
            <a:r>
              <a:rPr lang="en-US"/>
              <a:t>OSPFv2:</a:t>
            </a:r>
          </a:p>
          <a:p>
            <a:pPr lvl="1"/>
            <a:r>
              <a:rPr lang="ru-RU"/>
              <a:t>Добавлен </a:t>
            </a:r>
            <a:r>
              <a:rPr lang="en-US"/>
              <a:t>Interface ID (</a:t>
            </a:r>
            <a:r>
              <a:rPr lang="ru-RU"/>
              <a:t>топологическая информация)</a:t>
            </a:r>
          </a:p>
          <a:p>
            <a:pPr lvl="1"/>
            <a:r>
              <a:rPr lang="ru-RU"/>
              <a:t>Убрана адресная информация (маска сети и </a:t>
            </a:r>
            <a:r>
              <a:rPr lang="en-US"/>
              <a:t>IP</a:t>
            </a:r>
            <a:r>
              <a:rPr lang="ru-RU"/>
              <a:t>-адрес из заголовка </a:t>
            </a:r>
            <a:r>
              <a:rPr lang="en-US"/>
              <a:t>IP-</a:t>
            </a:r>
            <a:r>
              <a:rPr lang="ru-RU"/>
              <a:t>пакета)</a:t>
            </a:r>
          </a:p>
          <a:p>
            <a:pPr lvl="1"/>
            <a:r>
              <a:rPr lang="ru-RU"/>
              <a:t>Поле </a:t>
            </a:r>
            <a:r>
              <a:rPr lang="en-US"/>
              <a:t>Options </a:t>
            </a:r>
            <a:r>
              <a:rPr lang="ru-RU"/>
              <a:t>увеличено до 24 бит</a:t>
            </a:r>
          </a:p>
          <a:p>
            <a:pPr lvl="1"/>
            <a:r>
              <a:rPr lang="ru-RU"/>
              <a:t>Поле </a:t>
            </a:r>
            <a:r>
              <a:rPr lang="en-US"/>
              <a:t>Dead Interval </a:t>
            </a:r>
            <a:r>
              <a:rPr lang="ru-RU"/>
              <a:t>уменьшено до 16 бит</a:t>
            </a:r>
            <a:endParaRPr lang="ru-R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0B96972-69B3-4178-8271-F4EC79306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Hello</a:t>
            </a:r>
            <a:endParaRPr lang="en-IE" dirty="0"/>
          </a:p>
        </p:txBody>
      </p:sp>
      <p:graphicFrame>
        <p:nvGraphicFramePr>
          <p:cNvPr id="7" name="Content Placeholder 5">
            <a:extLst>
              <a:ext uri="{FF2B5EF4-FFF2-40B4-BE49-F238E27FC236}">
                <a16:creationId xmlns:a16="http://schemas.microsoft.com/office/drawing/2014/main" id="{F3B6F80B-3644-46B0-9EFA-7FCEC77497A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9657739"/>
              </p:ext>
            </p:extLst>
          </p:nvPr>
        </p:nvGraphicFramePr>
        <p:xfrm>
          <a:off x="609599" y="1726250"/>
          <a:ext cx="10972800" cy="19050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42900">
                  <a:extLst>
                    <a:ext uri="{9D8B030D-6E8A-4147-A177-3AD203B41FA5}">
                      <a16:colId xmlns:a16="http://schemas.microsoft.com/office/drawing/2014/main" val="3603457572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3182304134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86862568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1724865734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4729202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81840753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119050474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1107514273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1771542068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517346928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186018056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4177680239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89789338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1028695166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3587523778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3350773958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3153401807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72156405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3125812171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853680769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3080719682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149479844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390586284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404835764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3758001719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3030748833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3492845794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488510467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1632526713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938262456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130140398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3305352192"/>
                    </a:ext>
                  </a:extLst>
                </a:gridCol>
              </a:tblGrid>
              <a:tr h="59387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34844615"/>
                  </a:ext>
                </a:extLst>
              </a:tr>
              <a:tr h="237550">
                <a:tc gridSpan="3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Interface ID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9055025"/>
                  </a:ext>
                </a:extLst>
              </a:tr>
              <a:tr h="237550">
                <a:tc gridSpan="8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Priority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gridSpan="24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Options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7133466"/>
                  </a:ext>
                </a:extLst>
              </a:tr>
              <a:tr h="237550">
                <a:tc gridSpan="16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Hello Interval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16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Dead Interval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2343506"/>
                  </a:ext>
                </a:extLst>
              </a:tr>
              <a:tr h="237550">
                <a:tc gridSpan="3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DR IP address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8823177"/>
                  </a:ext>
                </a:extLst>
              </a:tr>
              <a:tr h="237550">
                <a:tc gridSpan="3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BDR IP address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444777"/>
                  </a:ext>
                </a:extLst>
              </a:tr>
              <a:tr h="237550">
                <a:tc gridSpan="3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Neighbor List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5706141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162C4A-0F4C-450D-AF14-DD5AA7D20EF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dirty="0"/>
              <a:t>Протокол </a:t>
            </a:r>
            <a:r>
              <a:rPr lang="en-US" dirty="0"/>
              <a:t>OSPFv3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5DC3DB1-35C0-41F4-82CC-BC1693763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6EE92-0268-420E-B16C-2A05C8697830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69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A896B0-9CD8-4E5C-9935-2D80DD876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Формат пакета </a:t>
            </a:r>
            <a:r>
              <a:rPr lang="en-US"/>
              <a:t>DBD</a:t>
            </a:r>
            <a:r>
              <a:rPr lang="ru-RU"/>
              <a:t>:</a:t>
            </a:r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r>
              <a:rPr lang="ru-RU"/>
              <a:t>Изменения по сравнению с </a:t>
            </a:r>
            <a:r>
              <a:rPr lang="en-US"/>
              <a:t>OSPFv2</a:t>
            </a:r>
          </a:p>
          <a:p>
            <a:pPr lvl="1"/>
            <a:r>
              <a:rPr lang="ru-RU"/>
              <a:t>Поле </a:t>
            </a:r>
            <a:r>
              <a:rPr lang="en-US"/>
              <a:t>Options </a:t>
            </a:r>
            <a:r>
              <a:rPr lang="ru-RU"/>
              <a:t>увеличено до 24 бит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0B96972-69B3-4178-8271-F4EC79306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Database Description</a:t>
            </a:r>
            <a:endParaRPr lang="en-IE" dirty="0"/>
          </a:p>
        </p:txBody>
      </p:sp>
      <p:graphicFrame>
        <p:nvGraphicFramePr>
          <p:cNvPr id="7" name="Content Placeholder 5">
            <a:extLst>
              <a:ext uri="{FF2B5EF4-FFF2-40B4-BE49-F238E27FC236}">
                <a16:creationId xmlns:a16="http://schemas.microsoft.com/office/drawing/2014/main" id="{F3B6F80B-3644-46B0-9EFA-7FCEC77497A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79852978"/>
              </p:ext>
            </p:extLst>
          </p:nvPr>
        </p:nvGraphicFramePr>
        <p:xfrm>
          <a:off x="609600" y="1718400"/>
          <a:ext cx="10972800" cy="17106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42900">
                  <a:extLst>
                    <a:ext uri="{9D8B030D-6E8A-4147-A177-3AD203B41FA5}">
                      <a16:colId xmlns:a16="http://schemas.microsoft.com/office/drawing/2014/main" val="3603457572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3182304134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86862568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1724865734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4729202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81840753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119050474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1107514273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1771542068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517346928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186018056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4177680239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89789338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1028695166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3587523778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3350773958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3153401807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72156405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3125812171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853680769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3080719682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149479844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390586284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404835764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3758001719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3030748833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3492845794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488510467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1632526713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938262456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130140398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3305352192"/>
                    </a:ext>
                  </a:extLst>
                </a:gridCol>
              </a:tblGrid>
              <a:tr h="59387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34844615"/>
                  </a:ext>
                </a:extLst>
              </a:tr>
              <a:tr h="237550">
                <a:tc gridSpan="8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gridSpan="24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Options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anchor="ctr"/>
                </a:tc>
                <a:extLst>
                  <a:ext uri="{0D108BD9-81ED-4DB2-BD59-A6C34878D82A}">
                    <a16:rowId xmlns:a16="http://schemas.microsoft.com/office/drawing/2014/main" val="2353689219"/>
                  </a:ext>
                </a:extLst>
              </a:tr>
              <a:tr h="237550">
                <a:tc gridSpan="16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Interface MTU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MS</a:t>
                      </a:r>
                    </a:p>
                  </a:txBody>
                  <a:tcPr marL="0" marR="0" anchor="ctr"/>
                </a:tc>
                <a:extLst>
                  <a:ext uri="{0D108BD9-81ED-4DB2-BD59-A6C34878D82A}">
                    <a16:rowId xmlns:a16="http://schemas.microsoft.com/office/drawing/2014/main" val="3439055025"/>
                  </a:ext>
                </a:extLst>
              </a:tr>
              <a:tr h="237550">
                <a:tc gridSpan="3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DD Sequence Number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8823177"/>
                  </a:ext>
                </a:extLst>
              </a:tr>
              <a:tr h="720000">
                <a:tc gridSpan="3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LSA Headers List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444777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AEB6C6-271B-40B8-8107-756B884781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dirty="0"/>
              <a:t>Протокол </a:t>
            </a:r>
            <a:r>
              <a:rPr lang="en-US" dirty="0"/>
              <a:t>OSPFv3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9931A13-C09D-47D3-901F-A8172C7E2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6EE92-0268-420E-B16C-2A05C8697830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182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4C67387-DA50-4421-A0BC-A0266C636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Изменения в заголовке </a:t>
            </a:r>
            <a:r>
              <a:rPr lang="en-US"/>
              <a:t>LSA </a:t>
            </a:r>
            <a:r>
              <a:rPr lang="ru-RU"/>
              <a:t>по сравнению с </a:t>
            </a:r>
            <a:r>
              <a:rPr lang="en-US"/>
              <a:t>OSPFv2:</a:t>
            </a:r>
          </a:p>
          <a:p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r>
              <a:rPr lang="ru-RU"/>
              <a:t>Изменения по сравнению с </a:t>
            </a:r>
            <a:r>
              <a:rPr lang="en-US"/>
              <a:t>OSPFv2</a:t>
            </a:r>
          </a:p>
          <a:p>
            <a:pPr lvl="1"/>
            <a:r>
              <a:rPr lang="ru-RU"/>
              <a:t>Убрано поле </a:t>
            </a:r>
            <a:r>
              <a:rPr lang="en-US"/>
              <a:t>Options (</a:t>
            </a:r>
            <a:r>
              <a:rPr lang="ru-RU"/>
              <a:t>переехало в </a:t>
            </a:r>
            <a:r>
              <a:rPr lang="en-US"/>
              <a:t>LSA</a:t>
            </a:r>
            <a:r>
              <a:rPr lang="ru-RU"/>
              <a:t>)</a:t>
            </a:r>
          </a:p>
          <a:p>
            <a:pPr lvl="1"/>
            <a:r>
              <a:rPr lang="ru-RU"/>
              <a:t>Поле </a:t>
            </a:r>
            <a:r>
              <a:rPr lang="en-US"/>
              <a:t>LSA Type </a:t>
            </a:r>
            <a:r>
              <a:rPr lang="ru-RU"/>
              <a:t>увеличено до </a:t>
            </a:r>
            <a:r>
              <a:rPr lang="en-US"/>
              <a:t>16</a:t>
            </a:r>
            <a:r>
              <a:rPr lang="ru-RU"/>
              <a:t> байт</a:t>
            </a:r>
            <a:endParaRPr lang="en-US"/>
          </a:p>
          <a:p>
            <a:pPr lvl="1"/>
            <a:endParaRPr lang="en-I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1EF5EC0-A1D2-417A-AEC0-A7D7D4894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Заголовок </a:t>
            </a:r>
            <a:r>
              <a:rPr lang="en-US"/>
              <a:t>LSA</a:t>
            </a:r>
            <a:endParaRPr lang="en-IE" dirty="0"/>
          </a:p>
        </p:txBody>
      </p:sp>
      <p:graphicFrame>
        <p:nvGraphicFramePr>
          <p:cNvPr id="4" name="Content Placeholder 5">
            <a:extLst>
              <a:ext uri="{FF2B5EF4-FFF2-40B4-BE49-F238E27FC236}">
                <a16:creationId xmlns:a16="http://schemas.microsoft.com/office/drawing/2014/main" id="{D96B15B3-0CA7-4AAE-937C-E414A0B2737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25469859"/>
              </p:ext>
            </p:extLst>
          </p:nvPr>
        </p:nvGraphicFramePr>
        <p:xfrm>
          <a:off x="609599" y="1726250"/>
          <a:ext cx="10972800" cy="1600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42900">
                  <a:extLst>
                    <a:ext uri="{9D8B030D-6E8A-4147-A177-3AD203B41FA5}">
                      <a16:colId xmlns:a16="http://schemas.microsoft.com/office/drawing/2014/main" val="3603457572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3182304134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86862568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1724865734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4729202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81840753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119050474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1107514273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1771542068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517346928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186018056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4177680239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89789338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1028695166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3587523778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3350773958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3153401807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72156405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3125812171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853680769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3080719682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149479844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390586284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404835764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3758001719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3030748833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3492845794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488510467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1632526713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938262456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130140398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3305352192"/>
                    </a:ext>
                  </a:extLst>
                </a:gridCol>
              </a:tblGrid>
              <a:tr h="59387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34844615"/>
                  </a:ext>
                </a:extLst>
              </a:tr>
              <a:tr h="237550">
                <a:tc gridSpan="16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LS Age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16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LS Type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2343506"/>
                  </a:ext>
                </a:extLst>
              </a:tr>
              <a:tr h="237550">
                <a:tc gridSpan="3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LS ID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1482236"/>
                  </a:ext>
                </a:extLst>
              </a:tr>
              <a:tr h="237550">
                <a:tc gridSpan="3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Advertising Router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8823177"/>
                  </a:ext>
                </a:extLst>
              </a:tr>
              <a:tr h="237550">
                <a:tc gridSpan="3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LS Sequence Number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444777"/>
                  </a:ext>
                </a:extLst>
              </a:tr>
              <a:tr h="237550">
                <a:tc gridSpan="16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LS Checksum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16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Length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5706141"/>
                  </a:ext>
                </a:extLst>
              </a:tr>
            </a:tbl>
          </a:graphicData>
        </a:graphic>
      </p:graphicFrame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8F019E2-0C56-48B4-A8A5-3866C51061F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dirty="0"/>
              <a:t>Протокол </a:t>
            </a:r>
            <a:r>
              <a:rPr lang="en-US" dirty="0"/>
              <a:t>OSPFv3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6CC8D97-818C-4562-B59D-E082B79DE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6EE92-0268-420E-B16C-2A05C8697830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654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306234A-5960-460E-8E98-277437D3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96752"/>
            <a:ext cx="10972800" cy="4399376"/>
          </a:xfrm>
        </p:spPr>
        <p:txBody>
          <a:bodyPr numCol="2"/>
          <a:lstStyle/>
          <a:p>
            <a:r>
              <a:rPr lang="ru-RU" dirty="0"/>
              <a:t>Базовые типы </a:t>
            </a:r>
            <a:r>
              <a:rPr lang="en-US" dirty="0"/>
              <a:t>LSA</a:t>
            </a:r>
            <a:r>
              <a:rPr lang="ru-RU" dirty="0"/>
              <a:t> </a:t>
            </a:r>
            <a:r>
              <a:rPr lang="en-US" dirty="0"/>
              <a:t>OSPFv3</a:t>
            </a:r>
            <a:endParaRPr lang="ru-RU" dirty="0"/>
          </a:p>
          <a:p>
            <a:pPr lvl="1"/>
            <a:r>
              <a:rPr lang="en-IE" dirty="0"/>
              <a:t>0x2001 – Router-LSA</a:t>
            </a:r>
          </a:p>
          <a:p>
            <a:pPr lvl="1"/>
            <a:r>
              <a:rPr lang="en-IE" dirty="0"/>
              <a:t>0x2002 – Network-LSA</a:t>
            </a:r>
          </a:p>
          <a:p>
            <a:pPr lvl="1"/>
            <a:r>
              <a:rPr lang="en-IE" dirty="0"/>
              <a:t>0x2003 – Inter-Area-Prefix-LSA</a:t>
            </a:r>
          </a:p>
          <a:p>
            <a:pPr lvl="1"/>
            <a:r>
              <a:rPr lang="en-IE" dirty="0"/>
              <a:t>0x2004 – Inter-Area-Router-LSA</a:t>
            </a:r>
          </a:p>
          <a:p>
            <a:pPr lvl="1"/>
            <a:r>
              <a:rPr lang="en-IE" dirty="0"/>
              <a:t>0x4005 – AS-External-LSA</a:t>
            </a:r>
          </a:p>
          <a:p>
            <a:pPr lvl="1"/>
            <a:r>
              <a:rPr lang="en-IE" dirty="0"/>
              <a:t>0x2006 – Deprecated</a:t>
            </a:r>
          </a:p>
          <a:p>
            <a:pPr lvl="1"/>
            <a:r>
              <a:rPr lang="en-IE" dirty="0"/>
              <a:t>0x2007 – NSSA-LSA</a:t>
            </a:r>
          </a:p>
          <a:p>
            <a:pPr lvl="1"/>
            <a:r>
              <a:rPr lang="en-IE" dirty="0"/>
              <a:t>0x0008 – Link-LSA</a:t>
            </a:r>
          </a:p>
          <a:p>
            <a:pPr lvl="1"/>
            <a:r>
              <a:rPr lang="en-IE" dirty="0"/>
              <a:t>0x2009 – Intra-Area-Prefix-LSA</a:t>
            </a:r>
            <a:endParaRPr lang="ru-RU" dirty="0"/>
          </a:p>
          <a:p>
            <a:r>
              <a:rPr lang="ru-RU" dirty="0"/>
              <a:t>Бит </a:t>
            </a:r>
            <a:r>
              <a:rPr lang="en-US" dirty="0"/>
              <a:t>U</a:t>
            </a:r>
            <a:r>
              <a:rPr lang="ru-RU" dirty="0"/>
              <a:t> указывает, что делать с </a:t>
            </a:r>
            <a:r>
              <a:rPr lang="en-US" dirty="0"/>
              <a:t>LSA </a:t>
            </a:r>
            <a:r>
              <a:rPr lang="ru-RU" dirty="0"/>
              <a:t>неизвестного типа</a:t>
            </a:r>
          </a:p>
          <a:p>
            <a:pPr lvl="1"/>
            <a:r>
              <a:rPr lang="ru-RU" dirty="0"/>
              <a:t>0 – трактовать </a:t>
            </a:r>
            <a:r>
              <a:rPr lang="en-US" dirty="0"/>
              <a:t>LSA </a:t>
            </a:r>
            <a:r>
              <a:rPr lang="ru-RU" dirty="0"/>
              <a:t>как </a:t>
            </a:r>
            <a:r>
              <a:rPr lang="en-US" dirty="0"/>
              <a:t>Link-local</a:t>
            </a:r>
          </a:p>
          <a:p>
            <a:pPr lvl="1"/>
            <a:r>
              <a:rPr lang="en-US" dirty="0"/>
              <a:t>1 – </a:t>
            </a:r>
            <a:r>
              <a:rPr lang="ru-RU" dirty="0"/>
              <a:t>распространять по </a:t>
            </a:r>
            <a:r>
              <a:rPr lang="en-US" dirty="0"/>
              <a:t>S-</a:t>
            </a:r>
            <a:r>
              <a:rPr lang="ru-RU" dirty="0"/>
              <a:t>битам</a:t>
            </a:r>
          </a:p>
          <a:p>
            <a:r>
              <a:rPr lang="ru-RU" dirty="0"/>
              <a:t>Биты </a:t>
            </a:r>
            <a:r>
              <a:rPr lang="en-US" dirty="0"/>
              <a:t>S1</a:t>
            </a:r>
            <a:r>
              <a:rPr lang="ru-RU" dirty="0"/>
              <a:t>2</a:t>
            </a:r>
            <a:r>
              <a:rPr lang="en-US" dirty="0"/>
              <a:t> </a:t>
            </a:r>
            <a:r>
              <a:rPr lang="ru-RU" dirty="0"/>
              <a:t>указывают </a:t>
            </a:r>
            <a:r>
              <a:rPr lang="en-US" dirty="0"/>
              <a:t>LSA Scope</a:t>
            </a:r>
            <a:endParaRPr lang="ru-RU" dirty="0"/>
          </a:p>
          <a:p>
            <a:pPr lvl="1"/>
            <a:r>
              <a:rPr lang="ru-RU" dirty="0"/>
              <a:t>00 – </a:t>
            </a:r>
            <a:r>
              <a:rPr lang="en-US" dirty="0"/>
              <a:t>Link-local scoping</a:t>
            </a:r>
          </a:p>
          <a:p>
            <a:pPr lvl="1"/>
            <a:r>
              <a:rPr lang="ru-RU" dirty="0"/>
              <a:t>01 – </a:t>
            </a:r>
            <a:r>
              <a:rPr lang="en-US" dirty="0"/>
              <a:t>Area scoping</a:t>
            </a:r>
          </a:p>
          <a:p>
            <a:pPr lvl="1"/>
            <a:r>
              <a:rPr lang="en-US" dirty="0"/>
              <a:t>10 – AS scoping</a:t>
            </a:r>
            <a:endParaRPr lang="en-IE" dirty="0"/>
          </a:p>
          <a:p>
            <a:pPr lvl="1"/>
            <a:r>
              <a:rPr lang="en-US" dirty="0"/>
              <a:t>11 – </a:t>
            </a:r>
            <a:r>
              <a:rPr lang="ru-RU" dirty="0"/>
              <a:t>зарезервировано</a:t>
            </a:r>
            <a:endParaRPr lang="en-I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769AF2D-8B64-4131-89B3-1419647C2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Типы </a:t>
            </a:r>
            <a:r>
              <a:rPr lang="en-US"/>
              <a:t>LSA </a:t>
            </a:r>
            <a:r>
              <a:rPr lang="ru-RU"/>
              <a:t>в </a:t>
            </a:r>
            <a:r>
              <a:rPr lang="en-US"/>
              <a:t>OSPFv3</a:t>
            </a:r>
            <a:endParaRPr lang="en-IE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C29765C-3295-420E-B70D-6CA2C7B1C2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6286595"/>
              </p:ext>
            </p:extLst>
          </p:nvPr>
        </p:nvGraphicFramePr>
        <p:xfrm>
          <a:off x="3352800" y="5741642"/>
          <a:ext cx="5486400" cy="3810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42900">
                  <a:extLst>
                    <a:ext uri="{9D8B030D-6E8A-4147-A177-3AD203B41FA5}">
                      <a16:colId xmlns:a16="http://schemas.microsoft.com/office/drawing/2014/main" val="270897414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525013408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796350926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87336512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519165017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1183909851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384601908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1669501121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420351312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906666846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113508503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343682049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3422105317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838133478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3838499359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3025365084"/>
                    </a:ext>
                  </a:extLst>
                </a:gridCol>
              </a:tblGrid>
              <a:tr h="59387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193455855"/>
                  </a:ext>
                </a:extLst>
              </a:tr>
              <a:tr h="2375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U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S2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S1</a:t>
                      </a:r>
                    </a:p>
                  </a:txBody>
                  <a:tcPr marL="45720" marR="45720" anchor="ctr"/>
                </a:tc>
                <a:tc gridSpan="1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LSA Function Code</a:t>
                      </a:r>
                    </a:p>
                  </a:txBody>
                  <a:tcPr marL="45720" marR="4572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377069"/>
                  </a:ext>
                </a:extLst>
              </a:tr>
            </a:tbl>
          </a:graphicData>
        </a:graphic>
      </p:graphicFrame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AE8297E-7278-43CB-8BCB-8CCB0A5B8B4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dirty="0"/>
              <a:t>Протокол </a:t>
            </a:r>
            <a:r>
              <a:rPr lang="en-US" dirty="0"/>
              <a:t>OSPFv3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166A7AF-18FD-470F-9F0F-8775DE9C4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6EE92-0268-420E-B16C-2A05C8697830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744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D3D5F35-77B7-42F8-800B-D70C4592F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В </a:t>
            </a:r>
            <a:r>
              <a:rPr lang="en-US"/>
              <a:t>LSA1/2 </a:t>
            </a:r>
            <a:r>
              <a:rPr lang="ru-RU"/>
              <a:t>осталась только топологическая информация</a:t>
            </a:r>
          </a:p>
          <a:p>
            <a:pPr lvl="1"/>
            <a:r>
              <a:rPr lang="ru-RU"/>
              <a:t>Информация</a:t>
            </a:r>
            <a:r>
              <a:rPr lang="en-US"/>
              <a:t> </a:t>
            </a:r>
            <a:r>
              <a:rPr lang="ru-RU"/>
              <a:t>о пользовательских сетях уехала в</a:t>
            </a:r>
            <a:r>
              <a:rPr lang="en-US"/>
              <a:t> Intra-Area-Prefix</a:t>
            </a:r>
            <a:r>
              <a:rPr lang="ru-RU"/>
              <a:t> </a:t>
            </a:r>
            <a:r>
              <a:rPr lang="en-US"/>
              <a:t>LSA9</a:t>
            </a:r>
            <a:endParaRPr lang="ru-RU"/>
          </a:p>
          <a:p>
            <a:pPr lvl="1"/>
            <a:r>
              <a:rPr lang="ru-RU"/>
              <a:t>Информация об адресах </a:t>
            </a:r>
            <a:r>
              <a:rPr lang="en-US"/>
              <a:t>next hop </a:t>
            </a:r>
            <a:r>
              <a:rPr lang="ru-RU"/>
              <a:t>уехала в </a:t>
            </a:r>
            <a:r>
              <a:rPr lang="en-US"/>
              <a:t>link-local</a:t>
            </a:r>
            <a:r>
              <a:rPr lang="ru-RU"/>
              <a:t> </a:t>
            </a:r>
            <a:r>
              <a:rPr lang="en-US"/>
              <a:t>Link LSA8</a:t>
            </a:r>
            <a:endParaRPr lang="ru-RU"/>
          </a:p>
          <a:p>
            <a:pPr lvl="1"/>
            <a:r>
              <a:rPr lang="ru-RU"/>
              <a:t>В </a:t>
            </a:r>
            <a:r>
              <a:rPr lang="en-US"/>
              <a:t>LSA2 </a:t>
            </a:r>
            <a:r>
              <a:rPr lang="ru-RU"/>
              <a:t>остался только список подключенных </a:t>
            </a:r>
            <a:r>
              <a:rPr lang="en-US"/>
              <a:t>Router ID</a:t>
            </a:r>
            <a:endParaRPr lang="en-IE"/>
          </a:p>
          <a:p>
            <a:r>
              <a:rPr lang="ru-RU"/>
              <a:t>Появились </a:t>
            </a:r>
            <a:r>
              <a:rPr lang="en-US"/>
              <a:t>Interface ID</a:t>
            </a:r>
            <a:r>
              <a:rPr lang="ru-RU"/>
              <a:t> в </a:t>
            </a:r>
            <a:r>
              <a:rPr lang="en-US"/>
              <a:t>LSA1, LSA8 </a:t>
            </a:r>
            <a:r>
              <a:rPr lang="ru-RU"/>
              <a:t>и </a:t>
            </a:r>
            <a:r>
              <a:rPr lang="en-US"/>
              <a:t>LSA9</a:t>
            </a:r>
          </a:p>
          <a:p>
            <a:endParaRPr lang="ru-RU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9DA9128-DAF2-4C6A-B1EA-8FE72A742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Изменения в логике </a:t>
            </a:r>
            <a:r>
              <a:rPr lang="en-US"/>
              <a:t>LSA1/2</a:t>
            </a:r>
            <a:endParaRPr lang="en-IE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3FD284F-23A1-41C0-88AD-7F984F20F31D}"/>
              </a:ext>
            </a:extLst>
          </p:cNvPr>
          <p:cNvCxnSpPr>
            <a:cxnSpLocks/>
          </p:cNvCxnSpPr>
          <p:nvPr/>
        </p:nvCxnSpPr>
        <p:spPr>
          <a:xfrm>
            <a:off x="8067657" y="5441295"/>
            <a:ext cx="1055173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378A2C5-6280-40A3-A5FD-AFF48DD5401F}"/>
              </a:ext>
            </a:extLst>
          </p:cNvPr>
          <p:cNvCxnSpPr>
            <a:cxnSpLocks/>
          </p:cNvCxnSpPr>
          <p:nvPr/>
        </p:nvCxnSpPr>
        <p:spPr>
          <a:xfrm>
            <a:off x="2971094" y="5452342"/>
            <a:ext cx="1055173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0C0D9D1-583A-46F0-94B4-8CC67917BDC6}"/>
              </a:ext>
            </a:extLst>
          </p:cNvPr>
          <p:cNvCxnSpPr>
            <a:cxnSpLocks/>
          </p:cNvCxnSpPr>
          <p:nvPr/>
        </p:nvCxnSpPr>
        <p:spPr>
          <a:xfrm flipV="1">
            <a:off x="4014313" y="5003800"/>
            <a:ext cx="2035628" cy="446314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15579EE-FF64-4B10-9F78-145325BEF4E1}"/>
              </a:ext>
            </a:extLst>
          </p:cNvPr>
          <p:cNvCxnSpPr>
            <a:cxnSpLocks/>
          </p:cNvCxnSpPr>
          <p:nvPr/>
        </p:nvCxnSpPr>
        <p:spPr>
          <a:xfrm>
            <a:off x="4014313" y="5443830"/>
            <a:ext cx="2049988" cy="445206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BAD5D1C-B9C2-4627-B34F-9E112CB05401}"/>
              </a:ext>
            </a:extLst>
          </p:cNvPr>
          <p:cNvCxnSpPr>
            <a:cxnSpLocks/>
          </p:cNvCxnSpPr>
          <p:nvPr/>
        </p:nvCxnSpPr>
        <p:spPr>
          <a:xfrm flipH="1" flipV="1">
            <a:off x="6040393" y="5003800"/>
            <a:ext cx="2027264" cy="442618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B15EBD3-08CF-4C14-9F31-80292029CC8E}"/>
              </a:ext>
            </a:extLst>
          </p:cNvPr>
          <p:cNvCxnSpPr>
            <a:cxnSpLocks/>
          </p:cNvCxnSpPr>
          <p:nvPr/>
        </p:nvCxnSpPr>
        <p:spPr>
          <a:xfrm flipV="1">
            <a:off x="6048757" y="5446418"/>
            <a:ext cx="2035628" cy="446314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" name="Picture 10" descr="C:\Users\ecoffey\AppData\Local\Temp\Rar$DRa0.386\30067_Device_router_default_256.png">
            <a:extLst>
              <a:ext uri="{FF2B5EF4-FFF2-40B4-BE49-F238E27FC236}">
                <a16:creationId xmlns:a16="http://schemas.microsoft.com/office/drawing/2014/main" id="{A37D729E-8EBB-4897-9BB9-1AD9F6520A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1" t="28931" r="8368" b="21666"/>
          <a:stretch/>
        </p:blipFill>
        <p:spPr bwMode="auto">
          <a:xfrm>
            <a:off x="5674886" y="5668281"/>
            <a:ext cx="747742" cy="442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C:\Users\ecoffey\AppData\Local\Temp\Rar$DRa0.386\30067_Device_router_default_256.png">
            <a:extLst>
              <a:ext uri="{FF2B5EF4-FFF2-40B4-BE49-F238E27FC236}">
                <a16:creationId xmlns:a16="http://schemas.microsoft.com/office/drawing/2014/main" id="{83FE22E5-DF92-4694-8FDD-210D230DFB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1" t="28931" r="8368" b="21666"/>
          <a:stretch/>
        </p:blipFill>
        <p:spPr bwMode="auto">
          <a:xfrm>
            <a:off x="7693786" y="5225663"/>
            <a:ext cx="747742" cy="442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0" descr="C:\Users\ecoffey\AppData\Local\Temp\Rar$DRa0.386\30067_Device_router_default_256.png">
            <a:extLst>
              <a:ext uri="{FF2B5EF4-FFF2-40B4-BE49-F238E27FC236}">
                <a16:creationId xmlns:a16="http://schemas.microsoft.com/office/drawing/2014/main" id="{D45322B1-B966-4CE1-AB19-81479FFCDD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1" t="28931" r="8368" b="21666"/>
          <a:stretch/>
        </p:blipFill>
        <p:spPr bwMode="auto">
          <a:xfrm>
            <a:off x="3655986" y="5225663"/>
            <a:ext cx="747742" cy="442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0" descr="C:\Users\ecoffey\AppData\Local\Temp\Rar$DRa0.386\30067_Device_router_default_256.png">
            <a:extLst>
              <a:ext uri="{FF2B5EF4-FFF2-40B4-BE49-F238E27FC236}">
                <a16:creationId xmlns:a16="http://schemas.microsoft.com/office/drawing/2014/main" id="{1AE4C276-C539-4174-A77B-55E2605A9D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1" t="28931" r="8368" b="21666"/>
          <a:stretch/>
        </p:blipFill>
        <p:spPr bwMode="auto">
          <a:xfrm>
            <a:off x="5674886" y="4783045"/>
            <a:ext cx="747742" cy="442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A0A4CBE-7A6B-4B8B-B0D8-CFB21422EE0C}"/>
              </a:ext>
            </a:extLst>
          </p:cNvPr>
          <p:cNvSpPr txBox="1"/>
          <p:nvPr/>
        </p:nvSpPr>
        <p:spPr>
          <a:xfrm>
            <a:off x="3655986" y="5363211"/>
            <a:ext cx="740562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R1</a:t>
            </a:r>
            <a:endParaRPr lang="en-IE" sz="1400" b="1" dirty="0">
              <a:solidFill>
                <a:schemeClr val="bg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444FAF9-B3FC-4D86-926C-DA9ECDD9E080}"/>
              </a:ext>
            </a:extLst>
          </p:cNvPr>
          <p:cNvCxnSpPr>
            <a:cxnSpLocks/>
          </p:cNvCxnSpPr>
          <p:nvPr/>
        </p:nvCxnSpPr>
        <p:spPr>
          <a:xfrm>
            <a:off x="2972842" y="5387026"/>
            <a:ext cx="0" cy="137097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CEA3AA2-0119-4DFA-85C7-F618D1A0C195}"/>
              </a:ext>
            </a:extLst>
          </p:cNvPr>
          <p:cNvCxnSpPr>
            <a:cxnSpLocks/>
          </p:cNvCxnSpPr>
          <p:nvPr/>
        </p:nvCxnSpPr>
        <p:spPr>
          <a:xfrm>
            <a:off x="9122830" y="5372746"/>
            <a:ext cx="0" cy="137097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AC16E6C-A911-4E2F-8629-31BF65A46E10}"/>
              </a:ext>
            </a:extLst>
          </p:cNvPr>
          <p:cNvSpPr txBox="1"/>
          <p:nvPr/>
        </p:nvSpPr>
        <p:spPr>
          <a:xfrm>
            <a:off x="2564733" y="5078754"/>
            <a:ext cx="111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FD01::/64</a:t>
            </a:r>
            <a:endParaRPr lang="en-IE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FC0640F-6330-40DA-9092-FBE5492C92CB}"/>
              </a:ext>
            </a:extLst>
          </p:cNvPr>
          <p:cNvSpPr txBox="1"/>
          <p:nvPr/>
        </p:nvSpPr>
        <p:spPr>
          <a:xfrm rot="20844060">
            <a:off x="4775486" y="490993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LLA</a:t>
            </a:r>
            <a:endParaRPr lang="en-IE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9D1C4DF-23FA-44C2-BA73-31F48F99A09B}"/>
              </a:ext>
            </a:extLst>
          </p:cNvPr>
          <p:cNvSpPr txBox="1"/>
          <p:nvPr/>
        </p:nvSpPr>
        <p:spPr>
          <a:xfrm rot="20844060">
            <a:off x="6795744" y="5360898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LLA</a:t>
            </a:r>
            <a:endParaRPr lang="en-IE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24BD666-C4C0-45ED-971F-A758FEDB81B5}"/>
              </a:ext>
            </a:extLst>
          </p:cNvPr>
          <p:cNvSpPr txBox="1"/>
          <p:nvPr/>
        </p:nvSpPr>
        <p:spPr>
          <a:xfrm rot="755940" flipH="1">
            <a:off x="4784510" y="5360898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LLA</a:t>
            </a:r>
            <a:endParaRPr lang="en-IE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D867C5D-9E8E-451E-A867-DE31F18A5E99}"/>
              </a:ext>
            </a:extLst>
          </p:cNvPr>
          <p:cNvSpPr txBox="1"/>
          <p:nvPr/>
        </p:nvSpPr>
        <p:spPr>
          <a:xfrm rot="755940" flipH="1">
            <a:off x="6812796" y="4906045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LLA</a:t>
            </a:r>
            <a:endParaRPr lang="en-IE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FA1D46F-1BA8-447B-8D8A-5CFDB939CBC5}"/>
              </a:ext>
            </a:extLst>
          </p:cNvPr>
          <p:cNvSpPr txBox="1"/>
          <p:nvPr/>
        </p:nvSpPr>
        <p:spPr>
          <a:xfrm>
            <a:off x="5682066" y="4940707"/>
            <a:ext cx="740562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R2</a:t>
            </a:r>
            <a:endParaRPr lang="en-IE" sz="1400" b="1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C0BD4D1-8977-415D-BA7A-AAB8E885A5A1}"/>
              </a:ext>
            </a:extLst>
          </p:cNvPr>
          <p:cNvSpPr txBox="1"/>
          <p:nvPr/>
        </p:nvSpPr>
        <p:spPr>
          <a:xfrm>
            <a:off x="5672702" y="5809486"/>
            <a:ext cx="740562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R3</a:t>
            </a:r>
            <a:endParaRPr lang="en-IE" sz="1400" b="1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524C0EF-E45F-4772-A9F1-5FFC6820FB24}"/>
              </a:ext>
            </a:extLst>
          </p:cNvPr>
          <p:cNvSpPr txBox="1"/>
          <p:nvPr/>
        </p:nvSpPr>
        <p:spPr>
          <a:xfrm>
            <a:off x="7697377" y="5372746"/>
            <a:ext cx="740562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R4</a:t>
            </a:r>
            <a:endParaRPr lang="en-IE" sz="1400" b="1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FEA0839-0871-402F-81A3-9C0C13F31CC1}"/>
              </a:ext>
            </a:extLst>
          </p:cNvPr>
          <p:cNvSpPr txBox="1"/>
          <p:nvPr/>
        </p:nvSpPr>
        <p:spPr>
          <a:xfrm>
            <a:off x="8413181" y="5091523"/>
            <a:ext cx="111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FD02::/64</a:t>
            </a:r>
            <a:endParaRPr lang="en-IE" dirty="0"/>
          </a:p>
        </p:txBody>
      </p:sp>
      <p:pic>
        <p:nvPicPr>
          <p:cNvPr id="28" name="Picture 2" descr="C:\Users\Мария\Desktop\orange-puzzle-piece-clip-art-at-clker-com-vector-clip-art-online-iHxEEs-clipart.png">
            <a:extLst>
              <a:ext uri="{FF2B5EF4-FFF2-40B4-BE49-F238E27FC236}">
                <a16:creationId xmlns:a16="http://schemas.microsoft.com/office/drawing/2014/main" id="{784DF6EA-2311-42BF-BE65-9AF869FE28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154" y="3576963"/>
            <a:ext cx="1022124" cy="1023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396D8064-DE22-4F03-977E-6D370D017A91}"/>
              </a:ext>
            </a:extLst>
          </p:cNvPr>
          <p:cNvSpPr txBox="1"/>
          <p:nvPr/>
        </p:nvSpPr>
        <p:spPr>
          <a:xfrm>
            <a:off x="751093" y="3749644"/>
            <a:ext cx="88824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Area 0</a:t>
            </a:r>
          </a:p>
          <a:p>
            <a:pPr algn="ctr"/>
            <a:r>
              <a:rPr lang="en-US" sz="900" dirty="0"/>
              <a:t>Type 1</a:t>
            </a:r>
          </a:p>
          <a:p>
            <a:pPr algn="ctr"/>
            <a:r>
              <a:rPr lang="en-US" sz="900" dirty="0"/>
              <a:t>RID: </a:t>
            </a:r>
            <a:r>
              <a:rPr lang="en-US" sz="900" dirty="0">
                <a:solidFill>
                  <a:schemeClr val="accent1">
                    <a:lumMod val="75000"/>
                  </a:schemeClr>
                </a:solidFill>
              </a:rPr>
              <a:t>1.1.1.1</a:t>
            </a:r>
          </a:p>
          <a:p>
            <a:pPr algn="ctr"/>
            <a:r>
              <a:rPr lang="en-US" sz="900" dirty="0"/>
              <a:t>IF1 </a:t>
            </a:r>
            <a:r>
              <a:rPr lang="en-US" sz="900" dirty="0" err="1"/>
              <a:t>Nbr</a:t>
            </a:r>
            <a:r>
              <a:rPr lang="en-US" sz="900" dirty="0"/>
              <a:t>: </a:t>
            </a:r>
            <a:r>
              <a:rPr lang="en-US" sz="900" dirty="0">
                <a:solidFill>
                  <a:srgbClr val="006600"/>
                </a:solidFill>
              </a:rPr>
              <a:t>R2-IF1</a:t>
            </a:r>
          </a:p>
          <a:p>
            <a:pPr algn="ctr"/>
            <a:r>
              <a:rPr lang="en-US" sz="900" dirty="0"/>
              <a:t>IF2 </a:t>
            </a:r>
            <a:r>
              <a:rPr lang="en-US" sz="900" dirty="0" err="1"/>
              <a:t>Nbr</a:t>
            </a:r>
            <a:r>
              <a:rPr lang="en-US" sz="900" dirty="0"/>
              <a:t>: </a:t>
            </a:r>
            <a:r>
              <a:rPr lang="en-US" sz="900" dirty="0">
                <a:solidFill>
                  <a:srgbClr val="006600"/>
                </a:solidFill>
              </a:rPr>
              <a:t>R3-IF1</a:t>
            </a:r>
            <a:endParaRPr lang="ru-RU" sz="900" dirty="0">
              <a:solidFill>
                <a:srgbClr val="006600"/>
              </a:solidFill>
            </a:endParaRPr>
          </a:p>
        </p:txBody>
      </p:sp>
      <p:pic>
        <p:nvPicPr>
          <p:cNvPr id="30" name="Picture 2" descr="C:\Users\Мария\Desktop\orange-puzzle-piece-clip-art-at-clker-com-vector-clip-art-online-iHxEEs-clipart.png">
            <a:extLst>
              <a:ext uri="{FF2B5EF4-FFF2-40B4-BE49-F238E27FC236}">
                <a16:creationId xmlns:a16="http://schemas.microsoft.com/office/drawing/2014/main" id="{920330E1-D8D9-4D6A-889A-2BB4FC0ADE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217" y="3576963"/>
            <a:ext cx="1022124" cy="1023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B44F769-8969-43D7-8424-A47A809447BA}"/>
              </a:ext>
            </a:extLst>
          </p:cNvPr>
          <p:cNvSpPr txBox="1"/>
          <p:nvPr/>
        </p:nvSpPr>
        <p:spPr>
          <a:xfrm>
            <a:off x="1840156" y="3749644"/>
            <a:ext cx="88824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Area 0</a:t>
            </a:r>
          </a:p>
          <a:p>
            <a:pPr algn="ctr"/>
            <a:r>
              <a:rPr lang="en-US" sz="900" dirty="0"/>
              <a:t>Type 1</a:t>
            </a:r>
          </a:p>
          <a:p>
            <a:pPr algn="ctr"/>
            <a:r>
              <a:rPr lang="en-US" sz="900" dirty="0"/>
              <a:t>RID: </a:t>
            </a:r>
            <a:r>
              <a:rPr lang="en-US" sz="900" dirty="0">
                <a:solidFill>
                  <a:schemeClr val="accent1">
                    <a:lumMod val="75000"/>
                  </a:schemeClr>
                </a:solidFill>
              </a:rPr>
              <a:t>2.2.2.2</a:t>
            </a:r>
          </a:p>
          <a:p>
            <a:pPr algn="ctr"/>
            <a:r>
              <a:rPr lang="en-US" sz="900" dirty="0"/>
              <a:t>IF1 </a:t>
            </a:r>
            <a:r>
              <a:rPr lang="en-US" sz="900" dirty="0" err="1"/>
              <a:t>Nbr</a:t>
            </a:r>
            <a:r>
              <a:rPr lang="en-US" sz="900" dirty="0"/>
              <a:t>: </a:t>
            </a:r>
            <a:r>
              <a:rPr lang="en-US" sz="900" dirty="0">
                <a:solidFill>
                  <a:srgbClr val="006600"/>
                </a:solidFill>
              </a:rPr>
              <a:t>R2-IF1</a:t>
            </a:r>
          </a:p>
          <a:p>
            <a:pPr algn="ctr"/>
            <a:r>
              <a:rPr lang="en-US" sz="900" dirty="0"/>
              <a:t>IF2 </a:t>
            </a:r>
            <a:r>
              <a:rPr lang="en-US" sz="900" dirty="0" err="1"/>
              <a:t>Nbr</a:t>
            </a:r>
            <a:r>
              <a:rPr lang="en-US" sz="900" dirty="0"/>
              <a:t>: </a:t>
            </a:r>
            <a:r>
              <a:rPr lang="en-US" sz="900" dirty="0">
                <a:solidFill>
                  <a:srgbClr val="006600"/>
                </a:solidFill>
              </a:rPr>
              <a:t>R4-IF1</a:t>
            </a:r>
            <a:endParaRPr lang="ru-RU" sz="900" dirty="0">
              <a:solidFill>
                <a:srgbClr val="006600"/>
              </a:solidFill>
            </a:endParaRPr>
          </a:p>
        </p:txBody>
      </p:sp>
      <p:pic>
        <p:nvPicPr>
          <p:cNvPr id="32" name="Picture 2" descr="C:\Users\Мария\Desktop\orange-puzzle-piece-clip-art-at-clker-com-vector-clip-art-online-iHxEEs-clipart.png">
            <a:extLst>
              <a:ext uri="{FF2B5EF4-FFF2-40B4-BE49-F238E27FC236}">
                <a16:creationId xmlns:a16="http://schemas.microsoft.com/office/drawing/2014/main" id="{F8E83A95-D4EE-436E-8F31-8B425D79A4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2280" y="3580044"/>
            <a:ext cx="1022124" cy="1023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C6760245-3AAD-4B27-9182-4E42BA688E1C}"/>
              </a:ext>
            </a:extLst>
          </p:cNvPr>
          <p:cNvSpPr txBox="1"/>
          <p:nvPr/>
        </p:nvSpPr>
        <p:spPr>
          <a:xfrm>
            <a:off x="2929219" y="3752725"/>
            <a:ext cx="88824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Area 0</a:t>
            </a:r>
          </a:p>
          <a:p>
            <a:pPr algn="ctr"/>
            <a:r>
              <a:rPr lang="en-US" sz="900" dirty="0"/>
              <a:t>Type 1</a:t>
            </a:r>
          </a:p>
          <a:p>
            <a:pPr algn="ctr"/>
            <a:r>
              <a:rPr lang="en-US" sz="900" dirty="0"/>
              <a:t>RID: </a:t>
            </a:r>
            <a:r>
              <a:rPr lang="en-US" sz="900" dirty="0">
                <a:solidFill>
                  <a:schemeClr val="accent1">
                    <a:lumMod val="75000"/>
                  </a:schemeClr>
                </a:solidFill>
              </a:rPr>
              <a:t>3.3.3.3</a:t>
            </a:r>
          </a:p>
          <a:p>
            <a:pPr algn="ctr"/>
            <a:r>
              <a:rPr lang="en-US" sz="900" dirty="0"/>
              <a:t>IF1 </a:t>
            </a:r>
            <a:r>
              <a:rPr lang="en-US" sz="900" dirty="0" err="1"/>
              <a:t>Nbr</a:t>
            </a:r>
            <a:r>
              <a:rPr lang="en-US" sz="900" dirty="0"/>
              <a:t>: </a:t>
            </a:r>
            <a:r>
              <a:rPr lang="en-US" sz="900" dirty="0">
                <a:solidFill>
                  <a:srgbClr val="006600"/>
                </a:solidFill>
              </a:rPr>
              <a:t>R3-IF1</a:t>
            </a:r>
          </a:p>
          <a:p>
            <a:pPr algn="ctr"/>
            <a:r>
              <a:rPr lang="en-US" sz="900" dirty="0"/>
              <a:t>IF2 </a:t>
            </a:r>
            <a:r>
              <a:rPr lang="en-US" sz="900" dirty="0" err="1"/>
              <a:t>Nbr</a:t>
            </a:r>
            <a:r>
              <a:rPr lang="en-US" sz="900" dirty="0"/>
              <a:t>: </a:t>
            </a:r>
            <a:r>
              <a:rPr lang="en-US" sz="900" dirty="0">
                <a:solidFill>
                  <a:srgbClr val="006600"/>
                </a:solidFill>
              </a:rPr>
              <a:t>R4-IF2</a:t>
            </a:r>
            <a:endParaRPr lang="ru-RU" sz="900" dirty="0">
              <a:solidFill>
                <a:srgbClr val="006600"/>
              </a:solidFill>
            </a:endParaRPr>
          </a:p>
        </p:txBody>
      </p:sp>
      <p:pic>
        <p:nvPicPr>
          <p:cNvPr id="34" name="Picture 2" descr="C:\Users\Мария\Desktop\orange-puzzle-piece-clip-art-at-clker-com-vector-clip-art-online-iHxEEs-clipart.png">
            <a:extLst>
              <a:ext uri="{FF2B5EF4-FFF2-40B4-BE49-F238E27FC236}">
                <a16:creationId xmlns:a16="http://schemas.microsoft.com/office/drawing/2014/main" id="{5F70CA67-8E77-413D-9F8C-2AF128E506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1343" y="3580044"/>
            <a:ext cx="1022124" cy="1023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8460AA80-CCF0-42CD-B279-EA1E16043F43}"/>
              </a:ext>
            </a:extLst>
          </p:cNvPr>
          <p:cNvSpPr txBox="1"/>
          <p:nvPr/>
        </p:nvSpPr>
        <p:spPr>
          <a:xfrm>
            <a:off x="4018282" y="3752725"/>
            <a:ext cx="88824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Area 0</a:t>
            </a:r>
          </a:p>
          <a:p>
            <a:pPr algn="ctr"/>
            <a:r>
              <a:rPr lang="en-US" sz="900" dirty="0"/>
              <a:t>Type 1</a:t>
            </a:r>
          </a:p>
          <a:p>
            <a:pPr algn="ctr"/>
            <a:r>
              <a:rPr lang="en-US" sz="900" dirty="0"/>
              <a:t>RID: </a:t>
            </a:r>
            <a:r>
              <a:rPr lang="en-US" sz="900" dirty="0">
                <a:solidFill>
                  <a:schemeClr val="accent1">
                    <a:lumMod val="75000"/>
                  </a:schemeClr>
                </a:solidFill>
              </a:rPr>
              <a:t>4.4.4.4</a:t>
            </a:r>
          </a:p>
          <a:p>
            <a:pPr algn="ctr"/>
            <a:r>
              <a:rPr lang="en-US" sz="900" dirty="0"/>
              <a:t>IF1 </a:t>
            </a:r>
            <a:r>
              <a:rPr lang="en-US" sz="900" dirty="0" err="1"/>
              <a:t>Nbr</a:t>
            </a:r>
            <a:r>
              <a:rPr lang="en-US" sz="900" dirty="0"/>
              <a:t>: </a:t>
            </a:r>
            <a:r>
              <a:rPr lang="en-US" sz="900" dirty="0">
                <a:solidFill>
                  <a:srgbClr val="006600"/>
                </a:solidFill>
              </a:rPr>
              <a:t>R4-IF1</a:t>
            </a:r>
          </a:p>
          <a:p>
            <a:pPr algn="ctr"/>
            <a:r>
              <a:rPr lang="en-US" sz="900" dirty="0"/>
              <a:t>IF2 </a:t>
            </a:r>
            <a:r>
              <a:rPr lang="en-US" sz="900" dirty="0" err="1"/>
              <a:t>Nbr</a:t>
            </a:r>
            <a:r>
              <a:rPr lang="en-US" sz="900" dirty="0"/>
              <a:t>: </a:t>
            </a:r>
            <a:r>
              <a:rPr lang="en-US" sz="900" dirty="0">
                <a:solidFill>
                  <a:srgbClr val="006600"/>
                </a:solidFill>
              </a:rPr>
              <a:t>R4-IF2</a:t>
            </a:r>
            <a:endParaRPr lang="ru-RU" sz="900" dirty="0">
              <a:solidFill>
                <a:srgbClr val="006600"/>
              </a:solidFill>
            </a:endParaRPr>
          </a:p>
        </p:txBody>
      </p:sp>
      <p:pic>
        <p:nvPicPr>
          <p:cNvPr id="38" name="Picture 2" descr="C:\Users\Мария\Desktop\orange-puzzle-piece-clip-art-at-clker-com-vector-clip-art-online-iHxEEs-clipart.png">
            <a:extLst>
              <a:ext uri="{FF2B5EF4-FFF2-40B4-BE49-F238E27FC236}">
                <a16:creationId xmlns:a16="http://schemas.microsoft.com/office/drawing/2014/main" id="{CF479CE8-4F85-4820-AF1D-830D5F5A21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406" y="3571570"/>
            <a:ext cx="1022124" cy="1023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C8C95484-6194-4548-B9F2-9DCB119B1388}"/>
              </a:ext>
            </a:extLst>
          </p:cNvPr>
          <p:cNvSpPr txBox="1"/>
          <p:nvPr/>
        </p:nvSpPr>
        <p:spPr>
          <a:xfrm>
            <a:off x="5107345" y="3744251"/>
            <a:ext cx="88824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Area 0</a:t>
            </a:r>
          </a:p>
          <a:p>
            <a:pPr algn="ctr"/>
            <a:r>
              <a:rPr lang="en-US" sz="900" dirty="0"/>
              <a:t>Type 2</a:t>
            </a:r>
          </a:p>
          <a:p>
            <a:pPr algn="ctr"/>
            <a:r>
              <a:rPr lang="en-US" sz="900" dirty="0"/>
              <a:t>LSID: </a:t>
            </a:r>
            <a:r>
              <a:rPr lang="en-US" sz="900" dirty="0">
                <a:solidFill>
                  <a:srgbClr val="006600"/>
                </a:solidFill>
              </a:rPr>
              <a:t>R2-IF1</a:t>
            </a:r>
            <a:endParaRPr lang="en-US" sz="900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en-US" sz="900" dirty="0" err="1"/>
              <a:t>Nbr</a:t>
            </a:r>
            <a:r>
              <a:rPr lang="en-US" sz="900" dirty="0"/>
              <a:t>: </a:t>
            </a:r>
            <a:r>
              <a:rPr lang="en-US" sz="900" dirty="0">
                <a:solidFill>
                  <a:schemeClr val="accent1">
                    <a:lumMod val="75000"/>
                  </a:schemeClr>
                </a:solidFill>
              </a:rPr>
              <a:t>1.1.1.1</a:t>
            </a:r>
          </a:p>
          <a:p>
            <a:pPr algn="ctr"/>
            <a:r>
              <a:rPr lang="en-US" sz="900" dirty="0" err="1"/>
              <a:t>Nbr</a:t>
            </a:r>
            <a:r>
              <a:rPr lang="en-US" sz="900" dirty="0"/>
              <a:t>: </a:t>
            </a:r>
            <a:r>
              <a:rPr lang="en-US" sz="900" dirty="0">
                <a:solidFill>
                  <a:schemeClr val="accent1">
                    <a:lumMod val="75000"/>
                  </a:schemeClr>
                </a:solidFill>
              </a:rPr>
              <a:t>2.2.2.2</a:t>
            </a:r>
            <a:endParaRPr lang="ru-RU" sz="900" dirty="0">
              <a:solidFill>
                <a:srgbClr val="006600"/>
              </a:solidFill>
            </a:endParaRPr>
          </a:p>
        </p:txBody>
      </p:sp>
      <p:pic>
        <p:nvPicPr>
          <p:cNvPr id="40" name="Picture 2" descr="C:\Users\Мария\Desktop\orange-puzzle-piece-clip-art-at-clker-com-vector-clip-art-online-iHxEEs-clipart.png">
            <a:extLst>
              <a:ext uri="{FF2B5EF4-FFF2-40B4-BE49-F238E27FC236}">
                <a16:creationId xmlns:a16="http://schemas.microsoft.com/office/drawing/2014/main" id="{1E2DDB16-0875-4CE1-A367-9B13D7C6FB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9469" y="3571570"/>
            <a:ext cx="1022124" cy="1023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5B88D25C-478C-4A03-A206-609EDB8DFE1E}"/>
              </a:ext>
            </a:extLst>
          </p:cNvPr>
          <p:cNvSpPr txBox="1"/>
          <p:nvPr/>
        </p:nvSpPr>
        <p:spPr>
          <a:xfrm>
            <a:off x="6196408" y="3744251"/>
            <a:ext cx="88824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Area 0</a:t>
            </a:r>
          </a:p>
          <a:p>
            <a:pPr algn="ctr"/>
            <a:r>
              <a:rPr lang="en-US" sz="900" dirty="0"/>
              <a:t>Type 2</a:t>
            </a:r>
          </a:p>
          <a:p>
            <a:pPr algn="ctr"/>
            <a:r>
              <a:rPr lang="en-US" sz="900" dirty="0"/>
              <a:t>LSID: </a:t>
            </a:r>
            <a:r>
              <a:rPr lang="en-US" sz="900" dirty="0">
                <a:solidFill>
                  <a:srgbClr val="006600"/>
                </a:solidFill>
              </a:rPr>
              <a:t>R3-IF1</a:t>
            </a:r>
            <a:endParaRPr lang="en-US" sz="900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en-US" sz="900" dirty="0" err="1"/>
              <a:t>Nbr</a:t>
            </a:r>
            <a:r>
              <a:rPr lang="en-US" sz="900" dirty="0"/>
              <a:t>: </a:t>
            </a:r>
            <a:r>
              <a:rPr lang="en-US" sz="900" dirty="0">
                <a:solidFill>
                  <a:schemeClr val="accent1">
                    <a:lumMod val="75000"/>
                  </a:schemeClr>
                </a:solidFill>
              </a:rPr>
              <a:t>1.1.1.1</a:t>
            </a:r>
          </a:p>
          <a:p>
            <a:pPr algn="ctr"/>
            <a:r>
              <a:rPr lang="en-US" sz="900" dirty="0" err="1"/>
              <a:t>Nbr</a:t>
            </a:r>
            <a:r>
              <a:rPr lang="en-US" sz="900" dirty="0"/>
              <a:t>: </a:t>
            </a:r>
            <a:r>
              <a:rPr lang="en-US" sz="900" dirty="0">
                <a:solidFill>
                  <a:schemeClr val="accent1">
                    <a:lumMod val="75000"/>
                  </a:schemeClr>
                </a:solidFill>
              </a:rPr>
              <a:t>3.3.3.3</a:t>
            </a:r>
            <a:endParaRPr lang="ru-RU" sz="900" dirty="0">
              <a:solidFill>
                <a:srgbClr val="006600"/>
              </a:solidFill>
            </a:endParaRPr>
          </a:p>
        </p:txBody>
      </p:sp>
      <p:pic>
        <p:nvPicPr>
          <p:cNvPr id="42" name="Picture 2" descr="C:\Users\Мария\Desktop\orange-puzzle-piece-clip-art-at-clker-com-vector-clip-art-online-iHxEEs-clipart.png">
            <a:extLst>
              <a:ext uri="{FF2B5EF4-FFF2-40B4-BE49-F238E27FC236}">
                <a16:creationId xmlns:a16="http://schemas.microsoft.com/office/drawing/2014/main" id="{E0509646-20EC-4223-B2F2-F4474AA92F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8532" y="3574651"/>
            <a:ext cx="1022124" cy="1023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1DE439BD-2CD7-4770-AB9E-2B08D16AF044}"/>
              </a:ext>
            </a:extLst>
          </p:cNvPr>
          <p:cNvSpPr txBox="1"/>
          <p:nvPr/>
        </p:nvSpPr>
        <p:spPr>
          <a:xfrm>
            <a:off x="7285471" y="3747332"/>
            <a:ext cx="88824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Area 0</a:t>
            </a:r>
          </a:p>
          <a:p>
            <a:pPr algn="ctr"/>
            <a:r>
              <a:rPr lang="en-US" sz="900" dirty="0"/>
              <a:t>Type 2</a:t>
            </a:r>
          </a:p>
          <a:p>
            <a:pPr algn="ctr"/>
            <a:r>
              <a:rPr lang="en-US" sz="900" dirty="0"/>
              <a:t>LSID: </a:t>
            </a:r>
            <a:r>
              <a:rPr lang="en-US" sz="900" dirty="0">
                <a:solidFill>
                  <a:srgbClr val="006600"/>
                </a:solidFill>
              </a:rPr>
              <a:t>R4-IF1</a:t>
            </a:r>
            <a:endParaRPr lang="en-US" sz="900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en-US" sz="900" dirty="0" err="1"/>
              <a:t>Nbr</a:t>
            </a:r>
            <a:r>
              <a:rPr lang="en-US" sz="900" dirty="0"/>
              <a:t>: </a:t>
            </a:r>
            <a:r>
              <a:rPr lang="en-US" sz="900" dirty="0">
                <a:solidFill>
                  <a:schemeClr val="accent1">
                    <a:lumMod val="75000"/>
                  </a:schemeClr>
                </a:solidFill>
              </a:rPr>
              <a:t>2.2.2.2</a:t>
            </a:r>
          </a:p>
          <a:p>
            <a:pPr algn="ctr"/>
            <a:r>
              <a:rPr lang="en-US" sz="900" dirty="0" err="1"/>
              <a:t>Nbr</a:t>
            </a:r>
            <a:r>
              <a:rPr lang="en-US" sz="900" dirty="0"/>
              <a:t>: </a:t>
            </a:r>
            <a:r>
              <a:rPr lang="en-US" sz="900" dirty="0">
                <a:solidFill>
                  <a:schemeClr val="accent1">
                    <a:lumMod val="75000"/>
                  </a:schemeClr>
                </a:solidFill>
              </a:rPr>
              <a:t>4.4.4.4</a:t>
            </a:r>
            <a:endParaRPr lang="ru-RU" sz="900" dirty="0">
              <a:solidFill>
                <a:srgbClr val="006600"/>
              </a:solidFill>
            </a:endParaRPr>
          </a:p>
        </p:txBody>
      </p:sp>
      <p:pic>
        <p:nvPicPr>
          <p:cNvPr id="44" name="Picture 2" descr="C:\Users\Мария\Desktop\orange-puzzle-piece-clip-art-at-clker-com-vector-clip-art-online-iHxEEs-clipart.png">
            <a:extLst>
              <a:ext uri="{FF2B5EF4-FFF2-40B4-BE49-F238E27FC236}">
                <a16:creationId xmlns:a16="http://schemas.microsoft.com/office/drawing/2014/main" id="{C660EBBB-722F-4F08-863F-29895CE39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7595" y="3574651"/>
            <a:ext cx="1022124" cy="1023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8A9275BB-4173-413A-94D9-2AB6F4BD734A}"/>
              </a:ext>
            </a:extLst>
          </p:cNvPr>
          <p:cNvSpPr txBox="1"/>
          <p:nvPr/>
        </p:nvSpPr>
        <p:spPr>
          <a:xfrm>
            <a:off x="8374534" y="3747332"/>
            <a:ext cx="88824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Area 0</a:t>
            </a:r>
          </a:p>
          <a:p>
            <a:pPr algn="ctr"/>
            <a:r>
              <a:rPr lang="en-US" sz="900" dirty="0"/>
              <a:t>Type 2</a:t>
            </a:r>
          </a:p>
          <a:p>
            <a:pPr algn="ctr"/>
            <a:r>
              <a:rPr lang="en-US" sz="900" dirty="0"/>
              <a:t>LSID: </a:t>
            </a:r>
            <a:r>
              <a:rPr lang="en-US" sz="900" dirty="0">
                <a:solidFill>
                  <a:srgbClr val="006600"/>
                </a:solidFill>
              </a:rPr>
              <a:t>R4-IF2</a:t>
            </a:r>
            <a:endParaRPr lang="en-US" sz="900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en-US" sz="900" dirty="0" err="1"/>
              <a:t>Nbr</a:t>
            </a:r>
            <a:r>
              <a:rPr lang="en-US" sz="900" dirty="0"/>
              <a:t>: </a:t>
            </a:r>
            <a:r>
              <a:rPr lang="en-US" sz="900" dirty="0">
                <a:solidFill>
                  <a:schemeClr val="accent1">
                    <a:lumMod val="75000"/>
                  </a:schemeClr>
                </a:solidFill>
              </a:rPr>
              <a:t>3.3.3.3</a:t>
            </a:r>
          </a:p>
          <a:p>
            <a:pPr algn="ctr"/>
            <a:r>
              <a:rPr lang="en-US" sz="900" dirty="0" err="1"/>
              <a:t>Nbr</a:t>
            </a:r>
            <a:r>
              <a:rPr lang="en-US" sz="900" dirty="0"/>
              <a:t>: </a:t>
            </a:r>
            <a:r>
              <a:rPr lang="en-US" sz="900" dirty="0">
                <a:solidFill>
                  <a:schemeClr val="accent1">
                    <a:lumMod val="75000"/>
                  </a:schemeClr>
                </a:solidFill>
              </a:rPr>
              <a:t>4.4.4.4</a:t>
            </a:r>
            <a:endParaRPr lang="ru-RU" sz="900" dirty="0">
              <a:solidFill>
                <a:srgbClr val="006600"/>
              </a:solidFill>
            </a:endParaRPr>
          </a:p>
        </p:txBody>
      </p:sp>
      <p:pic>
        <p:nvPicPr>
          <p:cNvPr id="46" name="Picture 2" descr="C:\Users\Мария\Desktop\orange-puzzle-piece-clip-art-at-clker-com-vector-clip-art-online-iHxEEs-clipart.png">
            <a:extLst>
              <a:ext uri="{FF2B5EF4-FFF2-40B4-BE49-F238E27FC236}">
                <a16:creationId xmlns:a16="http://schemas.microsoft.com/office/drawing/2014/main" id="{97E8E573-D05B-4DC6-A351-3E2C8A54F8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FFEBFF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6658" y="3571570"/>
            <a:ext cx="1022124" cy="1023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8B2905A3-F69F-4AB4-B8FA-6AC3BC2AE8D9}"/>
              </a:ext>
            </a:extLst>
          </p:cNvPr>
          <p:cNvSpPr txBox="1"/>
          <p:nvPr/>
        </p:nvSpPr>
        <p:spPr>
          <a:xfrm>
            <a:off x="9463597" y="3744251"/>
            <a:ext cx="88824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Area 0</a:t>
            </a:r>
          </a:p>
          <a:p>
            <a:pPr algn="ctr"/>
            <a:r>
              <a:rPr lang="en-US" sz="900" dirty="0"/>
              <a:t>Type 9</a:t>
            </a:r>
          </a:p>
          <a:p>
            <a:pPr algn="ctr"/>
            <a:r>
              <a:rPr lang="en-US" sz="900" dirty="0"/>
              <a:t>RID: </a:t>
            </a:r>
            <a:r>
              <a:rPr lang="en-US" sz="900" dirty="0">
                <a:solidFill>
                  <a:schemeClr val="accent1">
                    <a:lumMod val="75000"/>
                  </a:schemeClr>
                </a:solidFill>
              </a:rPr>
              <a:t>1.1.1.1</a:t>
            </a:r>
          </a:p>
          <a:p>
            <a:pPr algn="ctr"/>
            <a:r>
              <a:rPr lang="en-US" sz="900" dirty="0"/>
              <a:t>IF: 3</a:t>
            </a:r>
          </a:p>
          <a:p>
            <a:pPr algn="ctr"/>
            <a:r>
              <a:rPr lang="en-US" sz="900" dirty="0">
                <a:solidFill>
                  <a:srgbClr val="7030A0"/>
                </a:solidFill>
              </a:rPr>
              <a:t>FD01::/64</a:t>
            </a:r>
            <a:endParaRPr lang="ru-RU" sz="900" dirty="0">
              <a:solidFill>
                <a:srgbClr val="7030A0"/>
              </a:solidFill>
            </a:endParaRPr>
          </a:p>
        </p:txBody>
      </p:sp>
      <p:pic>
        <p:nvPicPr>
          <p:cNvPr id="48" name="Picture 2" descr="C:\Users\Мария\Desktop\orange-puzzle-piece-clip-art-at-clker-com-vector-clip-art-online-iHxEEs-clipart.png">
            <a:extLst>
              <a:ext uri="{FF2B5EF4-FFF2-40B4-BE49-F238E27FC236}">
                <a16:creationId xmlns:a16="http://schemas.microsoft.com/office/drawing/2014/main" id="{F6C4C09C-8E1B-43A7-9131-AD7F4BDD7C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FFEBFF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5721" y="3571570"/>
            <a:ext cx="1022124" cy="1023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3B81BF89-5EB8-4248-BFAD-44179A88A9AB}"/>
              </a:ext>
            </a:extLst>
          </p:cNvPr>
          <p:cNvSpPr txBox="1"/>
          <p:nvPr/>
        </p:nvSpPr>
        <p:spPr>
          <a:xfrm>
            <a:off x="10552660" y="3744251"/>
            <a:ext cx="88824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Area 0</a:t>
            </a:r>
          </a:p>
          <a:p>
            <a:pPr algn="ctr"/>
            <a:r>
              <a:rPr lang="en-US" sz="900" dirty="0"/>
              <a:t>Type 9</a:t>
            </a:r>
          </a:p>
          <a:p>
            <a:pPr algn="ctr"/>
            <a:r>
              <a:rPr lang="en-US" sz="900" dirty="0"/>
              <a:t>RID: </a:t>
            </a:r>
            <a:r>
              <a:rPr lang="en-US" sz="900" dirty="0">
                <a:solidFill>
                  <a:schemeClr val="accent1">
                    <a:lumMod val="75000"/>
                  </a:schemeClr>
                </a:solidFill>
              </a:rPr>
              <a:t>4.4.4.4</a:t>
            </a:r>
          </a:p>
          <a:p>
            <a:pPr algn="ctr"/>
            <a:r>
              <a:rPr lang="en-US" sz="900" dirty="0"/>
              <a:t>IF: 3</a:t>
            </a:r>
          </a:p>
          <a:p>
            <a:pPr algn="ctr"/>
            <a:r>
              <a:rPr lang="en-US" sz="900" dirty="0">
                <a:solidFill>
                  <a:srgbClr val="7030A0"/>
                </a:solidFill>
              </a:rPr>
              <a:t>FD02::/64</a:t>
            </a:r>
            <a:endParaRPr lang="ru-RU" sz="900" dirty="0">
              <a:solidFill>
                <a:srgbClr val="7030A0"/>
              </a:solidFill>
            </a:endParaRPr>
          </a:p>
        </p:txBody>
      </p:sp>
      <p:sp>
        <p:nvSpPr>
          <p:cNvPr id="36" name="Footer Placeholder 35">
            <a:extLst>
              <a:ext uri="{FF2B5EF4-FFF2-40B4-BE49-F238E27FC236}">
                <a16:creationId xmlns:a16="http://schemas.microsoft.com/office/drawing/2014/main" id="{61D38C27-39A8-4A0D-B25B-24632197F2A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dirty="0"/>
              <a:t>Протокол </a:t>
            </a:r>
            <a:r>
              <a:rPr lang="en-US" dirty="0"/>
              <a:t>OSPFv3</a:t>
            </a:r>
          </a:p>
        </p:txBody>
      </p:sp>
      <p:sp>
        <p:nvSpPr>
          <p:cNvPr id="37" name="Slide Number Placeholder 36">
            <a:extLst>
              <a:ext uri="{FF2B5EF4-FFF2-40B4-BE49-F238E27FC236}">
                <a16:creationId xmlns:a16="http://schemas.microsoft.com/office/drawing/2014/main" id="{09F1010F-1319-4BAC-AFAF-464148595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6EE92-0268-420E-B16C-2A05C8697830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472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A896B0-9CD8-4E5C-9935-2D80DD876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Формат содержимого </a:t>
            </a:r>
            <a:r>
              <a:rPr lang="en-US"/>
              <a:t>LSA1</a:t>
            </a:r>
            <a:r>
              <a:rPr lang="ru-RU"/>
              <a:t> (без учета заголовка):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0B96972-69B3-4178-8271-F4EC79306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Формат </a:t>
            </a:r>
            <a:r>
              <a:rPr lang="en-US"/>
              <a:t>Router LSA</a:t>
            </a:r>
            <a:endParaRPr lang="en-IE" dirty="0"/>
          </a:p>
        </p:txBody>
      </p:sp>
      <p:graphicFrame>
        <p:nvGraphicFramePr>
          <p:cNvPr id="7" name="Content Placeholder 5">
            <a:extLst>
              <a:ext uri="{FF2B5EF4-FFF2-40B4-BE49-F238E27FC236}">
                <a16:creationId xmlns:a16="http://schemas.microsoft.com/office/drawing/2014/main" id="{F3B6F80B-3644-46B0-9EFA-7FCEC77497A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89847061"/>
              </p:ext>
            </p:extLst>
          </p:nvPr>
        </p:nvGraphicFramePr>
        <p:xfrm>
          <a:off x="609599" y="1698167"/>
          <a:ext cx="10972800" cy="28194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42900">
                  <a:extLst>
                    <a:ext uri="{9D8B030D-6E8A-4147-A177-3AD203B41FA5}">
                      <a16:colId xmlns:a16="http://schemas.microsoft.com/office/drawing/2014/main" val="3603457572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3182304134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86862568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1724865734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4729202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81840753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119050474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1107514273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1771542068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517346928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186018056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4177680239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89789338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1028695166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3587523778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3350773958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3153401807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72156405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3125812171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853680769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3080719682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149479844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390586284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404835764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3758001719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3030748833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3492845794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488510467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1632526713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938262456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130140398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3305352192"/>
                    </a:ext>
                  </a:extLst>
                </a:gridCol>
              </a:tblGrid>
              <a:tr h="59387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34844615"/>
                  </a:ext>
                </a:extLst>
              </a:tr>
              <a:tr h="23755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45720" marR="4572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45720" marR="4572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Nt</a:t>
                      </a:r>
                      <a:endParaRPr lang="en-US" sz="1400" dirty="0"/>
                    </a:p>
                  </a:txBody>
                  <a:tcPr marL="45720" marR="4572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4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Options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45720" marR="4572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anchor="ctr"/>
                </a:tc>
                <a:extLst>
                  <a:ext uri="{0D108BD9-81ED-4DB2-BD59-A6C34878D82A}">
                    <a16:rowId xmlns:a16="http://schemas.microsoft.com/office/drawing/2014/main" val="3439055025"/>
                  </a:ext>
                </a:extLst>
              </a:tr>
              <a:tr h="237550">
                <a:tc gridSpan="8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Link 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gridSpan="16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metric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8823177"/>
                  </a:ext>
                </a:extLst>
              </a:tr>
              <a:tr h="237550">
                <a:tc gridSpan="3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Interface 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0322614"/>
                  </a:ext>
                </a:extLst>
              </a:tr>
              <a:tr h="237550">
                <a:tc gridSpan="3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Neighbor Interface 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1654965"/>
                  </a:ext>
                </a:extLst>
              </a:tr>
              <a:tr h="237550">
                <a:tc gridSpan="3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Neighbor Router 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4184493"/>
                  </a:ext>
                </a:extLst>
              </a:tr>
              <a:tr h="237550">
                <a:tc gridSpan="8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Link 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gridSpan="16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metric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3670713"/>
                  </a:ext>
                </a:extLst>
              </a:tr>
              <a:tr h="237550">
                <a:tc gridSpan="3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Interface 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3199344"/>
                  </a:ext>
                </a:extLst>
              </a:tr>
              <a:tr h="237550">
                <a:tc gridSpan="3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Neighbor Interface 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0015793"/>
                  </a:ext>
                </a:extLst>
              </a:tr>
              <a:tr h="237550">
                <a:tc gridSpan="3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Neighbor Router 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486424"/>
                  </a:ext>
                </a:extLst>
              </a:tr>
            </a:tbl>
          </a:graphicData>
        </a:graphic>
      </p:graphicFrame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68AB1160-6407-407E-9BC2-F5DFFE8B2932}"/>
              </a:ext>
            </a:extLst>
          </p:cNvPr>
          <p:cNvSpPr txBox="1">
            <a:spLocks/>
          </p:cNvSpPr>
          <p:nvPr/>
        </p:nvSpPr>
        <p:spPr>
          <a:xfrm>
            <a:off x="609599" y="4611757"/>
            <a:ext cx="10972800" cy="1749286"/>
          </a:xfrm>
          <a:prstGeom prst="rect">
            <a:avLst/>
          </a:prstGeom>
        </p:spPr>
        <p:txBody>
          <a:bodyPr vert="horz" lIns="91440" tIns="45720" rIns="91440" bIns="45720" numCol="2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 Light" panose="020F0302020204030204" pitchFamily="34" charset="0"/>
              <a:buChar char="‐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Флаги</a:t>
            </a:r>
          </a:p>
          <a:p>
            <a:pPr lvl="1"/>
            <a:r>
              <a:rPr lang="en-US" dirty="0" err="1"/>
              <a:t>Nt</a:t>
            </a:r>
            <a:r>
              <a:rPr lang="en-US" dirty="0"/>
              <a:t> – </a:t>
            </a:r>
            <a:r>
              <a:rPr lang="en-US" dirty="0" err="1"/>
              <a:t>NSSATranslatorRole</a:t>
            </a:r>
            <a:endParaRPr lang="en-US" dirty="0"/>
          </a:p>
          <a:p>
            <a:pPr lvl="1"/>
            <a:r>
              <a:rPr lang="en-US" dirty="0"/>
              <a:t>V – </a:t>
            </a:r>
            <a:r>
              <a:rPr lang="ru-RU" dirty="0"/>
              <a:t>роутер строит </a:t>
            </a:r>
            <a:r>
              <a:rPr lang="en-US" dirty="0"/>
              <a:t>Virtual Link</a:t>
            </a:r>
          </a:p>
          <a:p>
            <a:pPr lvl="1"/>
            <a:r>
              <a:rPr lang="en-US" dirty="0"/>
              <a:t>E – </a:t>
            </a:r>
            <a:r>
              <a:rPr lang="ru-RU" dirty="0"/>
              <a:t>роутер является </a:t>
            </a:r>
            <a:r>
              <a:rPr lang="en-US" dirty="0"/>
              <a:t>ASBR</a:t>
            </a:r>
          </a:p>
          <a:p>
            <a:pPr lvl="1"/>
            <a:r>
              <a:rPr lang="en-US" dirty="0"/>
              <a:t>B – </a:t>
            </a:r>
            <a:r>
              <a:rPr lang="ru-RU" dirty="0"/>
              <a:t>роутер является </a:t>
            </a:r>
            <a:r>
              <a:rPr lang="en-US" dirty="0"/>
              <a:t>ABR</a:t>
            </a:r>
          </a:p>
          <a:p>
            <a:r>
              <a:rPr lang="en-US" dirty="0"/>
              <a:t>Link Type</a:t>
            </a:r>
          </a:p>
          <a:p>
            <a:pPr lvl="1"/>
            <a:r>
              <a:rPr lang="en-US" dirty="0"/>
              <a:t>1 – </a:t>
            </a:r>
            <a:r>
              <a:rPr lang="ru-RU" dirty="0"/>
              <a:t>соседство с </a:t>
            </a:r>
            <a:r>
              <a:rPr lang="en-US" dirty="0"/>
              <a:t>P2P-</a:t>
            </a:r>
            <a:r>
              <a:rPr lang="ru-RU" dirty="0"/>
              <a:t>соседом</a:t>
            </a:r>
            <a:r>
              <a:rPr lang="en-US" dirty="0"/>
              <a:t> (LSA1)</a:t>
            </a:r>
          </a:p>
          <a:p>
            <a:pPr lvl="1"/>
            <a:r>
              <a:rPr lang="en-US" dirty="0"/>
              <a:t>2 – </a:t>
            </a:r>
            <a:r>
              <a:rPr lang="ru-RU" dirty="0"/>
              <a:t>соседство в </a:t>
            </a:r>
            <a:r>
              <a:rPr lang="en-US" dirty="0"/>
              <a:t>MA-</a:t>
            </a:r>
            <a:r>
              <a:rPr lang="ru-RU" dirty="0"/>
              <a:t>канале (</a:t>
            </a:r>
            <a:r>
              <a:rPr lang="en-US" dirty="0"/>
              <a:t>LSA2)</a:t>
            </a:r>
          </a:p>
          <a:p>
            <a:pPr lvl="1"/>
            <a:r>
              <a:rPr lang="en-US" dirty="0"/>
              <a:t>3 – </a:t>
            </a:r>
            <a:r>
              <a:rPr lang="ru-RU" dirty="0"/>
              <a:t>зарезервировано</a:t>
            </a:r>
            <a:endParaRPr lang="en-US" dirty="0"/>
          </a:p>
          <a:p>
            <a:pPr lvl="1"/>
            <a:r>
              <a:rPr lang="en-US" dirty="0"/>
              <a:t>4 – OSPF Virtual Link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0DE2AB-1427-418E-87CB-436BB490FC8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dirty="0"/>
              <a:t>Протокол </a:t>
            </a:r>
            <a:r>
              <a:rPr lang="en-US" dirty="0"/>
              <a:t>OSPFv3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1EE318-3B9F-4D3F-9F9D-39603D3D4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6EE92-0268-420E-B16C-2A05C8697830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552596"/>
      </p:ext>
    </p:extLst>
  </p:cSld>
  <p:clrMapOvr>
    <a:masterClrMapping/>
  </p:clrMapOvr>
</p:sld>
</file>

<file path=ppt/theme/theme1.xml><?xml version="1.0" encoding="utf-8"?>
<a:theme xmlns:a="http://schemas.openxmlformats.org/drawingml/2006/main" name="NetworkEducation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etworkEducation" id="{62A49AE1-29B6-4286-B8A8-A4E71126A7C5}" vid="{A7099C80-CCD7-414F-A5B0-91882BE45AC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NetworkEducation</Template>
  <TotalTime>6395</TotalTime>
  <Words>890</Words>
  <Application>Microsoft Macintosh PowerPoint</Application>
  <PresentationFormat>Widescreen</PresentationFormat>
  <Paragraphs>293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NetworkEducation</vt:lpstr>
      <vt:lpstr>Протокол OSPFv3</vt:lpstr>
      <vt:lpstr>Особенности OSPFv3</vt:lpstr>
      <vt:lpstr>Формат пакета</vt:lpstr>
      <vt:lpstr>Hello</vt:lpstr>
      <vt:lpstr>Database Description</vt:lpstr>
      <vt:lpstr>Заголовок LSA</vt:lpstr>
      <vt:lpstr>Типы LSA в OSPFv3</vt:lpstr>
      <vt:lpstr>Изменения в логике LSA1/2</vt:lpstr>
      <vt:lpstr>Формат Router LSA</vt:lpstr>
      <vt:lpstr>Формат Network LSA</vt:lpstr>
      <vt:lpstr>Изменения в адресных LSA</vt:lpstr>
      <vt:lpstr>Формат Inter-Area-Prefix LSA</vt:lpstr>
      <vt:lpstr>OSPFv3 Instances</vt:lpstr>
      <vt:lpstr>Аутентификация в OSPFv3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Протокол OSPF</dc:title>
  <dc:creator>Innokentiy Solntsev</dc:creator>
  <cp:lastModifiedBy>Alexey Gusev -X (alexguse - Flint Russia at Cisco)</cp:lastModifiedBy>
  <cp:revision>78</cp:revision>
  <dcterms:created xsi:type="dcterms:W3CDTF">2018-01-01T14:05:38Z</dcterms:created>
  <dcterms:modified xsi:type="dcterms:W3CDTF">2020-11-02T16:10:37Z</dcterms:modified>
</cp:coreProperties>
</file>