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2"/>
  </p:notesMasterIdLst>
  <p:sldIdLst>
    <p:sldId id="256" r:id="rId2"/>
    <p:sldId id="257" r:id="rId3"/>
    <p:sldId id="258" r:id="rId4"/>
    <p:sldId id="271" r:id="rId5"/>
    <p:sldId id="265" r:id="rId6"/>
    <p:sldId id="266" r:id="rId7"/>
    <p:sldId id="306" r:id="rId8"/>
    <p:sldId id="295" r:id="rId9"/>
    <p:sldId id="307" r:id="rId10"/>
    <p:sldId id="308" r:id="rId11"/>
    <p:sldId id="309" r:id="rId12"/>
    <p:sldId id="310" r:id="rId13"/>
    <p:sldId id="311" r:id="rId14"/>
    <p:sldId id="312" r:id="rId15"/>
    <p:sldId id="303" r:id="rId16"/>
    <p:sldId id="304" r:id="rId17"/>
    <p:sldId id="305" r:id="rId18"/>
    <p:sldId id="278" r:id="rId19"/>
    <p:sldId id="279" r:id="rId20"/>
    <p:sldId id="280" r:id="rId21"/>
    <p:sldId id="281" r:id="rId22"/>
    <p:sldId id="284" r:id="rId23"/>
    <p:sldId id="285" r:id="rId24"/>
    <p:sldId id="286" r:id="rId25"/>
    <p:sldId id="287" r:id="rId26"/>
    <p:sldId id="289" r:id="rId27"/>
    <p:sldId id="299" r:id="rId28"/>
    <p:sldId id="293" r:id="rId29"/>
    <p:sldId id="292" r:id="rId30"/>
    <p:sldId id="26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 autoAdjust="0"/>
    <p:restoredTop sz="94623"/>
  </p:normalViewPr>
  <p:slideViewPr>
    <p:cSldViewPr snapToGrid="0">
      <p:cViewPr varScale="1">
        <p:scale>
          <a:sx n="101" d="100"/>
          <a:sy n="101" d="100"/>
        </p:scale>
        <p:origin x="87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S::urn:spo:anon#2e2d11a2d1cd6a7671cf60e36ad6330a79d7a5790a8a37d77f7c0fa2f31a6905::" providerId="AD" clId="Web-{F0A9C433-FDD8-4A16-B728-DB173CB02DF8}"/>
    <pc:docChg chg="modSld">
      <pc:chgData name="Гость" userId="S::urn:spo:anon#2e2d11a2d1cd6a7671cf60e36ad6330a79d7a5790a8a37d77f7c0fa2f31a6905::" providerId="AD" clId="Web-{F0A9C433-FDD8-4A16-B728-DB173CB02DF8}" dt="2018-03-27T18:02:07.974" v="3"/>
      <pc:docMkLst>
        <pc:docMk/>
      </pc:docMkLst>
      <pc:sldChg chg="modSp">
        <pc:chgData name="Гость" userId="S::urn:spo:anon#2e2d11a2d1cd6a7671cf60e36ad6330a79d7a5790a8a37d77f7c0fa2f31a6905::" providerId="AD" clId="Web-{F0A9C433-FDD8-4A16-B728-DB173CB02DF8}" dt="2018-03-27T18:02:07.974" v="2"/>
        <pc:sldMkLst>
          <pc:docMk/>
          <pc:sldMk cId="3049627348" sldId="258"/>
        </pc:sldMkLst>
        <pc:spChg chg="mod">
          <ac:chgData name="Гость" userId="S::urn:spo:anon#2e2d11a2d1cd6a7671cf60e36ad6330a79d7a5790a8a37d77f7c0fa2f31a6905::" providerId="AD" clId="Web-{F0A9C433-FDD8-4A16-B728-DB173CB02DF8}" dt="2018-03-27T18:02:07.974" v="2"/>
          <ac:spMkLst>
            <pc:docMk/>
            <pc:sldMk cId="3049627348" sldId="258"/>
            <ac:spMk id="11" creationId="{D52BD2D5-3A39-4465-9B6F-4C41174C737E}"/>
          </ac:spMkLst>
        </pc:spChg>
      </pc:sldChg>
    </pc:docChg>
  </pc:docChgLst>
  <pc:docChgLst>
    <pc:chgData name="Иннокентий Солнцев" userId="c345689b-ecfc-4a4f-b91d-b2cd3ac6c4a0" providerId="ADAL" clId="{5B0D18B2-0817-4293-9D4E-2A558EDAABB2}"/>
    <pc:docChg chg="undo redo custSel addSld delSld modSld sldOrd">
      <pc:chgData name="Иннокентий Солнцев" userId="c345689b-ecfc-4a4f-b91d-b2cd3ac6c4a0" providerId="ADAL" clId="{5B0D18B2-0817-4293-9D4E-2A558EDAABB2}" dt="2018-03-26T20:23:31.771" v="4054" actId="1076"/>
      <pc:docMkLst>
        <pc:docMk/>
      </pc:docMkLst>
      <pc:sldChg chg="modSp">
        <pc:chgData name="Иннокентий Солнцев" userId="c345689b-ecfc-4a4f-b91d-b2cd3ac6c4a0" providerId="ADAL" clId="{5B0D18B2-0817-4293-9D4E-2A558EDAABB2}" dt="2018-03-25T14:30:31.314" v="34" actId="20577"/>
        <pc:sldMkLst>
          <pc:docMk/>
          <pc:sldMk cId="3582200542" sldId="256"/>
        </pc:sldMkLst>
        <pc:spChg chg="mod">
          <ac:chgData name="Иннокентий Солнцев" userId="c345689b-ecfc-4a4f-b91d-b2cd3ac6c4a0" providerId="ADAL" clId="{5B0D18B2-0817-4293-9D4E-2A558EDAABB2}" dt="2018-03-25T14:30:31.314" v="34" actId="20577"/>
          <ac:spMkLst>
            <pc:docMk/>
            <pc:sldMk cId="3582200542" sldId="256"/>
            <ac:spMk id="10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4:29:37.053" v="20" actId="20577"/>
          <ac:spMkLst>
            <pc:docMk/>
            <pc:sldMk cId="3582200542" sldId="256"/>
            <ac:spMk id="11" creationId="{00000000-0000-0000-0000-000000000000}"/>
          </ac:spMkLst>
        </pc:spChg>
      </pc:sldChg>
      <pc:sldChg chg="modSp">
        <pc:chgData name="Иннокентий Солнцев" userId="c345689b-ecfc-4a4f-b91d-b2cd3ac6c4a0" providerId="ADAL" clId="{5B0D18B2-0817-4293-9D4E-2A558EDAABB2}" dt="2018-03-25T14:43:34.703" v="79" actId="20577"/>
        <pc:sldMkLst>
          <pc:docMk/>
          <pc:sldMk cId="2688207008" sldId="257"/>
        </pc:sldMkLst>
        <pc:spChg chg="mod">
          <ac:chgData name="Иннокентий Солнцев" userId="c345689b-ecfc-4a4f-b91d-b2cd3ac6c4a0" providerId="ADAL" clId="{5B0D18B2-0817-4293-9D4E-2A558EDAABB2}" dt="2018-03-25T14:43:34.703" v="79" actId="20577"/>
          <ac:spMkLst>
            <pc:docMk/>
            <pc:sldMk cId="2688207008" sldId="257"/>
            <ac:spMk id="2" creationId="{00000000-0000-0000-0000-000000000000}"/>
          </ac:spMkLst>
        </pc:spChg>
      </pc:sldChg>
      <pc:sldChg chg="modSp">
        <pc:chgData name="Иннокентий Солнцев" userId="c345689b-ecfc-4a4f-b91d-b2cd3ac6c4a0" providerId="ADAL" clId="{5B0D18B2-0817-4293-9D4E-2A558EDAABB2}" dt="2018-03-25T14:43:10.887" v="57" actId="20577"/>
        <pc:sldMkLst>
          <pc:docMk/>
          <pc:sldMk cId="3049627348" sldId="258"/>
        </pc:sldMkLst>
        <pc:spChg chg="mod">
          <ac:chgData name="Иннокентий Солнцев" userId="c345689b-ecfc-4a4f-b91d-b2cd3ac6c4a0" providerId="ADAL" clId="{5B0D18B2-0817-4293-9D4E-2A558EDAABB2}" dt="2018-03-25T14:42:48.066" v="50" actId="20577"/>
          <ac:spMkLst>
            <pc:docMk/>
            <pc:sldMk cId="3049627348" sldId="258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4:43:10.887" v="57" actId="20577"/>
          <ac:spMkLst>
            <pc:docMk/>
            <pc:sldMk cId="3049627348" sldId="258"/>
            <ac:spMk id="6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6:46:50.708" v="163" actId="1076"/>
        <pc:sldMkLst>
          <pc:docMk/>
          <pc:sldMk cId="2309737981" sldId="265"/>
        </pc:sldMkLst>
        <pc:spChg chg="mod">
          <ac:chgData name="Иннокентий Солнцев" userId="c345689b-ecfc-4a4f-b91d-b2cd3ac6c4a0" providerId="ADAL" clId="{5B0D18B2-0817-4293-9D4E-2A558EDAABB2}" dt="2018-03-25T16:42:39.533" v="159" actId="6549"/>
          <ac:spMkLst>
            <pc:docMk/>
            <pc:sldMk cId="2309737981" sldId="265"/>
            <ac:spMk id="14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6:46:50.708" v="163" actId="1076"/>
          <ac:spMkLst>
            <pc:docMk/>
            <pc:sldMk cId="2309737981" sldId="265"/>
            <ac:spMk id="18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6:47:27.390" v="177" actId="1076"/>
        <pc:sldMkLst>
          <pc:docMk/>
          <pc:sldMk cId="2250116805" sldId="266"/>
        </pc:sldMkLst>
        <pc:spChg chg="mod">
          <ac:chgData name="Иннокентий Солнцев" userId="c345689b-ecfc-4a4f-b91d-b2cd3ac6c4a0" providerId="ADAL" clId="{5B0D18B2-0817-4293-9D4E-2A558EDAABB2}" dt="2018-03-25T16:47:22.483" v="176" actId="20577"/>
          <ac:spMkLst>
            <pc:docMk/>
            <pc:sldMk cId="2250116805" sldId="266"/>
            <ac:spMk id="8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6:47:27.390" v="177" actId="1076"/>
          <ac:spMkLst>
            <pc:docMk/>
            <pc:sldMk cId="2250116805" sldId="266"/>
            <ac:spMk id="9" creationId="{00000000-0000-0000-0000-000000000000}"/>
          </ac:spMkLst>
        </pc:spChg>
      </pc:sldChg>
      <pc:sldChg chg="addSp delSp modSp add ord">
        <pc:chgData name="Иннокентий Солнцев" userId="c345689b-ecfc-4a4f-b91d-b2cd3ac6c4a0" providerId="ADAL" clId="{5B0D18B2-0817-4293-9D4E-2A558EDAABB2}" dt="2018-03-25T17:23:31.629" v="473" actId="1076"/>
        <pc:sldMkLst>
          <pc:docMk/>
          <pc:sldMk cId="243779179" sldId="271"/>
        </pc:sldMkLst>
        <pc:spChg chg="mod">
          <ac:chgData name="Иннокентий Солнцев" userId="c345689b-ecfc-4a4f-b91d-b2cd3ac6c4a0" providerId="ADAL" clId="{5B0D18B2-0817-4293-9D4E-2A558EDAABB2}" dt="2018-03-25T17:22:37.283" v="468" actId="20577"/>
          <ac:spMkLst>
            <pc:docMk/>
            <pc:sldMk cId="243779179" sldId="271"/>
            <ac:spMk id="2" creationId="{00000000-0000-0000-0000-000000000000}"/>
          </ac:spMkLst>
        </pc:spChg>
        <pc:spChg chg="del">
          <ac:chgData name="Иннокентий Солнцев" userId="c345689b-ecfc-4a4f-b91d-b2cd3ac6c4a0" providerId="ADAL" clId="{5B0D18B2-0817-4293-9D4E-2A558EDAABB2}" dt="2018-03-25T17:21:21.433" v="360" actId="478"/>
          <ac:spMkLst>
            <pc:docMk/>
            <pc:sldMk cId="243779179" sldId="271"/>
            <ac:spMk id="6" creationId="{00000000-0000-0000-0000-000000000000}"/>
          </ac:spMkLst>
        </pc:spChg>
        <pc:spChg chg="del">
          <ac:chgData name="Иннокентий Солнцев" userId="c345689b-ecfc-4a4f-b91d-b2cd3ac6c4a0" providerId="ADAL" clId="{5B0D18B2-0817-4293-9D4E-2A558EDAABB2}" dt="2018-03-25T17:21:53.678" v="390" actId="478"/>
          <ac:spMkLst>
            <pc:docMk/>
            <pc:sldMk cId="243779179" sldId="271"/>
            <ac:spMk id="7" creationId="{00000000-0000-0000-0000-000000000000}"/>
          </ac:spMkLst>
        </pc:spChg>
        <pc:spChg chg="del">
          <ac:chgData name="Иннокентий Солнцев" userId="c345689b-ecfc-4a4f-b91d-b2cd3ac6c4a0" providerId="ADAL" clId="{5B0D18B2-0817-4293-9D4E-2A558EDAABB2}" dt="2018-03-25T17:22:24.877" v="436" actId="478"/>
          <ac:spMkLst>
            <pc:docMk/>
            <pc:sldMk cId="243779179" sldId="271"/>
            <ac:spMk id="8" creationId="{00000000-0000-0000-0000-000000000000}"/>
          </ac:spMkLst>
        </pc:spChg>
        <pc:spChg chg="add mod">
          <ac:chgData name="Иннокентий Солнцев" userId="c345689b-ecfc-4a4f-b91d-b2cd3ac6c4a0" providerId="ADAL" clId="{5B0D18B2-0817-4293-9D4E-2A558EDAABB2}" dt="2018-03-25T17:23:05.036" v="469" actId="20577"/>
          <ac:spMkLst>
            <pc:docMk/>
            <pc:sldMk cId="243779179" sldId="271"/>
            <ac:spMk id="9" creationId="{0A91DFB1-0CA5-429D-807C-4EC6C3E4C7D0}"/>
          </ac:spMkLst>
        </pc:spChg>
        <pc:spChg chg="add mod">
          <ac:chgData name="Иннокентий Солнцев" userId="c345689b-ecfc-4a4f-b91d-b2cd3ac6c4a0" providerId="ADAL" clId="{5B0D18B2-0817-4293-9D4E-2A558EDAABB2}" dt="2018-03-25T17:21:58.105" v="391" actId="1076"/>
          <ac:spMkLst>
            <pc:docMk/>
            <pc:sldMk cId="243779179" sldId="271"/>
            <ac:spMk id="10" creationId="{83AF318E-E138-4539-89B0-97622F7E8AA6}"/>
          </ac:spMkLst>
        </pc:spChg>
        <pc:spChg chg="add mod">
          <ac:chgData name="Иннокентий Солнцев" userId="c345689b-ecfc-4a4f-b91d-b2cd3ac6c4a0" providerId="ADAL" clId="{5B0D18B2-0817-4293-9D4E-2A558EDAABB2}" dt="2018-03-25T17:22:30.175" v="438" actId="1076"/>
          <ac:spMkLst>
            <pc:docMk/>
            <pc:sldMk cId="243779179" sldId="271"/>
            <ac:spMk id="11" creationId="{0C9F9355-F127-4A8C-8880-74F1C5F872A4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9:01:49.972" v="1035" actId="1035"/>
        <pc:sldMkLst>
          <pc:docMk/>
          <pc:sldMk cId="1747022837" sldId="278"/>
        </pc:sldMkLst>
        <pc:spChg chg="mod">
          <ac:chgData name="Иннокентий Солнцев" userId="c345689b-ecfc-4a4f-b91d-b2cd3ac6c4a0" providerId="ADAL" clId="{5B0D18B2-0817-4293-9D4E-2A558EDAABB2}" dt="2018-03-25T18:56:40.904" v="970" actId="20577"/>
          <ac:spMkLst>
            <pc:docMk/>
            <pc:sldMk cId="1747022837" sldId="278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9:01:49.972" v="1035" actId="1035"/>
          <ac:spMkLst>
            <pc:docMk/>
            <pc:sldMk cId="1747022837" sldId="278"/>
            <ac:spMk id="6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9:02:04.068" v="1039" actId="1036"/>
        <pc:sldMkLst>
          <pc:docMk/>
          <pc:sldMk cId="3908192253" sldId="279"/>
        </pc:sldMkLst>
        <pc:spChg chg="mod">
          <ac:chgData name="Иннокентий Солнцев" userId="c345689b-ecfc-4a4f-b91d-b2cd3ac6c4a0" providerId="ADAL" clId="{5B0D18B2-0817-4293-9D4E-2A558EDAABB2}" dt="2018-03-25T18:57:51.993" v="999" actId="20577"/>
          <ac:spMkLst>
            <pc:docMk/>
            <pc:sldMk cId="3908192253" sldId="279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8:57:13.145" v="995" actId="20577"/>
          <ac:spMkLst>
            <pc:docMk/>
            <pc:sldMk cId="3908192253" sldId="279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9:02:04.068" v="1039" actId="1036"/>
          <ac:spMkLst>
            <pc:docMk/>
            <pc:sldMk cId="3908192253" sldId="279"/>
            <ac:spMk id="6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9:08:21.518" v="1092" actId="1076"/>
        <pc:sldMkLst>
          <pc:docMk/>
          <pc:sldMk cId="1507501422" sldId="280"/>
        </pc:sldMkLst>
        <pc:spChg chg="mod">
          <ac:chgData name="Иннокентий Солнцев" userId="c345689b-ecfc-4a4f-b91d-b2cd3ac6c4a0" providerId="ADAL" clId="{5B0D18B2-0817-4293-9D4E-2A558EDAABB2}" dt="2018-03-25T19:06:37.754" v="1083" actId="20577"/>
          <ac:spMkLst>
            <pc:docMk/>
            <pc:sldMk cId="1507501422" sldId="280"/>
            <ac:spMk id="4" creationId="{FE1C9F0B-9C26-4D41-B108-E4BBD3E6B134}"/>
          </ac:spMkLst>
        </pc:spChg>
        <pc:spChg chg="mod">
          <ac:chgData name="Иннокентий Солнцев" userId="c345689b-ecfc-4a4f-b91d-b2cd3ac6c4a0" providerId="ADAL" clId="{5B0D18B2-0817-4293-9D4E-2A558EDAABB2}" dt="2018-03-25T19:06:15.540" v="1076" actId="1076"/>
          <ac:spMkLst>
            <pc:docMk/>
            <pc:sldMk cId="1507501422" sldId="280"/>
            <ac:spMk id="5" creationId="{FEEE72F9-3C55-4D1D-931A-E3813ABB1635}"/>
          </ac:spMkLst>
        </pc:spChg>
        <pc:spChg chg="mod">
          <ac:chgData name="Иннокентий Солнцев" userId="c345689b-ecfc-4a4f-b91d-b2cd3ac6c4a0" providerId="ADAL" clId="{5B0D18B2-0817-4293-9D4E-2A558EDAABB2}" dt="2018-03-25T19:08:21.518" v="1092" actId="1076"/>
          <ac:spMkLst>
            <pc:docMk/>
            <pc:sldMk cId="1507501422" sldId="280"/>
            <ac:spMk id="6" creationId="{F3DC6623-052C-4CE0-9411-35EE15334153}"/>
          </ac:spMkLst>
        </pc:spChg>
      </pc:sldChg>
      <pc:sldChg chg="addSp delSp modSp add">
        <pc:chgData name="Иннокентий Солнцев" userId="c345689b-ecfc-4a4f-b91d-b2cd3ac6c4a0" providerId="ADAL" clId="{5B0D18B2-0817-4293-9D4E-2A558EDAABB2}" dt="2018-03-25T19:49:58.025" v="1425" actId="1076"/>
        <pc:sldMkLst>
          <pc:docMk/>
          <pc:sldMk cId="3715032733" sldId="281"/>
        </pc:sldMkLst>
        <pc:spChg chg="mod">
          <ac:chgData name="Иннокентий Солнцев" userId="c345689b-ecfc-4a4f-b91d-b2cd3ac6c4a0" providerId="ADAL" clId="{5B0D18B2-0817-4293-9D4E-2A558EDAABB2}" dt="2018-03-25T19:46:51.645" v="1401" actId="6549"/>
          <ac:spMkLst>
            <pc:docMk/>
            <pc:sldMk cId="3715032733" sldId="281"/>
            <ac:spMk id="2" creationId="{F6D4BC5B-3762-466E-9F06-2EF21DA7055C}"/>
          </ac:spMkLst>
        </pc:spChg>
        <pc:spChg chg="mod">
          <ac:chgData name="Иннокентий Солнцев" userId="c345689b-ecfc-4a4f-b91d-b2cd3ac6c4a0" providerId="ADAL" clId="{5B0D18B2-0817-4293-9D4E-2A558EDAABB2}" dt="2018-03-25T19:44:27.330" v="1286" actId="20577"/>
          <ac:spMkLst>
            <pc:docMk/>
            <pc:sldMk cId="3715032733" sldId="281"/>
            <ac:spMk id="3" creationId="{74C6B7FC-DFB4-4CC7-B4B9-41F11AEE0ACF}"/>
          </ac:spMkLst>
        </pc:spChg>
        <pc:spChg chg="mod">
          <ac:chgData name="Иннокентий Солнцев" userId="c345689b-ecfc-4a4f-b91d-b2cd3ac6c4a0" providerId="ADAL" clId="{5B0D18B2-0817-4293-9D4E-2A558EDAABB2}" dt="2018-03-25T19:13:58.164" v="1194" actId="20577"/>
          <ac:spMkLst>
            <pc:docMk/>
            <pc:sldMk cId="3715032733" sldId="281"/>
            <ac:spMk id="30" creationId="{F198C8D2-F3A8-4B60-890B-904D1F7BA1D9}"/>
          </ac:spMkLst>
        </pc:spChg>
        <pc:spChg chg="add del mod">
          <ac:chgData name="Иннокентий Солнцев" userId="c345689b-ecfc-4a4f-b91d-b2cd3ac6c4a0" providerId="ADAL" clId="{5B0D18B2-0817-4293-9D4E-2A558EDAABB2}" dt="2018-03-25T19:44:49.700" v="1311" actId="478"/>
          <ac:spMkLst>
            <pc:docMk/>
            <pc:sldMk cId="3715032733" sldId="281"/>
            <ac:spMk id="31" creationId="{BC566438-67C5-4EAC-BD9B-8C8E34D3FFA8}"/>
          </ac:spMkLst>
        </pc:spChg>
        <pc:spChg chg="add mod">
          <ac:chgData name="Иннокентий Солнцев" userId="c345689b-ecfc-4a4f-b91d-b2cd3ac6c4a0" providerId="ADAL" clId="{5B0D18B2-0817-4293-9D4E-2A558EDAABB2}" dt="2018-03-25T19:44:40.547" v="1310" actId="1036"/>
          <ac:spMkLst>
            <pc:docMk/>
            <pc:sldMk cId="3715032733" sldId="281"/>
            <ac:spMk id="32" creationId="{A6D381FC-0122-499A-8198-2B50037FA6A4}"/>
          </ac:spMkLst>
        </pc:spChg>
        <pc:spChg chg="add mod">
          <ac:chgData name="Иннокентий Солнцев" userId="c345689b-ecfc-4a4f-b91d-b2cd3ac6c4a0" providerId="ADAL" clId="{5B0D18B2-0817-4293-9D4E-2A558EDAABB2}" dt="2018-03-25T19:49:58.025" v="1425" actId="1076"/>
          <ac:spMkLst>
            <pc:docMk/>
            <pc:sldMk cId="3715032733" sldId="281"/>
            <ac:spMk id="33" creationId="{7EA81756-1FDB-465E-8497-0E1C655DD7A4}"/>
          </ac:spMkLst>
        </pc:spChg>
        <pc:grpChg chg="del">
          <ac:chgData name="Иннокентий Солнцев" userId="c345689b-ecfc-4a4f-b91d-b2cd3ac6c4a0" providerId="ADAL" clId="{5B0D18B2-0817-4293-9D4E-2A558EDAABB2}" dt="2018-03-25T19:09:27.875" v="1154" actId="478"/>
          <ac:grpSpMkLst>
            <pc:docMk/>
            <pc:sldMk cId="3715032733" sldId="281"/>
            <ac:grpSpMk id="16" creationId="{350B489A-1067-4A3C-95DB-003411279B81}"/>
          </ac:grpSpMkLst>
        </pc:grpChg>
        <pc:grpChg chg="del">
          <ac:chgData name="Иннокентий Солнцев" userId="c345689b-ecfc-4a4f-b91d-b2cd3ac6c4a0" providerId="ADAL" clId="{5B0D18B2-0817-4293-9D4E-2A558EDAABB2}" dt="2018-03-25T19:09:27.875" v="1154" actId="478"/>
          <ac:grpSpMkLst>
            <pc:docMk/>
            <pc:sldMk cId="3715032733" sldId="281"/>
            <ac:grpSpMk id="29" creationId="{4C366A93-2BC6-4F85-AFA7-7BB802663D5E}"/>
          </ac:grpSpMkLst>
        </pc:grpChg>
      </pc:sldChg>
      <pc:sldChg chg="modSp add">
        <pc:chgData name="Иннокентий Солнцев" userId="c345689b-ecfc-4a4f-b91d-b2cd3ac6c4a0" providerId="ADAL" clId="{5B0D18B2-0817-4293-9D4E-2A558EDAABB2}" dt="2018-03-25T19:56:25.024" v="1617" actId="20577"/>
        <pc:sldMkLst>
          <pc:docMk/>
          <pc:sldMk cId="3816660370" sldId="284"/>
        </pc:sldMkLst>
        <pc:spChg chg="mod">
          <ac:chgData name="Иннокентий Солнцев" userId="c345689b-ecfc-4a4f-b91d-b2cd3ac6c4a0" providerId="ADAL" clId="{5B0D18B2-0817-4293-9D4E-2A558EDAABB2}" dt="2018-03-25T19:54:04.780" v="1554" actId="20577"/>
          <ac:spMkLst>
            <pc:docMk/>
            <pc:sldMk cId="3816660370" sldId="284"/>
            <ac:spMk id="2" creationId="{9FE0BC44-BCFA-4CB0-A58D-94E95B174BC7}"/>
          </ac:spMkLst>
        </pc:spChg>
        <pc:spChg chg="mod">
          <ac:chgData name="Иннокентий Солнцев" userId="c345689b-ecfc-4a4f-b91d-b2cd3ac6c4a0" providerId="ADAL" clId="{5B0D18B2-0817-4293-9D4E-2A558EDAABB2}" dt="2018-03-25T19:56:25.024" v="1617" actId="20577"/>
          <ac:spMkLst>
            <pc:docMk/>
            <pc:sldMk cId="3816660370" sldId="284"/>
            <ac:spMk id="4" creationId="{948A3E5D-0361-4D9F-8587-36FA04925825}"/>
          </ac:spMkLst>
        </pc:spChg>
      </pc:sldChg>
      <pc:sldChg chg="addSp delSp modSp add">
        <pc:chgData name="Иннокентий Солнцев" userId="c345689b-ecfc-4a4f-b91d-b2cd3ac6c4a0" providerId="ADAL" clId="{5B0D18B2-0817-4293-9D4E-2A558EDAABB2}" dt="2018-03-26T17:02:40.053" v="1751" actId="478"/>
        <pc:sldMkLst>
          <pc:docMk/>
          <pc:sldMk cId="2888048010" sldId="285"/>
        </pc:sldMkLst>
        <pc:spChg chg="mod">
          <ac:chgData name="Иннокентий Солнцев" userId="c345689b-ecfc-4a4f-b91d-b2cd3ac6c4a0" providerId="ADAL" clId="{5B0D18B2-0817-4293-9D4E-2A558EDAABB2}" dt="2018-03-26T16:59:46.066" v="1735" actId="20577"/>
          <ac:spMkLst>
            <pc:docMk/>
            <pc:sldMk cId="2888048010" sldId="285"/>
            <ac:spMk id="4" creationId="{C3650843-2CBE-47E6-9E34-AA02B3B60C0A}"/>
          </ac:spMkLst>
        </pc:spChg>
        <pc:spChg chg="del mod">
          <ac:chgData name="Иннокентий Солнцев" userId="c345689b-ecfc-4a4f-b91d-b2cd3ac6c4a0" providerId="ADAL" clId="{5B0D18B2-0817-4293-9D4E-2A558EDAABB2}" dt="2018-03-26T16:59:33.258" v="1726" actId="478"/>
          <ac:spMkLst>
            <pc:docMk/>
            <pc:sldMk cId="2888048010" sldId="285"/>
            <ac:spMk id="5" creationId="{1883B269-5A16-4DDE-8D5C-DCA688A73867}"/>
          </ac:spMkLst>
        </pc:spChg>
        <pc:spChg chg="add del mod">
          <ac:chgData name="Иннокентий Солнцев" userId="c345689b-ecfc-4a4f-b91d-b2cd3ac6c4a0" providerId="ADAL" clId="{5B0D18B2-0817-4293-9D4E-2A558EDAABB2}" dt="2018-03-26T17:02:40.053" v="1751" actId="478"/>
          <ac:spMkLst>
            <pc:docMk/>
            <pc:sldMk cId="2888048010" sldId="285"/>
            <ac:spMk id="6" creationId="{4ED7B0D2-0571-4F29-9D3A-340B4A7462D9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6T17:22:42.783" v="2115" actId="1076"/>
        <pc:sldMkLst>
          <pc:docMk/>
          <pc:sldMk cId="834704472" sldId="286"/>
        </pc:sldMkLst>
        <pc:spChg chg="mod">
          <ac:chgData name="Иннокентий Солнцев" userId="c345689b-ecfc-4a4f-b91d-b2cd3ac6c4a0" providerId="ADAL" clId="{5B0D18B2-0817-4293-9D4E-2A558EDAABB2}" dt="2018-03-26T17:08:02.598" v="1984" actId="20577"/>
          <ac:spMkLst>
            <pc:docMk/>
            <pc:sldMk cId="834704472" sldId="286"/>
            <ac:spMk id="2" creationId="{F31C6616-FECF-48BE-935A-3186306EFFF1}"/>
          </ac:spMkLst>
        </pc:spChg>
        <pc:spChg chg="mod">
          <ac:chgData name="Иннокентий Солнцев" userId="c345689b-ecfc-4a4f-b91d-b2cd3ac6c4a0" providerId="ADAL" clId="{5B0D18B2-0817-4293-9D4E-2A558EDAABB2}" dt="2018-03-26T17:07:07.165" v="1950" actId="20577"/>
          <ac:spMkLst>
            <pc:docMk/>
            <pc:sldMk cId="834704472" sldId="286"/>
            <ac:spMk id="3" creationId="{0A5C2FEB-E67B-459D-9DB8-0E6DBBAD7BE5}"/>
          </ac:spMkLst>
        </pc:spChg>
        <pc:spChg chg="mod">
          <ac:chgData name="Иннокентий Солнцев" userId="c345689b-ecfc-4a4f-b91d-b2cd3ac6c4a0" providerId="ADAL" clId="{5B0D18B2-0817-4293-9D4E-2A558EDAABB2}" dt="2018-03-26T17:22:42.783" v="2115" actId="1076"/>
          <ac:spMkLst>
            <pc:docMk/>
            <pc:sldMk cId="834704472" sldId="286"/>
            <ac:spMk id="27" creationId="{C4715EF9-6E9E-4409-BD74-B1D5B99EAB24}"/>
          </ac:spMkLst>
        </pc:spChg>
      </pc:sldChg>
      <pc:sldChg chg="addSp modSp add">
        <pc:chgData name="Иннокентий Солнцев" userId="c345689b-ecfc-4a4f-b91d-b2cd3ac6c4a0" providerId="ADAL" clId="{5B0D18B2-0817-4293-9D4E-2A558EDAABB2}" dt="2018-03-26T17:48:38.421" v="2475" actId="20577"/>
        <pc:sldMkLst>
          <pc:docMk/>
          <pc:sldMk cId="608940258" sldId="287"/>
        </pc:sldMkLst>
        <pc:spChg chg="mod">
          <ac:chgData name="Иннокентий Солнцев" userId="c345689b-ecfc-4a4f-b91d-b2cd3ac6c4a0" providerId="ADAL" clId="{5B0D18B2-0817-4293-9D4E-2A558EDAABB2}" dt="2018-03-26T17:46:51.265" v="2390" actId="20577"/>
          <ac:spMkLst>
            <pc:docMk/>
            <pc:sldMk cId="608940258" sldId="287"/>
            <ac:spMk id="2" creationId="{879D46EF-3132-4F9C-A5FB-91DDDF8DF47B}"/>
          </ac:spMkLst>
        </pc:spChg>
        <pc:spChg chg="mod">
          <ac:chgData name="Иннокентий Солнцев" userId="c345689b-ecfc-4a4f-b91d-b2cd3ac6c4a0" providerId="ADAL" clId="{5B0D18B2-0817-4293-9D4E-2A558EDAABB2}" dt="2018-03-26T17:23:18.279" v="2119" actId="20577"/>
          <ac:spMkLst>
            <pc:docMk/>
            <pc:sldMk cId="608940258" sldId="287"/>
            <ac:spMk id="3" creationId="{E7C5892D-CEF4-49B5-BE94-1039B1890FB3}"/>
          </ac:spMkLst>
        </pc:spChg>
        <pc:spChg chg="mod">
          <ac:chgData name="Иннокентий Солнцев" userId="c345689b-ecfc-4a4f-b91d-b2cd3ac6c4a0" providerId="ADAL" clId="{5B0D18B2-0817-4293-9D4E-2A558EDAABB2}" dt="2018-03-26T17:47:21.156" v="2419" actId="20577"/>
          <ac:spMkLst>
            <pc:docMk/>
            <pc:sldMk cId="608940258" sldId="287"/>
            <ac:spMk id="4" creationId="{35854646-3B04-43A5-A15E-183F8C40EA8E}"/>
          </ac:spMkLst>
        </pc:spChg>
        <pc:spChg chg="mod">
          <ac:chgData name="Иннокентий Солнцев" userId="c345689b-ecfc-4a4f-b91d-b2cd3ac6c4a0" providerId="ADAL" clId="{5B0D18B2-0817-4293-9D4E-2A558EDAABB2}" dt="2018-03-26T17:24:51.089" v="2311" actId="1035"/>
          <ac:spMkLst>
            <pc:docMk/>
            <pc:sldMk cId="608940258" sldId="287"/>
            <ac:spMk id="6" creationId="{1D6DBAE1-8059-4D99-8860-37030A071DFC}"/>
          </ac:spMkLst>
        </pc:spChg>
        <pc:spChg chg="mod">
          <ac:chgData name="Иннокентий Солнцев" userId="c345689b-ecfc-4a4f-b91d-b2cd3ac6c4a0" providerId="ADAL" clId="{5B0D18B2-0817-4293-9D4E-2A558EDAABB2}" dt="2018-03-26T17:24:51.089" v="2311" actId="1035"/>
          <ac:spMkLst>
            <pc:docMk/>
            <pc:sldMk cId="608940258" sldId="287"/>
            <ac:spMk id="9" creationId="{87A6205B-8E11-4DDE-85FF-3133197BB64D}"/>
          </ac:spMkLst>
        </pc:spChg>
        <pc:spChg chg="mod">
          <ac:chgData name="Иннокентий Солнцев" userId="c345689b-ecfc-4a4f-b91d-b2cd3ac6c4a0" providerId="ADAL" clId="{5B0D18B2-0817-4293-9D4E-2A558EDAABB2}" dt="2018-03-26T17:47:36.116" v="2446" actId="20577"/>
          <ac:spMkLst>
            <pc:docMk/>
            <pc:sldMk cId="608940258" sldId="287"/>
            <ac:spMk id="10" creationId="{8FE51E7F-611E-4F86-819E-8CEE6D20FFF6}"/>
          </ac:spMkLst>
        </pc:spChg>
        <pc:spChg chg="mod">
          <ac:chgData name="Иннокентий Солнцев" userId="c345689b-ecfc-4a4f-b91d-b2cd3ac6c4a0" providerId="ADAL" clId="{5B0D18B2-0817-4293-9D4E-2A558EDAABB2}" dt="2018-03-26T17:24:51.089" v="2311" actId="1035"/>
          <ac:spMkLst>
            <pc:docMk/>
            <pc:sldMk cId="608940258" sldId="287"/>
            <ac:spMk id="13" creationId="{E6A1F31F-2347-4555-B9EA-0DD0AA3954EA}"/>
          </ac:spMkLst>
        </pc:spChg>
        <pc:spChg chg="mod">
          <ac:chgData name="Иннокентий Солнцев" userId="c345689b-ecfc-4a4f-b91d-b2cd3ac6c4a0" providerId="ADAL" clId="{5B0D18B2-0817-4293-9D4E-2A558EDAABB2}" dt="2018-03-26T17:24:51.089" v="2311" actId="1035"/>
          <ac:spMkLst>
            <pc:docMk/>
            <pc:sldMk cId="608940258" sldId="287"/>
            <ac:spMk id="17" creationId="{F6759AA9-5549-4021-AE47-7C0BB7B3520D}"/>
          </ac:spMkLst>
        </pc:spChg>
        <pc:spChg chg="mod">
          <ac:chgData name="Иннокентий Солнцев" userId="c345689b-ecfc-4a4f-b91d-b2cd3ac6c4a0" providerId="ADAL" clId="{5B0D18B2-0817-4293-9D4E-2A558EDAABB2}" dt="2018-03-26T17:47:44.670" v="2451" actId="20577"/>
          <ac:spMkLst>
            <pc:docMk/>
            <pc:sldMk cId="608940258" sldId="287"/>
            <ac:spMk id="18" creationId="{D14DE9E8-D929-4679-BEF6-04B64C592E63}"/>
          </ac:spMkLst>
        </pc:spChg>
        <pc:spChg chg="add mod">
          <ac:chgData name="Иннокентий Солнцев" userId="c345689b-ecfc-4a4f-b91d-b2cd3ac6c4a0" providerId="ADAL" clId="{5B0D18B2-0817-4293-9D4E-2A558EDAABB2}" dt="2018-03-26T17:48:38.421" v="2475" actId="20577"/>
          <ac:spMkLst>
            <pc:docMk/>
            <pc:sldMk cId="608940258" sldId="287"/>
            <ac:spMk id="19" creationId="{00D0E70E-2797-4B8F-B722-C404CD126875}"/>
          </ac:spMkLst>
        </pc:spChg>
        <pc:spChg chg="add mod">
          <ac:chgData name="Иннокентий Солнцев" userId="c345689b-ecfc-4a4f-b91d-b2cd3ac6c4a0" providerId="ADAL" clId="{5B0D18B2-0817-4293-9D4E-2A558EDAABB2}" dt="2018-03-26T17:25:38.250" v="2360" actId="1036"/>
          <ac:spMkLst>
            <pc:docMk/>
            <pc:sldMk cId="608940258" sldId="287"/>
            <ac:spMk id="20" creationId="{1CA9BD9C-075F-4553-A55D-70067B3CBB5A}"/>
          </ac:spMkLst>
        </pc:spChg>
        <pc:spChg chg="add mod">
          <ac:chgData name="Иннокентий Солнцев" userId="c345689b-ecfc-4a4f-b91d-b2cd3ac6c4a0" providerId="ADAL" clId="{5B0D18B2-0817-4293-9D4E-2A558EDAABB2}" dt="2018-03-26T17:25:38.250" v="2360" actId="1036"/>
          <ac:spMkLst>
            <pc:docMk/>
            <pc:sldMk cId="608940258" sldId="287"/>
            <ac:spMk id="21" creationId="{C65FF170-9174-4C26-B1F9-835C8D146566}"/>
          </ac:spMkLst>
        </pc:spChg>
        <pc:spChg chg="add mod">
          <ac:chgData name="Иннокентий Солнцев" userId="c345689b-ecfc-4a4f-b91d-b2cd3ac6c4a0" providerId="ADAL" clId="{5B0D18B2-0817-4293-9D4E-2A558EDAABB2}" dt="2018-03-26T17:25:38.250" v="2360" actId="1036"/>
          <ac:spMkLst>
            <pc:docMk/>
            <pc:sldMk cId="608940258" sldId="287"/>
            <ac:spMk id="23" creationId="{FFA734EB-69CE-4478-AB8D-CE709B921D5F}"/>
          </ac:spMkLst>
        </pc:spChg>
        <pc:spChg chg="add mod">
          <ac:chgData name="Иннокентий Солнцев" userId="c345689b-ecfc-4a4f-b91d-b2cd3ac6c4a0" providerId="ADAL" clId="{5B0D18B2-0817-4293-9D4E-2A558EDAABB2}" dt="2018-03-26T17:47:56.200" v="2452" actId="20577"/>
          <ac:spMkLst>
            <pc:docMk/>
            <pc:sldMk cId="608940258" sldId="287"/>
            <ac:spMk id="25" creationId="{7994286A-0AA1-47C8-A9BA-9FBF3B63803B}"/>
          </ac:spMkLst>
        </pc:spChg>
        <pc:spChg chg="add mod">
          <ac:chgData name="Иннокентий Солнцев" userId="c345689b-ecfc-4a4f-b91d-b2cd3ac6c4a0" providerId="ADAL" clId="{5B0D18B2-0817-4293-9D4E-2A558EDAABB2}" dt="2018-03-26T17:48:04.925" v="2453" actId="20577"/>
          <ac:spMkLst>
            <pc:docMk/>
            <pc:sldMk cId="608940258" sldId="287"/>
            <ac:spMk id="26" creationId="{9CA4E48F-1959-4225-8151-12BE312A2C3B}"/>
          </ac:spMkLst>
        </pc:spChg>
        <pc:spChg chg="add mod">
          <ac:chgData name="Иннокентий Солнцев" userId="c345689b-ecfc-4a4f-b91d-b2cd3ac6c4a0" providerId="ADAL" clId="{5B0D18B2-0817-4293-9D4E-2A558EDAABB2}" dt="2018-03-26T17:25:38.250" v="2360" actId="1036"/>
          <ac:spMkLst>
            <pc:docMk/>
            <pc:sldMk cId="608940258" sldId="287"/>
            <ac:spMk id="28" creationId="{62DD0405-8638-471F-89B8-7038E0123D5F}"/>
          </ac:spMkLst>
        </pc:spChg>
        <pc:picChg chg="mod">
          <ac:chgData name="Иннокентий Солнцев" userId="c345689b-ecfc-4a4f-b91d-b2cd3ac6c4a0" providerId="ADAL" clId="{5B0D18B2-0817-4293-9D4E-2A558EDAABB2}" dt="2018-03-26T17:24:51.089" v="2311" actId="1035"/>
          <ac:picMkLst>
            <pc:docMk/>
            <pc:sldMk cId="608940258" sldId="287"/>
            <ac:picMk id="5" creationId="{9B21F3F4-5A1B-49B8-A9C7-7111A24CB656}"/>
          </ac:picMkLst>
        </pc:picChg>
        <pc:picChg chg="mod">
          <ac:chgData name="Иннокентий Солнцев" userId="c345689b-ecfc-4a4f-b91d-b2cd3ac6c4a0" providerId="ADAL" clId="{5B0D18B2-0817-4293-9D4E-2A558EDAABB2}" dt="2018-03-26T17:24:51.089" v="2311" actId="1035"/>
          <ac:picMkLst>
            <pc:docMk/>
            <pc:sldMk cId="608940258" sldId="287"/>
            <ac:picMk id="11" creationId="{93F9C842-B5ED-48C5-80EB-00FD6CECCED3}"/>
          </ac:picMkLst>
        </pc:picChg>
        <pc:picChg chg="mod">
          <ac:chgData name="Иннокентий Солнцев" userId="c345689b-ecfc-4a4f-b91d-b2cd3ac6c4a0" providerId="ADAL" clId="{5B0D18B2-0817-4293-9D4E-2A558EDAABB2}" dt="2018-03-26T17:24:51.089" v="2311" actId="1035"/>
          <ac:picMkLst>
            <pc:docMk/>
            <pc:sldMk cId="608940258" sldId="287"/>
            <ac:picMk id="12" creationId="{7C479685-81C2-42E2-A7AD-8E64AEA8E05D}"/>
          </ac:picMkLst>
        </pc:picChg>
        <pc:picChg chg="mod">
          <ac:chgData name="Иннокентий Солнцев" userId="c345689b-ecfc-4a4f-b91d-b2cd3ac6c4a0" providerId="ADAL" clId="{5B0D18B2-0817-4293-9D4E-2A558EDAABB2}" dt="2018-03-26T17:24:51.089" v="2311" actId="1035"/>
          <ac:picMkLst>
            <pc:docMk/>
            <pc:sldMk cId="608940258" sldId="287"/>
            <ac:picMk id="15" creationId="{D6C25B20-CC54-4D68-B18C-6556C84E32B2}"/>
          </ac:picMkLst>
        </pc:picChg>
        <pc:picChg chg="add mod">
          <ac:chgData name="Иннокентий Солнцев" userId="c345689b-ecfc-4a4f-b91d-b2cd3ac6c4a0" providerId="ADAL" clId="{5B0D18B2-0817-4293-9D4E-2A558EDAABB2}" dt="2018-03-26T17:25:38.250" v="2360" actId="1036"/>
          <ac:picMkLst>
            <pc:docMk/>
            <pc:sldMk cId="608940258" sldId="287"/>
            <ac:picMk id="16" creationId="{91E5D630-AE16-4567-87A5-64F15A3DA333}"/>
          </ac:picMkLst>
        </pc:picChg>
        <pc:picChg chg="add mod">
          <ac:chgData name="Иннокентий Солнцев" userId="c345689b-ecfc-4a4f-b91d-b2cd3ac6c4a0" providerId="ADAL" clId="{5B0D18B2-0817-4293-9D4E-2A558EDAABB2}" dt="2018-03-26T17:25:38.250" v="2360" actId="1036"/>
          <ac:picMkLst>
            <pc:docMk/>
            <pc:sldMk cId="608940258" sldId="287"/>
            <ac:picMk id="22" creationId="{EB0667EC-A4C0-4B75-BDCA-4441842253D8}"/>
          </ac:picMkLst>
        </pc:picChg>
        <pc:picChg chg="add mod">
          <ac:chgData name="Иннокентий Солнцев" userId="c345689b-ecfc-4a4f-b91d-b2cd3ac6c4a0" providerId="ADAL" clId="{5B0D18B2-0817-4293-9D4E-2A558EDAABB2}" dt="2018-03-26T17:25:38.250" v="2360" actId="1036"/>
          <ac:picMkLst>
            <pc:docMk/>
            <pc:sldMk cId="608940258" sldId="287"/>
            <ac:picMk id="24" creationId="{268713D9-5AAF-4F09-9634-88FB0D275F01}"/>
          </ac:picMkLst>
        </pc:picChg>
        <pc:picChg chg="add mod">
          <ac:chgData name="Иннокентий Солнцев" userId="c345689b-ecfc-4a4f-b91d-b2cd3ac6c4a0" providerId="ADAL" clId="{5B0D18B2-0817-4293-9D4E-2A558EDAABB2}" dt="2018-03-26T17:25:38.250" v="2360" actId="1036"/>
          <ac:picMkLst>
            <pc:docMk/>
            <pc:sldMk cId="608940258" sldId="287"/>
            <ac:picMk id="27" creationId="{4DA1429A-9AE0-4BF3-AC61-240DF15D4CF0}"/>
          </ac:picMkLst>
        </pc:picChg>
      </pc:sldChg>
      <pc:sldChg chg="modSp add">
        <pc:chgData name="Иннокентий Солнцев" userId="c345689b-ecfc-4a4f-b91d-b2cd3ac6c4a0" providerId="ADAL" clId="{5B0D18B2-0817-4293-9D4E-2A558EDAABB2}" dt="2018-03-26T18:05:28.138" v="3020" actId="6549"/>
        <pc:sldMkLst>
          <pc:docMk/>
          <pc:sldMk cId="3470463435" sldId="289"/>
        </pc:sldMkLst>
        <pc:spChg chg="mod">
          <ac:chgData name="Иннокентий Солнцев" userId="c345689b-ecfc-4a4f-b91d-b2cd3ac6c4a0" providerId="ADAL" clId="{5B0D18B2-0817-4293-9D4E-2A558EDAABB2}" dt="2018-03-26T18:05:26.258" v="3017" actId="6549"/>
          <ac:spMkLst>
            <pc:docMk/>
            <pc:sldMk cId="3470463435" sldId="289"/>
            <ac:spMk id="22" creationId="{11E265E0-253E-4CF1-BC22-43A439EF862E}"/>
          </ac:spMkLst>
        </pc:spChg>
        <pc:spChg chg="mod">
          <ac:chgData name="Иннокентий Солнцев" userId="c345689b-ecfc-4a4f-b91d-b2cd3ac6c4a0" providerId="ADAL" clId="{5B0D18B2-0817-4293-9D4E-2A558EDAABB2}" dt="2018-03-26T18:05:28.138" v="3020" actId="6549"/>
          <ac:spMkLst>
            <pc:docMk/>
            <pc:sldMk cId="3470463435" sldId="289"/>
            <ac:spMk id="23" creationId="{28D69DB8-ECE9-4CCD-BB4E-502470B132F1}"/>
          </ac:spMkLst>
        </pc:spChg>
      </pc:sldChg>
      <pc:sldChg chg="addSp delSp modSp add del">
        <pc:chgData name="Иннокентий Солнцев" userId="c345689b-ecfc-4a4f-b91d-b2cd3ac6c4a0" providerId="ADAL" clId="{5B0D18B2-0817-4293-9D4E-2A558EDAABB2}" dt="2018-03-26T19:47:55.943" v="3641" actId="1076"/>
        <pc:sldMkLst>
          <pc:docMk/>
          <pc:sldMk cId="2445346539" sldId="292"/>
        </pc:sldMkLst>
        <pc:spChg chg="mod">
          <ac:chgData name="Иннокентий Солнцев" userId="c345689b-ecfc-4a4f-b91d-b2cd3ac6c4a0" providerId="ADAL" clId="{5B0D18B2-0817-4293-9D4E-2A558EDAABB2}" dt="2018-03-26T19:42:52.638" v="3619" actId="15"/>
          <ac:spMkLst>
            <pc:docMk/>
            <pc:sldMk cId="2445346539" sldId="292"/>
            <ac:spMk id="2" creationId="{96BF02EA-EE28-421B-9B8F-43D495C10B4E}"/>
          </ac:spMkLst>
        </pc:spChg>
        <pc:spChg chg="mod">
          <ac:chgData name="Иннокентий Солнцев" userId="c345689b-ecfc-4a4f-b91d-b2cd3ac6c4a0" providerId="ADAL" clId="{5B0D18B2-0817-4293-9D4E-2A558EDAABB2}" dt="2018-03-26T18:28:58.150" v="3190" actId="20577"/>
          <ac:spMkLst>
            <pc:docMk/>
            <pc:sldMk cId="2445346539" sldId="292"/>
            <ac:spMk id="3" creationId="{346230CD-68E0-405B-9255-01F6E48AEC76}"/>
          </ac:spMkLst>
        </pc:spChg>
        <pc:spChg chg="mod">
          <ac:chgData name="Иннокентий Солнцев" userId="c345689b-ecfc-4a4f-b91d-b2cd3ac6c4a0" providerId="ADAL" clId="{5B0D18B2-0817-4293-9D4E-2A558EDAABB2}" dt="2018-03-26T19:45:21.066" v="3636" actId="1076"/>
          <ac:spMkLst>
            <pc:docMk/>
            <pc:sldMk cId="2445346539" sldId="292"/>
            <ac:spMk id="4" creationId="{21200DC2-61D2-45D4-9BFB-30B72EBF26DF}"/>
          </ac:spMkLst>
        </pc:spChg>
        <pc:spChg chg="del">
          <ac:chgData name="Иннокентий Солнцев" userId="c345689b-ecfc-4a4f-b91d-b2cd3ac6c4a0" providerId="ADAL" clId="{5B0D18B2-0817-4293-9D4E-2A558EDAABB2}" dt="2018-03-26T18:30:09.609" v="3255" actId="478"/>
          <ac:spMkLst>
            <pc:docMk/>
            <pc:sldMk cId="2445346539" sldId="292"/>
            <ac:spMk id="5" creationId="{8F8BA160-60D6-45F0-AB16-22BAA033CF02}"/>
          </ac:spMkLst>
        </pc:spChg>
        <pc:spChg chg="del">
          <ac:chgData name="Иннокентий Солнцев" userId="c345689b-ecfc-4a4f-b91d-b2cd3ac6c4a0" providerId="ADAL" clId="{5B0D18B2-0817-4293-9D4E-2A558EDAABB2}" dt="2018-03-26T18:30:11.219" v="3256" actId="478"/>
          <ac:spMkLst>
            <pc:docMk/>
            <pc:sldMk cId="2445346539" sldId="292"/>
            <ac:spMk id="6" creationId="{D3A3A775-09BD-472B-8A94-71F4DADFB163}"/>
          </ac:spMkLst>
        </pc:spChg>
        <pc:spChg chg="add mod">
          <ac:chgData name="Иннокентий Солнцев" userId="c345689b-ecfc-4a4f-b91d-b2cd3ac6c4a0" providerId="ADAL" clId="{5B0D18B2-0817-4293-9D4E-2A558EDAABB2}" dt="2018-03-26T19:47:55.943" v="3641" actId="1076"/>
          <ac:spMkLst>
            <pc:docMk/>
            <pc:sldMk cId="2445346539" sldId="292"/>
            <ac:spMk id="7" creationId="{1E95AFF0-EF9B-4BBA-B661-FCFB129ABC1E}"/>
          </ac:spMkLst>
        </pc:spChg>
      </pc:sldChg>
      <pc:sldChg chg="modSp add del">
        <pc:chgData name="Иннокентий Солнцев" userId="c345689b-ecfc-4a4f-b91d-b2cd3ac6c4a0" providerId="ADAL" clId="{5B0D18B2-0817-4293-9D4E-2A558EDAABB2}" dt="2018-03-26T19:50:49.229" v="3862" actId="20577"/>
        <pc:sldMkLst>
          <pc:docMk/>
          <pc:sldMk cId="1535688460" sldId="293"/>
        </pc:sldMkLst>
        <pc:spChg chg="mod">
          <ac:chgData name="Иннокентий Солнцев" userId="c345689b-ecfc-4a4f-b91d-b2cd3ac6c4a0" providerId="ADAL" clId="{5B0D18B2-0817-4293-9D4E-2A558EDAABB2}" dt="2018-03-26T19:50:49.229" v="3862" actId="20577"/>
          <ac:spMkLst>
            <pc:docMk/>
            <pc:sldMk cId="1535688460" sldId="293"/>
            <ac:spMk id="2" creationId="{96BF02EA-EE28-421B-9B8F-43D495C10B4E}"/>
          </ac:spMkLst>
        </pc:spChg>
        <pc:spChg chg="mod">
          <ac:chgData name="Иннокентий Солнцев" userId="c345689b-ecfc-4a4f-b91d-b2cd3ac6c4a0" providerId="ADAL" clId="{5B0D18B2-0817-4293-9D4E-2A558EDAABB2}" dt="2018-03-26T19:48:37.642" v="3717" actId="20577"/>
          <ac:spMkLst>
            <pc:docMk/>
            <pc:sldMk cId="1535688460" sldId="293"/>
            <ac:spMk id="3" creationId="{346230CD-68E0-405B-9255-01F6E48AEC76}"/>
          </ac:spMkLst>
        </pc:spChg>
        <pc:spChg chg="mod">
          <ac:chgData name="Иннокентий Солнцев" userId="c345689b-ecfc-4a4f-b91d-b2cd3ac6c4a0" providerId="ADAL" clId="{5B0D18B2-0817-4293-9D4E-2A558EDAABB2}" dt="2018-03-26T19:49:42.010" v="3735" actId="20577"/>
          <ac:spMkLst>
            <pc:docMk/>
            <pc:sldMk cId="1535688460" sldId="293"/>
            <ac:spMk id="4" creationId="{21200DC2-61D2-45D4-9BFB-30B72EBF26DF}"/>
          </ac:spMkLst>
        </pc:spChg>
      </pc:sldChg>
      <pc:sldChg chg="delSp modSp add ord">
        <pc:chgData name="Иннокентий Солнцев" userId="c345689b-ecfc-4a4f-b91d-b2cd3ac6c4a0" providerId="ADAL" clId="{5B0D18B2-0817-4293-9D4E-2A558EDAABB2}" dt="2018-03-26T20:23:31.771" v="4054" actId="1076"/>
        <pc:sldMkLst>
          <pc:docMk/>
          <pc:sldMk cId="3545061067" sldId="295"/>
        </pc:sldMkLst>
        <pc:spChg chg="mod">
          <ac:chgData name="Иннокентий Солнцев" userId="c345689b-ecfc-4a4f-b91d-b2cd3ac6c4a0" providerId="ADAL" clId="{5B0D18B2-0817-4293-9D4E-2A558EDAABB2}" dt="2018-03-26T20:23:25.141" v="4053" actId="20577"/>
          <ac:spMkLst>
            <pc:docMk/>
            <pc:sldMk cId="3545061067" sldId="295"/>
            <ac:spMk id="2" creationId="{D3A51843-9DC7-4FA1-8CBE-D7FBCEF09FAE}"/>
          </ac:spMkLst>
        </pc:spChg>
        <pc:spChg chg="mod">
          <ac:chgData name="Иннокентий Солнцев" userId="c345689b-ecfc-4a4f-b91d-b2cd3ac6c4a0" providerId="ADAL" clId="{5B0D18B2-0817-4293-9D4E-2A558EDAABB2}" dt="2018-03-26T20:23:31.771" v="4054" actId="1076"/>
          <ac:spMkLst>
            <pc:docMk/>
            <pc:sldMk cId="3545061067" sldId="295"/>
            <ac:spMk id="4" creationId="{AA39884C-BBE9-4BA5-A339-581DEDB644CE}"/>
          </ac:spMkLst>
        </pc:spChg>
        <pc:spChg chg="del">
          <ac:chgData name="Иннокентий Солнцев" userId="c345689b-ecfc-4a4f-b91d-b2cd3ac6c4a0" providerId="ADAL" clId="{5B0D18B2-0817-4293-9D4E-2A558EDAABB2}" dt="2018-03-26T20:22:28.260" v="3992" actId="478"/>
          <ac:spMkLst>
            <pc:docMk/>
            <pc:sldMk cId="3545061067" sldId="295"/>
            <ac:spMk id="6" creationId="{C705DDE6-ABD9-4E22-B183-FE135C01C7FB}"/>
          </ac:spMkLst>
        </pc:spChg>
      </pc:sldChg>
      <pc:sldChg chg="delSp modSp add">
        <pc:chgData name="Иннокентий Солнцев" userId="c345689b-ecfc-4a4f-b91d-b2cd3ac6c4a0" providerId="ADAL" clId="{5B0D18B2-0817-4293-9D4E-2A558EDAABB2}" dt="2018-03-26T18:07:12.378" v="3057" actId="20577"/>
        <pc:sldMkLst>
          <pc:docMk/>
          <pc:sldMk cId="1428438712" sldId="299"/>
        </pc:sldMkLst>
        <pc:spChg chg="mod">
          <ac:chgData name="Иннокентий Солнцев" userId="c345689b-ecfc-4a4f-b91d-b2cd3ac6c4a0" providerId="ADAL" clId="{5B0D18B2-0817-4293-9D4E-2A558EDAABB2}" dt="2018-03-26T18:05:06.330" v="3013" actId="20577"/>
          <ac:spMkLst>
            <pc:docMk/>
            <pc:sldMk cId="1428438712" sldId="299"/>
            <ac:spMk id="2" creationId="{53E8A229-1E0F-4DA1-9988-FD8C0FA6E775}"/>
          </ac:spMkLst>
        </pc:spChg>
        <pc:spChg chg="mod">
          <ac:chgData name="Иннокентий Солнцев" userId="c345689b-ecfc-4a4f-b91d-b2cd3ac6c4a0" providerId="ADAL" clId="{5B0D18B2-0817-4293-9D4E-2A558EDAABB2}" dt="2018-03-26T18:07:12.378" v="3057" actId="20577"/>
          <ac:spMkLst>
            <pc:docMk/>
            <pc:sldMk cId="1428438712" sldId="299"/>
            <ac:spMk id="4" creationId="{426ABCA2-28B9-4995-86DD-117B7D314C49}"/>
          </ac:spMkLst>
        </pc:spChg>
        <pc:spChg chg="del mod">
          <ac:chgData name="Иннокентий Солнцев" userId="c345689b-ecfc-4a4f-b91d-b2cd3ac6c4a0" providerId="ADAL" clId="{5B0D18B2-0817-4293-9D4E-2A558EDAABB2}" dt="2018-03-26T18:03:29.512" v="2864" actId="478"/>
          <ac:spMkLst>
            <pc:docMk/>
            <pc:sldMk cId="1428438712" sldId="299"/>
            <ac:spMk id="5" creationId="{DA6375B4-B1E5-4FB0-A0C6-C8589C44145F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9:03:08.642" v="1049" actId="20577"/>
        <pc:sldMkLst>
          <pc:docMk/>
          <pc:sldMk cId="2439666173" sldId="303"/>
        </pc:sldMkLst>
        <pc:spChg chg="mod">
          <ac:chgData name="Иннокентий Солнцев" userId="c345689b-ecfc-4a4f-b91d-b2cd3ac6c4a0" providerId="ADAL" clId="{5B0D18B2-0817-4293-9D4E-2A558EDAABB2}" dt="2018-03-25T18:47:20.454" v="905" actId="20577"/>
          <ac:spMkLst>
            <pc:docMk/>
            <pc:sldMk cId="2439666173" sldId="303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8:45:33.687" v="829" actId="20577"/>
          <ac:spMkLst>
            <pc:docMk/>
            <pc:sldMk cId="2439666173" sldId="303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9:03:08.642" v="1049" actId="20577"/>
          <ac:spMkLst>
            <pc:docMk/>
            <pc:sldMk cId="2439666173" sldId="303"/>
            <ac:spMk id="6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9:02:53.397" v="1043" actId="20577"/>
        <pc:sldMkLst>
          <pc:docMk/>
          <pc:sldMk cId="2363159279" sldId="304"/>
        </pc:sldMkLst>
        <pc:spChg chg="mod">
          <ac:chgData name="Иннокентий Солнцев" userId="c345689b-ecfc-4a4f-b91d-b2cd3ac6c4a0" providerId="ADAL" clId="{5B0D18B2-0817-4293-9D4E-2A558EDAABB2}" dt="2018-03-25T19:02:53.397" v="1043" actId="20577"/>
          <ac:spMkLst>
            <pc:docMk/>
            <pc:sldMk cId="2363159279" sldId="304"/>
            <ac:spMk id="6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8:58:58.399" v="1003" actId="20577"/>
        <pc:sldMkLst>
          <pc:docMk/>
          <pc:sldMk cId="3357972050" sldId="305"/>
        </pc:sldMkLst>
        <pc:spChg chg="mod">
          <ac:chgData name="Иннокентий Солнцев" userId="c345689b-ecfc-4a4f-b91d-b2cd3ac6c4a0" providerId="ADAL" clId="{5B0D18B2-0817-4293-9D4E-2A558EDAABB2}" dt="2018-03-25T18:52:05.188" v="939" actId="20577"/>
          <ac:spMkLst>
            <pc:docMk/>
            <pc:sldMk cId="3357972050" sldId="305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8:52:02.892" v="937" actId="20577"/>
          <ac:spMkLst>
            <pc:docMk/>
            <pc:sldMk cId="3357972050" sldId="305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8:58:58.399" v="1003" actId="20577"/>
          <ac:spMkLst>
            <pc:docMk/>
            <pc:sldMk cId="3357972050" sldId="305"/>
            <ac:spMk id="6" creationId="{00000000-0000-0000-0000-000000000000}"/>
          </ac:spMkLst>
        </pc:spChg>
      </pc:sldChg>
    </pc:docChg>
  </pc:docChgLst>
  <pc:docChgLst>
    <pc:chgData name="Гость" userId="S::urn:spo:anon#2e2d11a2d1cd6a7671cf60e36ad6330a79d7a5790a8a37d77f7c0fa2f31a6905::" providerId="AD" clId="Web-{4096C956-4F78-4826-8184-CBB1C17970CB}"/>
    <pc:docChg chg="modSld">
      <pc:chgData name="Гость" userId="S::urn:spo:anon#2e2d11a2d1cd6a7671cf60e36ad6330a79d7a5790a8a37d77f7c0fa2f31a6905::" providerId="AD" clId="Web-{4096C956-4F78-4826-8184-CBB1C17970CB}" dt="2018-03-27T18:04:11.325" v="124"/>
      <pc:docMkLst>
        <pc:docMk/>
      </pc:docMkLst>
      <pc:sldChg chg="modSp">
        <pc:chgData name="Гость" userId="S::urn:spo:anon#2e2d11a2d1cd6a7671cf60e36ad6330a79d7a5790a8a37d77f7c0fa2f31a6905::" providerId="AD" clId="Web-{4096C956-4F78-4826-8184-CBB1C17970CB}" dt="2018-03-27T18:04:11.325" v="123"/>
        <pc:sldMkLst>
          <pc:docMk/>
          <pc:sldMk cId="243779179" sldId="271"/>
        </pc:sldMkLst>
        <pc:spChg chg="mod">
          <ac:chgData name="Гость" userId="S::urn:spo:anon#2e2d11a2d1cd6a7671cf60e36ad6330a79d7a5790a8a37d77f7c0fa2f31a6905::" providerId="AD" clId="Web-{4096C956-4F78-4826-8184-CBB1C17970CB}" dt="2018-03-27T18:04:11.325" v="123"/>
          <ac:spMkLst>
            <pc:docMk/>
            <pc:sldMk cId="243779179" sldId="271"/>
            <ac:spMk id="9" creationId="{0A91DFB1-0CA5-429D-807C-4EC6C3E4C7D0}"/>
          </ac:spMkLst>
        </pc:spChg>
      </pc:sldChg>
    </pc:docChg>
  </pc:docChgLst>
  <pc:docChgLst>
    <pc:chgData name="Иннокентий Солнцев" userId="c345689b-ecfc-4a4f-b91d-b2cd3ac6c4a0" providerId="ADAL" clId="{847F8E9E-E49C-4F90-88F7-85D5FD649A04}"/>
    <pc:docChg chg="addSld delSld modSld sldOrd modMainMaster">
      <pc:chgData name="Иннокентий Солнцев" userId="c345689b-ecfc-4a4f-b91d-b2cd3ac6c4a0" providerId="ADAL" clId="{847F8E9E-E49C-4F90-88F7-85D5FD649A04}" dt="2018-04-09T11:21:21.512" v="69" actId="113"/>
      <pc:docMkLst>
        <pc:docMk/>
      </pc:docMkLst>
      <pc:sldChg chg="modSp">
        <pc:chgData name="Иннокентий Солнцев" userId="c345689b-ecfc-4a4f-b91d-b2cd3ac6c4a0" providerId="ADAL" clId="{847F8E9E-E49C-4F90-88F7-85D5FD649A04}" dt="2018-04-09T10:59:34.128" v="61"/>
        <pc:sldMkLst>
          <pc:docMk/>
          <pc:sldMk cId="3582200542" sldId="256"/>
        </pc:sldMkLst>
        <pc:spChg chg="mod">
          <ac:chgData name="Иннокентий Солнцев" userId="c345689b-ecfc-4a4f-b91d-b2cd3ac6c4a0" providerId="ADAL" clId="{847F8E9E-E49C-4F90-88F7-85D5FD649A04}" dt="2018-04-09T10:59:34.128" v="61"/>
          <ac:spMkLst>
            <pc:docMk/>
            <pc:sldMk cId="3582200542" sldId="256"/>
            <ac:spMk id="11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688207008" sldId="257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688207008" sldId="257"/>
            <ac:spMk id="7" creationId="{E35276C1-8CFD-4078-BA01-A06010FC608B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688207008" sldId="257"/>
            <ac:spMk id="8" creationId="{57566ED2-2012-4107-8AFA-AB2FE1182EA8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688207008" sldId="257"/>
            <ac:spMk id="14" creationId="{A3BAE3F1-8A16-41FD-8B78-AE27A0C2E42F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688207008" sldId="257"/>
            <ac:spMk id="21" creationId="{6141D415-AE8B-4008-9D90-9200373C4CE7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3049627348" sldId="258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049627348" sldId="258"/>
            <ac:spMk id="7" creationId="{CB889A2B-821B-41DF-AA2E-0C9830E511B0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049627348" sldId="258"/>
            <ac:spMk id="8" creationId="{321E7C0E-F0C7-4EF2-8A3A-506CCFB48005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049627348" sldId="258"/>
            <ac:spMk id="9" creationId="{C9C5BC2C-A8D3-4DE2-90E3-500C16D21449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049627348" sldId="258"/>
            <ac:spMk id="10" creationId="{7DC86DF5-2311-4B98-A8A9-96B1DEEE98F2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309737981" sldId="265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309737981" sldId="265"/>
            <ac:spMk id="7" creationId="{AC4A76E5-D368-4060-90CB-A5C6116C5486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309737981" sldId="265"/>
            <ac:spMk id="8" creationId="{FB38E1C6-ABEA-48FC-BED9-121EB3947A98}"/>
          </ac:spMkLst>
        </pc:spChg>
        <pc:spChg chg="mod">
          <ac:chgData name="Иннокентий Солнцев" userId="c345689b-ecfc-4a4f-b91d-b2cd3ac6c4a0" providerId="ADAL" clId="{847F8E9E-E49C-4F90-88F7-85D5FD649A04}" dt="2018-03-28T02:13:55.719" v="49" actId="20577"/>
          <ac:spMkLst>
            <pc:docMk/>
            <pc:sldMk cId="2309737981" sldId="265"/>
            <ac:spMk id="14" creationId="{00000000-0000-0000-0000-000000000000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309737981" sldId="265"/>
            <ac:spMk id="21" creationId="{9C004321-E7FC-400F-ADEF-5C615AF81157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309737981" sldId="265"/>
            <ac:spMk id="22" creationId="{1F419F4E-8CFF-4C10-8CCB-01ED8A969D90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250116805" sldId="266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250116805" sldId="266"/>
            <ac:spMk id="6" creationId="{C555AA95-FFE2-49AA-B59E-25A19C99575A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250116805" sldId="266"/>
            <ac:spMk id="7" creationId="{3D99EFF7-4093-4320-8DE8-1717ADCB2984}"/>
          </ac:spMkLst>
        </pc:spChg>
        <pc:spChg chg="mod">
          <ac:chgData name="Иннокентий Солнцев" userId="c345689b-ecfc-4a4f-b91d-b2cd3ac6c4a0" providerId="ADAL" clId="{847F8E9E-E49C-4F90-88F7-85D5FD649A04}" dt="2018-03-28T02:13:45.991" v="46" actId="20577"/>
          <ac:spMkLst>
            <pc:docMk/>
            <pc:sldMk cId="2250116805" sldId="266"/>
            <ac:spMk id="8" creationId="{00000000-0000-0000-0000-000000000000}"/>
          </ac:spMkLst>
        </pc:spChg>
        <pc:spChg chg="mod">
          <ac:chgData name="Иннокентий Солнцев" userId="c345689b-ecfc-4a4f-b91d-b2cd3ac6c4a0" providerId="ADAL" clId="{847F8E9E-E49C-4F90-88F7-85D5FD649A04}" dt="2018-03-28T02:13:49.696" v="48" actId="20577"/>
          <ac:spMkLst>
            <pc:docMk/>
            <pc:sldMk cId="2250116805" sldId="266"/>
            <ac:spMk id="9" creationId="{00000000-0000-0000-0000-000000000000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250116805" sldId="266"/>
            <ac:spMk id="10" creationId="{FF7D9DEF-C925-4CFA-8806-4D7967C058D9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250116805" sldId="266"/>
            <ac:spMk id="11" creationId="{C3603917-16F3-4A01-884C-5CACFE079A2C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43779179" sldId="271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3779179" sldId="271"/>
            <ac:spMk id="6" creationId="{AA2E4B17-5EA5-46B4-A1AE-FC842A0B017B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3779179" sldId="271"/>
            <ac:spMk id="7" creationId="{91269ADC-FC4A-46CB-AE42-A11D9C6D2671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3779179" sldId="271"/>
            <ac:spMk id="8" creationId="{A279401F-4725-4251-AED6-707D92961A42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3779179" sldId="271"/>
            <ac:spMk id="12" creationId="{23B352F0-5BFF-4F84-BD7D-98098339B1BD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1:20:35.871" v="65" actId="113"/>
        <pc:sldMkLst>
          <pc:docMk/>
          <pc:sldMk cId="1747022837" sldId="278"/>
        </pc:sldMkLst>
        <pc:spChg chg="mod">
          <ac:chgData name="Иннокентий Солнцев" userId="c345689b-ecfc-4a4f-b91d-b2cd3ac6c4a0" providerId="ADAL" clId="{847F8E9E-E49C-4F90-88F7-85D5FD649A04}" dt="2018-04-09T11:20:35.871" v="65" actId="113"/>
          <ac:spMkLst>
            <pc:docMk/>
            <pc:sldMk cId="1747022837" sldId="278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747022837" sldId="278"/>
            <ac:spMk id="7" creationId="{46D5C799-5A21-467C-A199-AE20523E0849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747022837" sldId="278"/>
            <ac:spMk id="8" creationId="{C687C015-4BEA-4849-8899-1D59F1A8797A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747022837" sldId="278"/>
            <ac:spMk id="9" creationId="{3F7C70F7-6E5F-461E-87EF-4194A2DF0814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747022837" sldId="278"/>
            <ac:spMk id="10" creationId="{8D871ADD-7F24-4150-8FFA-4EEB7E665DD9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3908192253" sldId="279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908192253" sldId="279"/>
            <ac:spMk id="24" creationId="{162D557F-C7E1-4D17-8F53-1F4523A5D779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908192253" sldId="279"/>
            <ac:spMk id="30" creationId="{59C5DDF6-A0E6-460F-B0E0-C68DF5C7DC45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908192253" sldId="279"/>
            <ac:spMk id="31" creationId="{0B5CD7F3-4E11-4F55-96D2-A3F984F3C2EC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908192253" sldId="279"/>
            <ac:spMk id="32" creationId="{97888020-510F-45E0-A12D-354330A97FA0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1507501422" sldId="280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507501422" sldId="280"/>
            <ac:spMk id="7" creationId="{A978FC31-CD06-476E-B02A-A94A18E8730E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507501422" sldId="280"/>
            <ac:spMk id="8" creationId="{968D1A6B-64DD-4033-8586-79ED6DC674CA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3715032733" sldId="281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715032733" sldId="281"/>
            <ac:spMk id="4" creationId="{74FCE13A-99BF-4C9E-B30F-A59C08F0F0E7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715032733" sldId="281"/>
            <ac:spMk id="5" creationId="{1CB48B20-8F0E-4478-84E9-3B4545218A4E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1:20:49.544" v="66" actId="113"/>
        <pc:sldMkLst>
          <pc:docMk/>
          <pc:sldMk cId="3816660370" sldId="284"/>
        </pc:sldMkLst>
        <pc:spChg chg="mod">
          <ac:chgData name="Иннокентий Солнцев" userId="c345689b-ecfc-4a4f-b91d-b2cd3ac6c4a0" providerId="ADAL" clId="{847F8E9E-E49C-4F90-88F7-85D5FD649A04}" dt="2018-04-09T11:20:49.544" v="66" actId="113"/>
          <ac:spMkLst>
            <pc:docMk/>
            <pc:sldMk cId="3816660370" sldId="284"/>
            <ac:spMk id="2" creationId="{9FE0BC44-BCFA-4CB0-A58D-94E95B174BC7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816660370" sldId="284"/>
            <ac:spMk id="5" creationId="{F77B447D-33C1-4D3F-AAFE-3514C712AAA0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816660370" sldId="284"/>
            <ac:spMk id="6" creationId="{FCF840ED-E303-42F0-8BB0-D5C62E87B625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888048010" sldId="285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888048010" sldId="285"/>
            <ac:spMk id="5" creationId="{CE9068B7-BAE0-4C3C-8A04-1EEACC2D9D19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888048010" sldId="285"/>
            <ac:spMk id="7" creationId="{F216A6BA-697C-4AC2-ACB0-F3ACAF4208BC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834704472" sldId="286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834704472" sldId="286"/>
            <ac:spMk id="8" creationId="{292BEE61-BE21-4FC3-A622-C192AEDE6928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834704472" sldId="286"/>
            <ac:spMk id="10" creationId="{FBA1C572-E1CE-4C97-ACC8-5A247F84AE45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608940258" sldId="287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608940258" sldId="287"/>
            <ac:spMk id="7" creationId="{097D0097-1C43-4C60-9C7D-0E51C5CF9FF7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608940258" sldId="287"/>
            <ac:spMk id="8" creationId="{2A0576A3-61E5-4B53-A38C-6373292E07FD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1:21:11.759" v="67" actId="113"/>
        <pc:sldMkLst>
          <pc:docMk/>
          <pc:sldMk cId="3470463435" sldId="289"/>
        </pc:sldMkLst>
        <pc:spChg chg="mod">
          <ac:chgData name="Иннокентий Солнцев" userId="c345689b-ecfc-4a4f-b91d-b2cd3ac6c4a0" providerId="ADAL" clId="{847F8E9E-E49C-4F90-88F7-85D5FD649A04}" dt="2018-04-09T11:21:11.759" v="67" actId="113"/>
          <ac:spMkLst>
            <pc:docMk/>
            <pc:sldMk cId="3470463435" sldId="289"/>
            <ac:spMk id="2" creationId="{C88AB974-5321-4DF5-9509-933E300B1E7E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470463435" sldId="289"/>
            <ac:spMk id="4" creationId="{93E513CA-AA0C-42E1-9E7F-103C9C546833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470463435" sldId="289"/>
            <ac:spMk id="5" creationId="{2EF960E7-86F2-46E0-BCAF-5386D0ED32AB}"/>
          </ac:spMkLst>
        </pc:spChg>
        <pc:spChg chg="mod">
          <ac:chgData name="Иннокентий Солнцев" userId="c345689b-ecfc-4a4f-b91d-b2cd3ac6c4a0" providerId="ADAL" clId="{847F8E9E-E49C-4F90-88F7-85D5FD649A04}" dt="2018-03-28T02:14:53.894" v="57" actId="20577"/>
          <ac:spMkLst>
            <pc:docMk/>
            <pc:sldMk cId="3470463435" sldId="289"/>
            <ac:spMk id="22" creationId="{11E265E0-253E-4CF1-BC22-43A439EF862E}"/>
          </ac:spMkLst>
        </pc:spChg>
        <pc:spChg chg="mod">
          <ac:chgData name="Иннокентий Солнцев" userId="c345689b-ecfc-4a4f-b91d-b2cd3ac6c4a0" providerId="ADAL" clId="{847F8E9E-E49C-4F90-88F7-85D5FD649A04}" dt="2018-03-28T02:14:58.060" v="58"/>
          <ac:spMkLst>
            <pc:docMk/>
            <pc:sldMk cId="3470463435" sldId="289"/>
            <ac:spMk id="23" creationId="{28D69DB8-ECE9-4CCD-BB4E-502470B132F1}"/>
          </ac:spMkLst>
        </pc:spChg>
      </pc:sldChg>
      <pc:sldChg chg="addSp delSp modSp ord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445346539" sldId="292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45346539" sldId="292"/>
            <ac:spMk id="5" creationId="{40055DDD-9ECC-4B9C-B248-6C227E5697AA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45346539" sldId="292"/>
            <ac:spMk id="6" creationId="{984BCD92-0B81-41F6-AFE3-F88C0B38CB6A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1535688460" sldId="293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535688460" sldId="293"/>
            <ac:spMk id="5" creationId="{EBF03151-5AF5-4A47-9565-C5B25A7FEE9E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535688460" sldId="293"/>
            <ac:spMk id="6" creationId="{4E7233E7-38F1-43F7-BD7B-D248956B6A48}"/>
          </ac:spMkLst>
        </pc:spChg>
      </pc:sldChg>
      <pc:sldChg chg="addSp delSp modSp ord">
        <pc:chgData name="Иннокентий Солнцев" userId="c345689b-ecfc-4a4f-b91d-b2cd3ac6c4a0" providerId="ADAL" clId="{847F8E9E-E49C-4F90-88F7-85D5FD649A04}" dt="2018-04-09T11:20:19.455" v="64" actId="113"/>
        <pc:sldMkLst>
          <pc:docMk/>
          <pc:sldMk cId="3545061067" sldId="295"/>
        </pc:sldMkLst>
        <pc:spChg chg="mod">
          <ac:chgData name="Иннокентий Солнцев" userId="c345689b-ecfc-4a4f-b91d-b2cd3ac6c4a0" providerId="ADAL" clId="{847F8E9E-E49C-4F90-88F7-85D5FD649A04}" dt="2018-04-09T11:20:19.455" v="64" actId="113"/>
          <ac:spMkLst>
            <pc:docMk/>
            <pc:sldMk cId="3545061067" sldId="295"/>
            <ac:spMk id="2" creationId="{D3A51843-9DC7-4FA1-8CBE-D7FBCEF09FAE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545061067" sldId="295"/>
            <ac:spMk id="5" creationId="{9FDFE622-FF6F-43AE-9E33-E8E302057C87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545061067" sldId="295"/>
            <ac:spMk id="6" creationId="{1D73F541-829A-4248-B737-943BC1176213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1:21:21.512" v="69" actId="113"/>
        <pc:sldMkLst>
          <pc:docMk/>
          <pc:sldMk cId="1428438712" sldId="299"/>
        </pc:sldMkLst>
        <pc:spChg chg="mod">
          <ac:chgData name="Иннокентий Солнцев" userId="c345689b-ecfc-4a4f-b91d-b2cd3ac6c4a0" providerId="ADAL" clId="{847F8E9E-E49C-4F90-88F7-85D5FD649A04}" dt="2018-04-09T11:21:21.512" v="69" actId="113"/>
          <ac:spMkLst>
            <pc:docMk/>
            <pc:sldMk cId="1428438712" sldId="299"/>
            <ac:spMk id="2" creationId="{53E8A229-1E0F-4DA1-9988-FD8C0FA6E775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428438712" sldId="299"/>
            <ac:spMk id="5" creationId="{57981430-9410-47C4-9034-E56B89232989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428438712" sldId="299"/>
            <ac:spMk id="6" creationId="{428D6B73-A76E-428D-A71C-D180861D432E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439666173" sldId="303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39666173" sldId="303"/>
            <ac:spMk id="7" creationId="{6F5EC873-1523-4E88-B091-485F8BB0D0B9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39666173" sldId="303"/>
            <ac:spMk id="8" creationId="{1ABD3CC8-10F8-4D9B-B38F-08F832E549CD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39666173" sldId="303"/>
            <ac:spMk id="9" creationId="{ED569374-5ACA-4CD0-BDAE-F381640507BB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439666173" sldId="303"/>
            <ac:spMk id="10" creationId="{78483935-8E2D-4431-945E-9D199027CEA0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363159279" sldId="304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363159279" sldId="304"/>
            <ac:spMk id="7" creationId="{0A2F1D4B-35E5-41FC-BD43-1B0D8F2E6104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363159279" sldId="304"/>
            <ac:spMk id="8" creationId="{F2F04E2F-014F-4BAB-A85B-01B982CC88E1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363159279" sldId="304"/>
            <ac:spMk id="9" creationId="{B71D6122-D23E-44ED-A623-DB476FD97CA3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363159279" sldId="304"/>
            <ac:spMk id="10" creationId="{2DCC583B-9D25-484F-8BE8-C5AFB32B47C3}"/>
          </ac:spMkLst>
        </pc:spChg>
      </pc:sldChg>
      <pc:sldChg chg="addSp delSp modSp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3357972050" sldId="305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357972050" sldId="305"/>
            <ac:spMk id="7" creationId="{D782EEBD-DE17-4AA6-91A5-F709949A97F8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357972050" sldId="305"/>
            <ac:spMk id="8" creationId="{0BDFF693-23BA-402F-9F4A-E80C8472B837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357972050" sldId="305"/>
            <ac:spMk id="9" creationId="{A4F6242A-75BD-40A5-97B3-9299097999C8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357972050" sldId="305"/>
            <ac:spMk id="10" creationId="{B0A7527E-C980-4F2B-B3E3-DC4A50874680}"/>
          </ac:spMkLst>
        </pc:spChg>
      </pc:sldChg>
      <pc:sldChg chg="addSp delSp modSp add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1675897508" sldId="306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675897508" sldId="306"/>
            <ac:spMk id="6" creationId="{54E6680E-FBE0-4FB5-931E-4591F03D3886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675897508" sldId="306"/>
            <ac:spMk id="7" creationId="{BFBDC266-047B-496B-8C86-8339AB514AB3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675897508" sldId="306"/>
            <ac:spMk id="8" creationId="{9E46D6C3-5F0E-401E-BC4A-659A856B3798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675897508" sldId="306"/>
            <ac:spMk id="9" creationId="{C40E7BED-B417-484F-95CB-6E67CFA895B5}"/>
          </ac:spMkLst>
        </pc:spChg>
      </pc:sldChg>
      <pc:sldChg chg="addSp delSp modSp add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4264515248" sldId="307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264515248" sldId="307"/>
            <ac:spMk id="2" creationId="{07C7CD41-FFF1-423D-BAB7-AEBACCDAEEE6}"/>
          </ac:spMkLst>
        </pc:spChg>
        <pc:spChg chg="mod">
          <ac:chgData name="Иннокентий Солнцев" userId="c345689b-ecfc-4a4f-b91d-b2cd3ac6c4a0" providerId="ADAL" clId="{847F8E9E-E49C-4F90-88F7-85D5FD649A04}" dt="2018-03-28T02:14:27.380" v="50" actId="20577"/>
          <ac:spMkLst>
            <pc:docMk/>
            <pc:sldMk cId="4264515248" sldId="307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264515248" sldId="307"/>
            <ac:spMk id="7" creationId="{CC8663C6-4F35-440E-A0DE-0A9190C758D5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264515248" sldId="307"/>
            <ac:spMk id="8" creationId="{FAB2F789-0A87-442C-919E-FD0F91B6C36C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264515248" sldId="307"/>
            <ac:spMk id="9" creationId="{8CD99D5C-88E0-44D9-BEA3-BB06F754AC5A}"/>
          </ac:spMkLst>
        </pc:spChg>
      </pc:sldChg>
      <pc:sldChg chg="addSp delSp modSp add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1012730405" sldId="308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012730405" sldId="308"/>
            <ac:spMk id="7" creationId="{0C60E85C-48BB-4F10-A4CA-8C5A17533115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012730405" sldId="308"/>
            <ac:spMk id="8" creationId="{14448695-47D5-4A89-94B0-FF8111D8016A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012730405" sldId="308"/>
            <ac:spMk id="9" creationId="{C581E98C-3D62-459E-A6B1-FC1F342A6951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1012730405" sldId="308"/>
            <ac:spMk id="10" creationId="{8D9861C1-43CA-44E7-A9CE-8D0B885B8E42}"/>
          </ac:spMkLst>
        </pc:spChg>
      </pc:sldChg>
      <pc:sldChg chg="addSp delSp modSp add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4141833406" sldId="309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141833406" sldId="309"/>
            <ac:spMk id="7" creationId="{39CA21F7-5B1A-46C6-B92D-4DECFF685769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141833406" sldId="309"/>
            <ac:spMk id="8" creationId="{443692A2-3627-4134-83F2-5ABF15324ADD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141833406" sldId="309"/>
            <ac:spMk id="9" creationId="{0A21B37E-21EA-41BB-9D06-55379FB8746F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141833406" sldId="309"/>
            <ac:spMk id="10" creationId="{DA2580C3-596D-4978-B829-311DC48DE2C0}"/>
          </ac:spMkLst>
        </pc:spChg>
      </pc:sldChg>
      <pc:sldChg chg="addSp delSp modSp add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2614049866" sldId="310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614049866" sldId="310"/>
            <ac:spMk id="7" creationId="{49F635FB-2A4B-42CD-8B1D-B6F9583C1A16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614049866" sldId="310"/>
            <ac:spMk id="8" creationId="{718C4338-142E-47DD-BA78-7C8A8C38D78B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614049866" sldId="310"/>
            <ac:spMk id="9" creationId="{E0218BBD-7B70-40B3-A914-0BB978886A56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2614049866" sldId="310"/>
            <ac:spMk id="10" creationId="{8DE1591E-00A1-42FE-A3C1-525E4D8C6143}"/>
          </ac:spMkLst>
        </pc:spChg>
      </pc:sldChg>
      <pc:sldChg chg="addSp delSp modSp add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3801701143" sldId="311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801701143" sldId="311"/>
            <ac:spMk id="7" creationId="{6E57EB42-6453-4456-8DC3-DBEAA3268B92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801701143" sldId="311"/>
            <ac:spMk id="8" creationId="{CA824E96-4C8D-4E5D-8CA8-F8CC8605699C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801701143" sldId="311"/>
            <ac:spMk id="9" creationId="{7E24EAE0-300D-468B-BD3C-200281F7D310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3801701143" sldId="311"/>
            <ac:spMk id="10" creationId="{55BD80EA-FDC6-47D0-B8A2-270753C93C20}"/>
          </ac:spMkLst>
        </pc:spChg>
      </pc:sldChg>
      <pc:sldChg chg="addSp delSp modSp add">
        <pc:chgData name="Иннокентий Солнцев" userId="c345689b-ecfc-4a4f-b91d-b2cd3ac6c4a0" providerId="ADAL" clId="{847F8E9E-E49C-4F90-88F7-85D5FD649A04}" dt="2018-04-09T10:59:46.762" v="63"/>
        <pc:sldMkLst>
          <pc:docMk/>
          <pc:sldMk cId="4053246578" sldId="312"/>
        </pc:sldMkLst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053246578" sldId="312"/>
            <ac:spMk id="7" creationId="{DBDC5BCD-9B05-40C6-8421-E8D6A4BEC615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053246578" sldId="312"/>
            <ac:spMk id="8" creationId="{9E49CA1E-D5C1-4762-A961-02D9417F26E6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053246578" sldId="312"/>
            <ac:spMk id="9" creationId="{1BF2BC09-1625-439D-9C1F-454C15CF6A2E}"/>
          </ac:spMkLst>
        </pc:spChg>
        <pc:spChg chg="add del mod">
          <ac:chgData name="Иннокентий Солнцев" userId="c345689b-ecfc-4a4f-b91d-b2cd3ac6c4a0" providerId="ADAL" clId="{847F8E9E-E49C-4F90-88F7-85D5FD649A04}" dt="2018-04-09T10:59:46.762" v="63"/>
          <ac:spMkLst>
            <pc:docMk/>
            <pc:sldMk cId="4053246578" sldId="312"/>
            <ac:spMk id="10" creationId="{18AB91CF-1D69-4541-AB63-CB337540BF4E}"/>
          </ac:spMkLst>
        </pc:spChg>
      </pc:sldChg>
      <pc:sldMasterChg chg="modSldLayout">
        <pc:chgData name="Иннокентий Солнцев" userId="c345689b-ecfc-4a4f-b91d-b2cd3ac6c4a0" providerId="ADAL" clId="{847F8E9E-E49C-4F90-88F7-85D5FD649A04}" dt="2018-04-09T10:59:38.692" v="62"/>
        <pc:sldMasterMkLst>
          <pc:docMk/>
          <pc:sldMasterMk cId="3187830953" sldId="2147483663"/>
        </pc:sldMasterMkLst>
        <pc:sldLayoutChg chg="addSp">
          <pc:chgData name="Иннокентий Солнцев" userId="c345689b-ecfc-4a4f-b91d-b2cd3ac6c4a0" providerId="ADAL" clId="{847F8E9E-E49C-4F90-88F7-85D5FD649A04}" dt="2018-04-09T10:59:38.692" v="62"/>
          <pc:sldLayoutMkLst>
            <pc:docMk/>
            <pc:sldMasterMk cId="3187830953" sldId="2147483663"/>
            <pc:sldLayoutMk cId="22091063" sldId="2147483664"/>
          </pc:sldLayoutMkLst>
          <pc:picChg chg="add">
            <ac:chgData name="Иннокентий Солнцев" userId="c345689b-ecfc-4a4f-b91d-b2cd3ac6c4a0" providerId="ADAL" clId="{847F8E9E-E49C-4F90-88F7-85D5FD649A04}" dt="2018-04-09T10:59:38.692" v="62"/>
            <ac:picMkLst>
              <pc:docMk/>
              <pc:sldMasterMk cId="3187830953" sldId="2147483663"/>
              <pc:sldLayoutMk cId="22091063" sldId="2147483664"/>
              <ac:picMk id="7" creationId="{D6A08FED-CC17-4037-A20A-3EFB104029DC}"/>
            </ac:picMkLst>
          </pc:picChg>
          <pc:picChg chg="add">
            <ac:chgData name="Иннокентий Солнцев" userId="c345689b-ecfc-4a4f-b91d-b2cd3ac6c4a0" providerId="ADAL" clId="{847F8E9E-E49C-4F90-88F7-85D5FD649A04}" dt="2018-04-09T10:59:38.692" v="62"/>
            <ac:picMkLst>
              <pc:docMk/>
              <pc:sldMasterMk cId="3187830953" sldId="2147483663"/>
              <pc:sldLayoutMk cId="22091063" sldId="2147483664"/>
              <ac:picMk id="8" creationId="{831B01D2-BC19-41A9-BA7C-1664E3259B4E}"/>
            </ac:picMkLst>
          </pc:picChg>
        </pc:sldLayoutChg>
        <pc:sldLayoutChg chg="addSp">
          <pc:chgData name="Иннокентий Солнцев" userId="c345689b-ecfc-4a4f-b91d-b2cd3ac6c4a0" providerId="ADAL" clId="{847F8E9E-E49C-4F90-88F7-85D5FD649A04}" dt="2018-04-09T10:59:38.692" v="62"/>
          <pc:sldLayoutMkLst>
            <pc:docMk/>
            <pc:sldMasterMk cId="3187830953" sldId="2147483663"/>
            <pc:sldLayoutMk cId="2734857783" sldId="2147483665"/>
          </pc:sldLayoutMkLst>
          <pc:spChg chg="add">
            <ac:chgData name="Иннокентий Солнцев" userId="c345689b-ecfc-4a4f-b91d-b2cd3ac6c4a0" providerId="ADAL" clId="{847F8E9E-E49C-4F90-88F7-85D5FD649A04}" dt="2018-04-09T10:59:38.692" v="62"/>
            <ac:spMkLst>
              <pc:docMk/>
              <pc:sldMasterMk cId="3187830953" sldId="2147483663"/>
              <pc:sldLayoutMk cId="2734857783" sldId="2147483665"/>
              <ac:spMk id="8" creationId="{BA348B7A-915F-4CF1-95E9-4AA94BA84474}"/>
            </ac:spMkLst>
          </pc:spChg>
          <pc:picChg chg="add">
            <ac:chgData name="Иннокентий Солнцев" userId="c345689b-ecfc-4a4f-b91d-b2cd3ac6c4a0" providerId="ADAL" clId="{847F8E9E-E49C-4F90-88F7-85D5FD649A04}" dt="2018-04-09T10:59:38.692" v="62"/>
            <ac:picMkLst>
              <pc:docMk/>
              <pc:sldMasterMk cId="3187830953" sldId="2147483663"/>
              <pc:sldLayoutMk cId="2734857783" sldId="2147483665"/>
              <ac:picMk id="10" creationId="{16ED42A4-E2C4-4BE8-897D-8DC6DFD9518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8D746-A241-4050-979E-EB3A337BC4FA}" type="datetimeFigureOut">
              <a:rPr lang="en-IE" smtClean="0"/>
              <a:t>02/11/2020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E092B-6AF2-4C40-86E9-5CB79B8AFB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91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98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08FED-CC17-4037-A20A-3EFB10402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1B01D2-BC19-41A9-BA7C-1664E3259B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OSPFv3 Classic </a:t>
            </a:r>
            <a:r>
              <a:rPr lang="ru-RU"/>
              <a:t>в </a:t>
            </a:r>
            <a:r>
              <a:rPr lang="en-US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BA348B7A-915F-4CF1-95E9-4AA94BA84474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ED42A4-E2C4-4BE8-897D-8DC6DFD951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5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7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OSPFv3 Classic </a:t>
            </a:r>
            <a:r>
              <a:rPr lang="ru-RU"/>
              <a:t>в </a:t>
            </a:r>
            <a:r>
              <a:rPr lang="en-US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5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89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8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OSPFv3</a:t>
            </a:r>
            <a:r>
              <a:rPr lang="ru-RU"/>
              <a:t> </a:t>
            </a:r>
            <a:r>
              <a:rPr lang="en-US"/>
              <a:t>Classic mode</a:t>
            </a:r>
            <a:r>
              <a:rPr lang="ru-RU"/>
              <a:t> в </a:t>
            </a:r>
            <a:r>
              <a:rPr lang="en-US"/>
              <a:t>Cisco IOS</a:t>
            </a:r>
            <a:endParaRPr lang="ru-RU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C7506-E648-45EC-B7E7-7B2ECB99D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2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Отображение детальной информации о соседе </a:t>
            </a:r>
            <a:r>
              <a:rPr lang="en-US"/>
              <a:t>OSPF</a:t>
            </a: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соседства </a:t>
            </a:r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10972799" cy="32316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Router#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ipv6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GigabitEthernet0/0 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2.2.2.2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(0.0.0.1) (Process ID 1)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In the area 0 via interface GigabitEthernet0/0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 interface-id 3, link-local address FE80::A8BB:CCFF:FE00:200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priority is 1, State is FULL, 6 state changes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DR is 0.0.0.2 BDR is 0.0.0.1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Options is 0x000013 in Hello (V6-Bit, E-Bit, R-Bit)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Options is 0x000013 in DBD (V6-Bit, E-Bit, R-Bit)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Dead timer due in 00:00:39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is up for 00:21:13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Index 1/1/1, retransmission queue length 0, number of retransmission 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First 0x0(0)/0x0(0)/0x0(0) Next 0x0(0)/0x0(0)/0x0(0)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Last retransmission scan length is 0, maximum is 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Last retransmission scan time is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msec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maximum is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msec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3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таблицы </a:t>
            </a:r>
            <a:r>
              <a:rPr lang="en-US"/>
              <a:t>LSDB</a:t>
            </a:r>
          </a:p>
          <a:p>
            <a:pPr lvl="1"/>
            <a:r>
              <a:rPr lang="ru-RU"/>
              <a:t>Показаны </a:t>
            </a:r>
            <a:r>
              <a:rPr lang="en-US"/>
              <a:t>LSA1, LSA2 </a:t>
            </a:r>
            <a:r>
              <a:rPr lang="ru-RU"/>
              <a:t>и </a:t>
            </a:r>
            <a:r>
              <a:rPr lang="en-US"/>
              <a:t>LSA8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OSPFv3 Classic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19982"/>
            <a:ext cx="7920000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! 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вывод ограничен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(0.0.0.3) (Process ID 1)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Router Link States (Area 0)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Fragment ID  Link count  Bits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0.0.0.1         1495        0x80000003  0            2           None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         1495        0x80000003  0            2           None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Net Link States (Area 0)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Link ID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count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0.0.0.1         1495        0x80000001  4          2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Link (Type-8) Link States (Area 0)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Link ID    Interface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0.0.0.1         1574        0x80000001  4          Gi0/0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0.0.0.1         1534        0x80000001  4          Gi0/0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18A25DC1-AE0D-4B01-A93E-C8FF0721B073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267919-F343-4AF4-9355-6227D9A3D5D4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Line 48">
            <a:extLst>
              <a:ext uri="{FF2B5EF4-FFF2-40B4-BE49-F238E27FC236}">
                <a16:creationId xmlns:a16="http://schemas.microsoft.com/office/drawing/2014/main" id="{5B197959-909F-410B-9ECF-766247F08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Line 48">
            <a:extLst>
              <a:ext uri="{FF2B5EF4-FFF2-40B4-BE49-F238E27FC236}">
                <a16:creationId xmlns:a16="http://schemas.microsoft.com/office/drawing/2014/main" id="{9810FA35-8D04-492B-A704-4DBE6F01F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373A3A58-5843-4992-9146-DA75D5209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A76EDD7E-6AE3-408A-A6E7-4AAA2F0F2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153C04-6092-45F7-B98D-7B05F6E18255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CD90FB-428B-499D-BBBD-3653A110C57F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FD01::/64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35731A-3178-4C8F-945F-3DE8BE855907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A3F3C1-D0FC-4469-9E49-42717AE62F91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FD02::/64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D581B6-D7E7-49DF-9BC7-EB60C43D75AC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F25D4E-38AC-4ABC-B070-7CA3C489CFD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EEC1F-4EE7-44FD-A2F6-0A2DD653AF54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Line 48">
            <a:extLst>
              <a:ext uri="{FF2B5EF4-FFF2-40B4-BE49-F238E27FC236}">
                <a16:creationId xmlns:a16="http://schemas.microsoft.com/office/drawing/2014/main" id="{D20D1FCC-1947-4F5F-9F64-C1BF4EC817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423B5A-6AA6-48B3-8F24-1FA6BAFE3523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FDFF::/64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D1F1B7-6BA3-434C-8E01-40129D7CBA10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6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12AF3F83-D6D1-4612-A6D1-CAA419C20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F3D8379-4ACD-44BD-A1E9-1EA011EF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B3A1E24-B2AE-4DC6-B418-AD22D2A05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F258217-0581-4670-AAF0-863727A1BD89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BE1E09-48D5-4105-9916-1DF65CB221DD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8B3331-955F-452A-8392-CC7D2AFF5685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LLA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83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таблицы </a:t>
            </a:r>
            <a:r>
              <a:rPr lang="en-US"/>
              <a:t>LSDB</a:t>
            </a:r>
          </a:p>
          <a:p>
            <a:pPr lvl="1"/>
            <a:r>
              <a:rPr lang="ru-RU"/>
              <a:t>Показаны </a:t>
            </a:r>
            <a:r>
              <a:rPr lang="en-US"/>
              <a:t>LSA</a:t>
            </a:r>
            <a:r>
              <a:rPr lang="ru-RU"/>
              <a:t>3</a:t>
            </a:r>
            <a:r>
              <a:rPr lang="en-US"/>
              <a:t>, LSA</a:t>
            </a:r>
            <a:r>
              <a:rPr lang="ru-RU"/>
              <a:t>9</a:t>
            </a:r>
            <a:r>
              <a:rPr lang="en-US"/>
              <a:t> </a:t>
            </a:r>
            <a:r>
              <a:rPr lang="ru-RU"/>
              <a:t>и </a:t>
            </a:r>
            <a:r>
              <a:rPr lang="en-US"/>
              <a:t>LSA</a:t>
            </a:r>
            <a:r>
              <a:rPr lang="ru-RU"/>
              <a:t>5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19982"/>
            <a:ext cx="79200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! 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вывод ограничен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Inter Area Prefix Link States (Area 0)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Prefix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3           0x80000001  FD02::/64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Intra Area Prefix Link States (Area 0)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Link ID    Ref-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lstype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Ref-LSID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26          0x80000002  0          0x2001      0</a:t>
            </a:r>
          </a:p>
          <a:p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Type-5 AS External Link States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Prefix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5           0x80000001  FDFF::/64</a:t>
            </a: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0BFAD14-3613-43A9-B67F-22BE13373067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E99BD6-6176-4EDA-ABE4-361C83911A79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Line 48">
            <a:extLst>
              <a:ext uri="{FF2B5EF4-FFF2-40B4-BE49-F238E27FC236}">
                <a16:creationId xmlns:a16="http://schemas.microsoft.com/office/drawing/2014/main" id="{31B050CC-4E45-49C3-B0E4-2A1DFCC4F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77355F95-A633-4115-AE67-0C1AF8F2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9B92DBEA-0B8C-4004-9730-913A9AF9C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6B968AFB-70D5-4E19-96C9-971E883F2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4D3E9A-DAC2-4716-90DC-598194B219EB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724EE-36A3-4047-B07C-949E65D415B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FD01::/64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2322E-7351-430A-B679-B867A92C5BF5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0CF69-7740-4B5A-9684-78FE0D00473A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FD02::/64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75B00-3682-4B11-BC8B-04BF62B07086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0511F-88C1-4F3A-81D6-AD75F122B2E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418D07-7741-495D-933F-5C89D81B0FB2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F6A2536B-ED95-4FC7-8FC2-B5CF4FDD1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645BF5-E31B-4893-93FE-F165E1C50E19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FDFF::/64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0E912B-6242-44EE-ACAF-FCA3F2A226B1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9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D41737B-FA1E-4DF5-96BF-710F22448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8ADCB746-8ADB-4B5B-B1C8-2C8AABF4C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D4BAAE9-19C6-468E-9DB4-87ABB1CE2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3402B5E-C3BB-4418-8DEB-BBF879357A11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172162-13B6-4BE3-86E2-57F380E46AF8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B0AAC-BA0C-4192-BE1C-77EAF3D4C057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LLA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0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Router LSA </a:t>
            </a:r>
            <a:r>
              <a:rPr lang="ru-RU"/>
              <a:t>в таблице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Router 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814587"/>
            <a:ext cx="792000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router adv-router 0.0.0.1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(0.0.0.1) (Process ID 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Router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1364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Options: (V6-Bit, E-Bit, R-Bit, DC-Bit)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Router Links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80000004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0x6C58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56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Number of Links: 2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Link connected to: a Transit Network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Link Metric: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Local Interface ID: 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Neighbor (DR) Interface ID: 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Neighbor (DR) Router ID: 0.0.0.1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0BFAD14-3613-43A9-B67F-22BE13373067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E99BD6-6176-4EDA-ABE4-361C83911A79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Line 48">
            <a:extLst>
              <a:ext uri="{FF2B5EF4-FFF2-40B4-BE49-F238E27FC236}">
                <a16:creationId xmlns:a16="http://schemas.microsoft.com/office/drawing/2014/main" id="{31B050CC-4E45-49C3-B0E4-2A1DFCC4F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77355F95-A633-4115-AE67-0C1AF8F2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9B92DBEA-0B8C-4004-9730-913A9AF9C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6B968AFB-70D5-4E19-96C9-971E883F2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4D3E9A-DAC2-4716-90DC-598194B219EB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724EE-36A3-4047-B07C-949E65D415B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FD01::/64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2322E-7351-430A-B679-B867A92C5BF5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0CF69-7740-4B5A-9684-78FE0D00473A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FD02::/64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75B00-3682-4B11-BC8B-04BF62B07086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0511F-88C1-4F3A-81D6-AD75F122B2E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418D07-7741-495D-933F-5C89D81B0FB2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F6A2536B-ED95-4FC7-8FC2-B5CF4FDD1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645BF5-E31B-4893-93FE-F165E1C50E19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FDFF::/64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0E912B-6242-44EE-ACAF-FCA3F2A226B1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9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D41737B-FA1E-4DF5-96BF-710F22448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8ADCB746-8ADB-4B5B-B1C8-2C8AABF4C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D4BAAE9-19C6-468E-9DB4-87ABB1CE2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3402B5E-C3BB-4418-8DEB-BBF879357A11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172162-13B6-4BE3-86E2-57F380E46AF8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B0AAC-BA0C-4192-BE1C-77EAF3D4C057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LLA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70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Network LSA </a:t>
            </a:r>
            <a:r>
              <a:rPr lang="ru-RU"/>
              <a:t>в таблице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Network 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814587"/>
            <a:ext cx="79200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network adv-router 0.0.0.1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(0.0.0.1) (Process ID 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Net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482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Options: (V6-Bit, E-Bit, R-Bit, DC-Bit)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Network Links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4 (Interface ID of Designated Router)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80000003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0x1FB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32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Attached Router: 0.0.0.1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Attached Router: 0.0.0.2</a:t>
            </a: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0BFAD14-3613-43A9-B67F-22BE13373067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E99BD6-6176-4EDA-ABE4-361C83911A79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Line 48">
            <a:extLst>
              <a:ext uri="{FF2B5EF4-FFF2-40B4-BE49-F238E27FC236}">
                <a16:creationId xmlns:a16="http://schemas.microsoft.com/office/drawing/2014/main" id="{31B050CC-4E45-49C3-B0E4-2A1DFCC4F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77355F95-A633-4115-AE67-0C1AF8F2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9B92DBEA-0B8C-4004-9730-913A9AF9C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6B968AFB-70D5-4E19-96C9-971E883F2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4D3E9A-DAC2-4716-90DC-598194B219EB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724EE-36A3-4047-B07C-949E65D415B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FD01::/64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2322E-7351-430A-B679-B867A92C5BF5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0CF69-7740-4B5A-9684-78FE0D00473A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FD02::/64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75B00-3682-4B11-BC8B-04BF62B07086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0511F-88C1-4F3A-81D6-AD75F122B2E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418D07-7741-495D-933F-5C89D81B0FB2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F6A2536B-ED95-4FC7-8FC2-B5CF4FDD1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645BF5-E31B-4893-93FE-F165E1C50E19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FDFF::/64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0E912B-6242-44EE-ACAF-FCA3F2A226B1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9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D41737B-FA1E-4DF5-96BF-710F22448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8ADCB746-8ADB-4B5B-B1C8-2C8AABF4C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D4BAAE9-19C6-468E-9DB4-87ABB1CE2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3402B5E-C3BB-4418-8DEB-BBF879357A11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172162-13B6-4BE3-86E2-57F380E46AF8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B0AAC-BA0C-4192-BE1C-77EAF3D4C057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LLA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324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Link LSA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Link LSA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814587"/>
            <a:ext cx="7920000" cy="32316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database link interface GigabitEthernet0/0</a:t>
            </a:r>
            <a:r>
              <a:rPr lang="ru-RU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adv-router 0.0.0.1</a:t>
            </a:r>
            <a:endParaRPr lang="en-US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(0.0.0.1) (Process ID 1)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		Link (Type-8) Link States (Area 0)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age: 698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Options: (V6-Bit, E-Bit, R-Bit, DC-Bit)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Type: Link-LSA (Interface: GigabitEthernet0/0)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Link State ID: 3 (Interface ID)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Number: 80000003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Checksum: 0xA7B7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Length: 44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Router Priority: 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Link Local Address: FE80::A8BB:CCFF:FE00:100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Number of Prefixes: 0</a:t>
            </a: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0BFAD14-3613-43A9-B67F-22BE13373067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E99BD6-6176-4EDA-ABE4-361C83911A79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Line 48">
            <a:extLst>
              <a:ext uri="{FF2B5EF4-FFF2-40B4-BE49-F238E27FC236}">
                <a16:creationId xmlns:a16="http://schemas.microsoft.com/office/drawing/2014/main" id="{31B050CC-4E45-49C3-B0E4-2A1DFCC4F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77355F95-A633-4115-AE67-0C1AF8F2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9B92DBEA-0B8C-4004-9730-913A9AF9C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6B968AFB-70D5-4E19-96C9-971E883F2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4D3E9A-DAC2-4716-90DC-598194B219EB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.1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724EE-36A3-4047-B07C-949E65D415B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FD01::/64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2322E-7351-430A-B679-B867A92C5BF5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.2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0CF69-7740-4B5A-9684-78FE0D00473A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FD02::/64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75B00-3682-4B11-BC8B-04BF62B07086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0511F-88C1-4F3A-81D6-AD75F122B2E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418D07-7741-495D-933F-5C89D81B0FB2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F6A2536B-ED95-4FC7-8FC2-B5CF4FDD1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645BF5-E31B-4893-93FE-F165E1C50E19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FDFF::/64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0E912B-6242-44EE-ACAF-FCA3F2A226B1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9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D41737B-FA1E-4DF5-96BF-710F22448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8ADCB746-8ADB-4B5B-B1C8-2C8AABF4C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D4BAAE9-19C6-468E-9DB4-87ABB1CE2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3402B5E-C3BB-4418-8DEB-BBF879357A11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172162-13B6-4BE3-86E2-57F380E46AF8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B0AAC-BA0C-4192-BE1C-77EAF3D4C057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LLA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66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Intra-Area Prefix LSA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Intra-Area Prefix LSA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814587"/>
            <a:ext cx="7920000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database prefix adv-router 0.0.0.1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(0.0.0.1) (Process ID 1)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		Intra Area Prefix Link States (Area 0)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Routing Bit Set on this LSA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age: 251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Type: Intra-Area-Prefix-LSA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Link State ID: 0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Number: 80000003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Checksum: 0xE58F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Length: 52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Referenced LSA Type: 2001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Referenced Link State ID: 0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Referenced Advertising Router: 0.0.0.1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Number of Prefixes: 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Prefix Address: FD01::1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Prefix Length: 64, Options: LA, Metric: 1</a:t>
            </a: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0BFAD14-3613-43A9-B67F-22BE13373067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E99BD6-6176-4EDA-ABE4-361C83911A79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Line 48">
            <a:extLst>
              <a:ext uri="{FF2B5EF4-FFF2-40B4-BE49-F238E27FC236}">
                <a16:creationId xmlns:a16="http://schemas.microsoft.com/office/drawing/2014/main" id="{31B050CC-4E45-49C3-B0E4-2A1DFCC4F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77355F95-A633-4115-AE67-0C1AF8F2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9B92DBEA-0B8C-4004-9730-913A9AF9C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6B968AFB-70D5-4E19-96C9-971E883F2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4D3E9A-DAC2-4716-90DC-598194B219EB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.1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724EE-36A3-4047-B07C-949E65D415B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FD01::/64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2322E-7351-430A-B679-B867A92C5BF5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.2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0CF69-7740-4B5A-9684-78FE0D00473A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FD02::/64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75B00-3682-4B11-BC8B-04BF62B07086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0511F-88C1-4F3A-81D6-AD75F122B2E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418D07-7741-495D-933F-5C89D81B0FB2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F6A2536B-ED95-4FC7-8FC2-B5CF4FDD1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645BF5-E31B-4893-93FE-F165E1C50E19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FDFF::/64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0E912B-6242-44EE-ACAF-FCA3F2A226B1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9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D41737B-FA1E-4DF5-96BF-710F22448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8ADCB746-8ADB-4B5B-B1C8-2C8AABF4C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D4BAAE9-19C6-468E-9DB4-87ABB1CE2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3402B5E-C3BB-4418-8DEB-BBF879357A11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172162-13B6-4BE3-86E2-57F380E46AF8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B0AAC-BA0C-4192-BE1C-77EAF3D4C057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LLA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15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Inter-Area Prefix LSA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Inter-Area Prefix LSA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814587"/>
            <a:ext cx="7920000" cy="32316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database inter-area prefix fd02::/64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(0.0.0.1) (Process ID 1)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		Inter Area Prefix Link States (Area 0)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Routing Bit Set on this LSA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age: 379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Type: Inter Area Prefix Links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Link State ID: 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0.0.0.2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Number: 80000002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Checksum: 0x3D6C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Length: 44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Metric: 0 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Prefix Address: FD02::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Prefix Length: 64, Options: None</a:t>
            </a: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0BFAD14-3613-43A9-B67F-22BE13373067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E99BD6-6176-4EDA-ABE4-361C83911A79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Line 48">
            <a:extLst>
              <a:ext uri="{FF2B5EF4-FFF2-40B4-BE49-F238E27FC236}">
                <a16:creationId xmlns:a16="http://schemas.microsoft.com/office/drawing/2014/main" id="{31B050CC-4E45-49C3-B0E4-2A1DFCC4F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77355F95-A633-4115-AE67-0C1AF8F2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9B92DBEA-0B8C-4004-9730-913A9AF9C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6B968AFB-70D5-4E19-96C9-971E883F2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4D3E9A-DAC2-4716-90DC-598194B219EB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.1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724EE-36A3-4047-B07C-949E65D415B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FD01::/64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2322E-7351-430A-B679-B867A92C5BF5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.2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0CF69-7740-4B5A-9684-78FE0D00473A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FD02::/64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75B00-3682-4B11-BC8B-04BF62B07086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0511F-88C1-4F3A-81D6-AD75F122B2E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418D07-7741-495D-933F-5C89D81B0FB2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F6A2536B-ED95-4FC7-8FC2-B5CF4FDD1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645BF5-E31B-4893-93FE-F165E1C50E19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FDFF::/64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0E912B-6242-44EE-ACAF-FCA3F2A226B1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9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D41737B-FA1E-4DF5-96BF-710F22448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8ADCB746-8ADB-4B5B-B1C8-2C8AABF4C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D4BAAE9-19C6-468E-9DB4-87ABB1CE2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3402B5E-C3BB-4418-8DEB-BBF879357A11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172162-13B6-4BE3-86E2-57F380E46AF8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B0AAC-BA0C-4192-BE1C-77EAF3D4C057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LLA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797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отдельной </a:t>
            </a:r>
            <a:r>
              <a:rPr lang="en-US" dirty="0"/>
              <a:t>External LSA </a:t>
            </a:r>
            <a:r>
              <a:rPr lang="ru-RU" dirty="0"/>
              <a:t>в таблице </a:t>
            </a:r>
            <a:r>
              <a:rPr lang="en-US" dirty="0"/>
              <a:t>LSDB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ru-RU" dirty="0"/>
              <a:t>Просмотр </a:t>
            </a:r>
            <a:r>
              <a:rPr lang="en-US" dirty="0"/>
              <a:t>LSA7 – </a:t>
            </a:r>
            <a:r>
              <a:rPr lang="en-US" b="1" dirty="0"/>
              <a:t>show ipv6 </a:t>
            </a:r>
            <a:r>
              <a:rPr lang="en-US" b="1" dirty="0" err="1"/>
              <a:t>ospf</a:t>
            </a:r>
            <a:r>
              <a:rPr lang="en-US" b="1" dirty="0"/>
              <a:t> database </a:t>
            </a:r>
            <a:r>
              <a:rPr lang="en-US" b="1" dirty="0" err="1"/>
              <a:t>nssa</a:t>
            </a:r>
            <a:r>
              <a:rPr lang="en-US" b="1" dirty="0"/>
              <a:t>-external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External</a:t>
            </a:r>
            <a:r>
              <a:rPr lang="ru-RU"/>
              <a:t> </a:t>
            </a:r>
            <a:r>
              <a:rPr lang="en-US"/>
              <a:t>LSA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810537"/>
            <a:ext cx="10972799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database external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fdff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::/64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(0.0.0.1) (Process ID 1)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		Type-5 AS External Link States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Routing Bit Set on this LSA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age: 349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Type: AS External Link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Link State ID: 0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Number: 80000002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Checksum: 0xD5E4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Length: 36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Prefix Address: FDFF::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Prefix Length: 64, Options: None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Metric Type: 2 (Larger than any link state path)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Metric: 20</a:t>
            </a:r>
          </a:p>
        </p:txBody>
      </p:sp>
    </p:spTree>
    <p:extLst>
      <p:ext uri="{BB962C8B-B14F-4D97-AF65-F5344CB8AC3E}">
        <p14:creationId xmlns:p14="http://schemas.microsoft.com/office/powerpoint/2010/main" val="174702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F88943-0EAC-4876-8994-7E028FC5E778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Inter-Area Router LSA </a:t>
            </a:r>
            <a:r>
              <a:rPr lang="ru-RU"/>
              <a:t>в таблице </a:t>
            </a:r>
            <a:r>
              <a:rPr lang="en-US"/>
              <a:t>LSDB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Inter-Area Router</a:t>
            </a:r>
            <a:r>
              <a:rPr lang="ru-RU"/>
              <a:t> </a:t>
            </a:r>
            <a:r>
              <a:rPr lang="en-US"/>
              <a:t>LSA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814202"/>
            <a:ext cx="79200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R2#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database inter-area router 0.0.0.1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  OSPFv3 Router with ID (0.0.0.1) (Process ID 1)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		Inter Area Router Link States (Area 1)</a:t>
            </a:r>
          </a:p>
          <a:p>
            <a:endParaRPr lang="en-US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age: 19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Options: (V6-Bit, E-Bit, R-Bit, DC-Bit)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Type: Inter Area Router Links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Link State ID: 3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0.0.0.2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Number: 80000001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Checksum: 0xA348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Length: 32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Metric: 20 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Destination Router ID: 0.0.0.1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55A6B98-4289-4A36-A9E9-63F17E74E439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576AEE-13B1-4DE7-BF29-D1E88847DE50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3A30C795-927D-4226-B186-432D350BB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98E34113-77FA-4EFE-8BB2-C58A83049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48">
            <a:extLst>
              <a:ext uri="{FF2B5EF4-FFF2-40B4-BE49-F238E27FC236}">
                <a16:creationId xmlns:a16="http://schemas.microsoft.com/office/drawing/2014/main" id="{DCACE4D8-9BB5-4535-8024-C30DD5084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12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D0CCA050-446C-4CB1-8ADC-4F78886A9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9E8858F-A103-491C-A596-10C4E3391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4BCFEC4F-81C4-451E-97C2-400847B45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48">
            <a:extLst>
              <a:ext uri="{FF2B5EF4-FFF2-40B4-BE49-F238E27FC236}">
                <a16:creationId xmlns:a16="http://schemas.microsoft.com/office/drawing/2014/main" id="{3106C38C-9B8A-4944-AC82-726D409978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85168FCA-0271-4374-947F-F3C6EFB80D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746BF-E23B-4955-8C32-CBC75648738F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1.1.1.1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C5402-1EF5-41EF-9BAC-55B1FE670E53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2.2.2.2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0013B-650D-48ED-9127-98A76ED21829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10.1.2.0/24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C1F78-ED5E-4198-994A-C38D3BF1A012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.1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04D8A-2509-408B-8F97-DB2667C0824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192.168.1.0/24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623CD-5DFD-4E13-9048-07C1261AC7E2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.2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4DA17-453C-4EF8-9469-A5345D871BE3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192.168.2.0/24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328DE-6B7B-45F6-B9B2-CEB5FB0417FD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172.16.0.0/16</a:t>
            </a:r>
            <a:endParaRPr lang="ru-RU" sz="1100">
              <a:solidFill>
                <a:srgbClr val="92D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F16FD-9167-41EC-8D1B-323DD720D8C8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85166-6D69-4494-AAC9-675E8FD5E975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EAA52-9E19-4FD9-8FE4-B480AF586993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19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 интерфейсе включается только в явном виде</a:t>
            </a:r>
          </a:p>
          <a:p>
            <a:r>
              <a:rPr lang="ru-RU"/>
              <a:t>Если на устройстве нет ни одного </a:t>
            </a:r>
            <a:r>
              <a:rPr lang="en-US"/>
              <a:t>IPv4-</a:t>
            </a:r>
            <a:r>
              <a:rPr lang="ru-RU"/>
              <a:t>адреса, маршрутизатор не сможет автоматически выбрать </a:t>
            </a:r>
            <a:r>
              <a:rPr lang="en-US"/>
              <a:t>Router ID</a:t>
            </a:r>
          </a:p>
          <a:p>
            <a:pPr lvl="1"/>
            <a:r>
              <a:rPr lang="ru-RU"/>
              <a:t>Лучше всегда задавать его вручную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Включение </a:t>
            </a:r>
            <a:r>
              <a:rPr lang="en-US"/>
              <a:t>OSPFv3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012441" y="4797152"/>
            <a:ext cx="3866055" cy="936586"/>
            <a:chOff x="1843840" y="5444742"/>
            <a:chExt cx="3866055" cy="936586"/>
          </a:xfrm>
        </p:grpSpPr>
        <p:pic>
          <p:nvPicPr>
            <p:cNvPr id="11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840" y="5444742"/>
              <a:ext cx="1576032" cy="9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48"/>
            <p:cNvSpPr>
              <a:spLocks noChangeShapeType="1"/>
            </p:cNvSpPr>
            <p:nvPr/>
          </p:nvSpPr>
          <p:spPr bwMode="auto">
            <a:xfrm flipH="1">
              <a:off x="3195702" y="5950949"/>
              <a:ext cx="2514193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7781" y="5732775"/>
              <a:ext cx="498855" cy="22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/>
                <a:t>G0/0</a:t>
              </a:r>
              <a:endParaRPr lang="ru-RU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9979" y="5732774"/>
              <a:ext cx="498855" cy="22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sz="1200"/>
                <a:t>G0/0</a:t>
              </a:r>
              <a:endParaRPr lang="ru-RU" sz="1200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rot="5400000" flipH="1">
              <a:off x="3130843" y="5958419"/>
              <a:ext cx="16229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7184" y="5724568"/>
              <a:ext cx="11248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/>
                <a:t>fd00::/64, F0/0</a:t>
              </a:r>
            </a:p>
            <a:p>
              <a:pPr>
                <a:lnSpc>
                  <a:spcPts val="1000"/>
                </a:lnSpc>
              </a:pPr>
              <a:r>
                <a:rPr lang="en-US" sz="1200"/>
                <a:t>fd01::/64, F0/1</a:t>
              </a:r>
              <a:br>
                <a:rPr lang="en-US" sz="1200"/>
              </a:br>
              <a:r>
                <a:rPr lang="en-US" sz="1200"/>
                <a:t>fd02::/64, F0/2</a:t>
              </a:r>
              <a:endParaRPr lang="ru-RU" sz="12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9600" y="3140969"/>
            <a:ext cx="10972799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pt-BR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router ospf 1</a:t>
            </a:r>
            <a:endParaRPr lang="ru-RU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pt-BR" sz="1200">
                <a:solidFill>
                  <a:schemeClr val="tx1"/>
                </a:solidFill>
                <a:latin typeface="Lucida Console" panose="020B0609040504020204" pitchFamily="49" charset="0"/>
              </a:rPr>
              <a:t>R1(config-rtr)#</a:t>
            </a:r>
            <a:r>
              <a:rPr lang="pt-BR" sz="1200">
                <a:solidFill>
                  <a:srgbClr val="FF0000"/>
                </a:solidFill>
                <a:latin typeface="Lucida Console" panose="020B0609040504020204" pitchFamily="49" charset="0"/>
              </a:rPr>
              <a:t>router-id 0.0.0.1</a:t>
            </a:r>
          </a:p>
          <a:p>
            <a:r>
              <a:rPr lang="pt-BR" sz="120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pt-BR" sz="120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pt-BR" sz="1200">
                <a:solidFill>
                  <a:schemeClr val="tx1"/>
                </a:solidFill>
                <a:latin typeface="Lucida Console" panose="020B0609040504020204" pitchFamily="49" charset="0"/>
              </a:rPr>
              <a:t>R1(config-if)#</a:t>
            </a:r>
            <a:r>
              <a:rPr lang="pt-BR" sz="1200">
                <a:solidFill>
                  <a:srgbClr val="FF0000"/>
                </a:solidFill>
                <a:latin typeface="Lucida Console" panose="020B0609040504020204" pitchFamily="49" charset="0"/>
              </a:rPr>
              <a:t>ipv6 enable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-if)#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1 area 0</a:t>
            </a:r>
          </a:p>
        </p:txBody>
      </p:sp>
      <p:pic>
        <p:nvPicPr>
          <p:cNvPr id="1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588473" y="5135407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06761" y="5259436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R1</a:t>
            </a:r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2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680000" y="5101448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91289" y="5227633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R2</a:t>
            </a:r>
            <a:endParaRPr lang="ru-RU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0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5600-D648-4142-B98C-4BA24CEB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 protocol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Обмен пакетами</a:t>
            </a:r>
            <a:endParaRPr lang="en-US"/>
          </a:p>
          <a:p>
            <a:endParaRPr lang="ru-RU"/>
          </a:p>
          <a:p>
            <a:pPr lvl="1"/>
            <a:endParaRPr lang="ru-RU"/>
          </a:p>
          <a:p>
            <a:r>
              <a:rPr lang="ru-RU"/>
              <a:t>Построение </a:t>
            </a:r>
            <a:r>
              <a:rPr lang="en-US"/>
              <a:t>LSDB</a:t>
            </a:r>
            <a:r>
              <a:rPr lang="ru-RU"/>
              <a:t> и пересчет </a:t>
            </a:r>
            <a:r>
              <a:rPr lang="en-US"/>
              <a:t>SPF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A07A-B971-4834-963E-E8DC8970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бы подебажить? </a:t>
            </a: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C9F0B-9C26-4D41-B108-E4BBD3E6B134}"/>
              </a:ext>
            </a:extLst>
          </p:cNvPr>
          <p:cNvSpPr txBox="1"/>
          <p:nvPr/>
        </p:nvSpPr>
        <p:spPr>
          <a:xfrm>
            <a:off x="609600" y="1681868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err="1">
                <a:latin typeface="Lucida Console" panose="020B0609040504020204" pitchFamily="49" charset="0"/>
              </a:rPr>
              <a:t>Router#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ipv6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hello</a:t>
            </a:r>
            <a:endParaRPr lang="ru-RU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*Mar 25 19:18:05.873: OSPFv3-1-IPv6 HELLO Gi0/0: Send hello to FF02::5 area 0 from FE80::1 interface ID 3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*Mar 25 19:18:08.306: OSPFv3-1-IPv6 HELLO Gi0/0: 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Rcv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 hello from 0.0.0.2 area 0 from FE80::2 interface ID 3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*Mar 25 19:18:08.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r>
              <a:rPr lang="ru-RU" sz="120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: OSPFv3-1-IPv6 HELLO 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Gi0/0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: Mismatched hello parameters from 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0.0.0.2</a:t>
            </a:r>
            <a:endParaRPr lang="en-IE" sz="120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72F9-3C55-4D1D-931A-E3813ABB1635}"/>
              </a:ext>
            </a:extLst>
          </p:cNvPr>
          <p:cNvSpPr txBox="1"/>
          <p:nvPr/>
        </p:nvSpPr>
        <p:spPr>
          <a:xfrm>
            <a:off x="609600" y="3225840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err="1">
                <a:latin typeface="Lucida Console" panose="020B0609040504020204" pitchFamily="49" charset="0"/>
              </a:rPr>
              <a:t>Router#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packet</a:t>
            </a:r>
            <a:endParaRPr lang="ru-RU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*Mar 25 19:20:31.743: OSPFv3-1-IPv6 PAK   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Gi0/0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rcv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. v:3 t:2 l:228 rid:0.0.0.2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*Mar 25 19:20:31.743: OSPFv3-1-IPv6 PAK   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Gi0/0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:      aid:0.0.0.0 chk:CE7B inst:0 from GigabitEthernet0/0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C6623-052C-4CE0-9411-35EE15334153}"/>
              </a:ext>
            </a:extLst>
          </p:cNvPr>
          <p:cNvSpPr txBox="1"/>
          <p:nvPr/>
        </p:nvSpPr>
        <p:spPr>
          <a:xfrm>
            <a:off x="609600" y="4689864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err="1">
                <a:latin typeface="Lucida Console" panose="020B0609040504020204" pitchFamily="49" charset="0"/>
              </a:rPr>
              <a:t>Router#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ipv6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spf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?</a:t>
            </a:r>
          </a:p>
          <a:p>
            <a:r>
              <a:rPr lang="fr-FR" sz="1200">
                <a:latin typeface="Lucida Console" panose="020B0609040504020204" pitchFamily="49" charset="0"/>
              </a:rPr>
              <a:t>  </a:t>
            </a:r>
            <a:r>
              <a:rPr lang="fr-FR" sz="1200" err="1">
                <a:latin typeface="Lucida Console" panose="020B0609040504020204" pitchFamily="49" charset="0"/>
              </a:rPr>
              <a:t>external</a:t>
            </a:r>
            <a:r>
              <a:rPr lang="fr-FR" sz="1200">
                <a:latin typeface="Lucida Console" panose="020B0609040504020204" pitchFamily="49" charset="0"/>
              </a:rPr>
              <a:t>   SPF for </a:t>
            </a:r>
            <a:r>
              <a:rPr lang="fr-FR" sz="1200" err="1">
                <a:latin typeface="Lucida Console" panose="020B0609040504020204" pitchFamily="49" charset="0"/>
              </a:rPr>
              <a:t>external</a:t>
            </a:r>
            <a:r>
              <a:rPr lang="fr-FR" sz="1200">
                <a:latin typeface="Lucida Console" panose="020B0609040504020204" pitchFamily="49" charset="0"/>
              </a:rPr>
              <a:t> routes</a:t>
            </a:r>
          </a:p>
          <a:p>
            <a:r>
              <a:rPr lang="fr-FR" sz="1200">
                <a:latin typeface="Lucida Console" panose="020B0609040504020204" pitchFamily="49" charset="0"/>
              </a:rPr>
              <a:t>  inter      SPF for inter-area routes</a:t>
            </a:r>
          </a:p>
          <a:p>
            <a:r>
              <a:rPr lang="fr-FR" sz="1200">
                <a:latin typeface="Lucida Console" panose="020B0609040504020204" pitchFamily="49" charset="0"/>
              </a:rPr>
              <a:t>  intra      SPF for intra-area routes</a:t>
            </a:r>
          </a:p>
          <a:p>
            <a:r>
              <a:rPr lang="fr-FR" sz="1200">
                <a:latin typeface="Lucida Console" panose="020B0609040504020204" pitchFamily="49" charset="0"/>
              </a:rPr>
              <a:t>  </a:t>
            </a:r>
            <a:r>
              <a:rPr lang="fr-FR" sz="1200" err="1">
                <a:latin typeface="Lucida Console" panose="020B0609040504020204" pitchFamily="49" charset="0"/>
              </a:rPr>
              <a:t>statistic</a:t>
            </a:r>
            <a:r>
              <a:rPr lang="fr-FR" sz="1200">
                <a:latin typeface="Lucida Console" panose="020B0609040504020204" pitchFamily="49" charset="0"/>
              </a:rPr>
              <a:t>  SPF </a:t>
            </a:r>
            <a:r>
              <a:rPr lang="fr-FR" sz="1200" err="1">
                <a:latin typeface="Lucida Console" panose="020B0609040504020204" pitchFamily="49" charset="0"/>
              </a:rPr>
              <a:t>statistics</a:t>
            </a:r>
            <a:endParaRPr lang="fr-FR" sz="1200">
              <a:latin typeface="Lucida Console" panose="020B0609040504020204" pitchFamily="49" charset="0"/>
            </a:endParaRPr>
          </a:p>
          <a:p>
            <a:r>
              <a:rPr lang="fr-FR" sz="1200">
                <a:latin typeface="Lucida Console" panose="020B0609040504020204" pitchFamily="49" charset="0"/>
              </a:rPr>
              <a:t>  &lt;</a:t>
            </a:r>
            <a:r>
              <a:rPr lang="fr-FR" sz="1200" err="1">
                <a:latin typeface="Lucida Console" panose="020B0609040504020204" pitchFamily="49" charset="0"/>
              </a:rPr>
              <a:t>cr</a:t>
            </a:r>
            <a:r>
              <a:rPr lang="fr-FR" sz="1200"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630FEE-409D-4109-BD26-26695A70C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77654D-E3A0-4A88-AE57-88398ADC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1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D4BC5B-3762-466E-9F06-2EF21DA7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Настройка регионов идентична</a:t>
            </a:r>
            <a:r>
              <a:rPr lang="en-US"/>
              <a:t> OSPFv2</a:t>
            </a:r>
            <a:endParaRPr lang="ru-RU"/>
          </a:p>
          <a:p>
            <a:endParaRPr lang="ru-RU"/>
          </a:p>
          <a:p>
            <a:pPr lvl="1"/>
            <a:endParaRPr lang="ru-RU"/>
          </a:p>
          <a:p>
            <a:pPr lvl="1"/>
            <a:endParaRPr lang="ru-RU"/>
          </a:p>
          <a:p>
            <a:r>
              <a:rPr lang="ru-RU"/>
              <a:t>Импорт маршрута по умолчанию</a:t>
            </a:r>
            <a:endParaRPr lang="en-I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6B7FC-DFB4-4CC7-B4B9-41F11AEE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Stub-</a:t>
            </a:r>
            <a:r>
              <a:rPr lang="ru-RU"/>
              <a:t>регионы и маршрут по умолчанию</a:t>
            </a:r>
            <a:endParaRPr lang="en-I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8C8D2-F3A8-4B60-890B-904D1F7BA1D9}"/>
              </a:ext>
            </a:extLst>
          </p:cNvPr>
          <p:cNvSpPr txBox="1"/>
          <p:nvPr/>
        </p:nvSpPr>
        <p:spPr>
          <a:xfrm>
            <a:off x="609600" y="1727108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area 2 stub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area 3 stub no-summary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area 4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endParaRPr lang="en-US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area 5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no-summary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default-information-originate metric 15 metric-type 1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area 5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translate type7 always suppress-fa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D381FC-0122-499A-8198-2B50037FA6A4}"/>
              </a:ext>
            </a:extLst>
          </p:cNvPr>
          <p:cNvSpPr txBox="1"/>
          <p:nvPr/>
        </p:nvSpPr>
        <p:spPr>
          <a:xfrm>
            <a:off x="609599" y="3546342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R1(config</a:t>
            </a:r>
            <a:r>
              <a:rPr lang="ru-RU" sz="120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default-information originate always metric 25 metric-type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A81756-1FDB-465E-8497-0E1C655DD7A4}"/>
              </a:ext>
            </a:extLst>
          </p:cNvPr>
          <p:cNvSpPr txBox="1"/>
          <p:nvPr/>
        </p:nvSpPr>
        <p:spPr>
          <a:xfrm>
            <a:off x="609599" y="4095596"/>
            <a:ext cx="109728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R2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database</a:t>
            </a:r>
            <a:r>
              <a:rPr lang="ru-RU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| begin Type</a:t>
            </a:r>
            <a:r>
              <a:rPr lang="ru-RU" sz="1200">
                <a:solidFill>
                  <a:srgbClr val="FF0000"/>
                </a:solidFill>
                <a:latin typeface="Lucida Console" panose="020B0609040504020204" pitchFamily="49" charset="0"/>
              </a:rPr>
              <a:t>-5</a:t>
            </a:r>
            <a:endParaRPr lang="en-IE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Type-5 AS External Link States </a:t>
            </a:r>
          </a:p>
          <a:p>
            <a:endParaRPr lang="en-IE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#        Prefix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 0.0.0.1         19          0x80000001  ::/0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R2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route | section ::/0</a:t>
            </a:r>
          </a:p>
          <a:p>
            <a:r>
              <a:rPr lang="sv-SE" sz="1200">
                <a:solidFill>
                  <a:schemeClr val="tx1"/>
                </a:solidFill>
                <a:latin typeface="Lucida Console" panose="020B0609040504020204" pitchFamily="49" charset="0"/>
              </a:rPr>
              <a:t>OE1 ::/0 [110/2</a:t>
            </a:r>
            <a:r>
              <a:rPr lang="ru-RU" sz="1200">
                <a:solidFill>
                  <a:schemeClr val="tx1"/>
                </a:solidFill>
                <a:latin typeface="Lucida Console" panose="020B0609040504020204" pitchFamily="49" charset="0"/>
              </a:rPr>
              <a:t>6</a:t>
            </a:r>
            <a:r>
              <a:rPr lang="sv-SE" sz="1200">
                <a:solidFill>
                  <a:schemeClr val="tx1"/>
                </a:solidFill>
                <a:latin typeface="Lucida Console" panose="020B0609040504020204" pitchFamily="49" charset="0"/>
              </a:rPr>
              <a:t>], tag 1</a:t>
            </a:r>
          </a:p>
          <a:p>
            <a:r>
              <a:rPr lang="sv-SE" sz="1200">
                <a:solidFill>
                  <a:schemeClr val="tx1"/>
                </a:solidFill>
                <a:latin typeface="Lucida Console" panose="020B0609040504020204" pitchFamily="49" charset="0"/>
              </a:rPr>
              <a:t>     via FE80::A8BB:CCFF:FE00:210, 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Gigabit</a:t>
            </a:r>
            <a:r>
              <a:rPr lang="sv-SE" sz="1200">
                <a:solidFill>
                  <a:schemeClr val="tx1"/>
                </a:solidFill>
                <a:latin typeface="Lucida Console" panose="020B0609040504020204" pitchFamily="49" charset="0"/>
              </a:rPr>
              <a:t>Ethernet0/0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6B940-C4E3-4480-98C3-048F6C1E5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433A-9BAD-4F5B-897D-D9E2A126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E0BC44-BCFA-4CB0-A58D-94E95B1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импорта внешних маршрутов из </a:t>
            </a:r>
            <a:r>
              <a:rPr lang="en-US" dirty="0"/>
              <a:t>RIB </a:t>
            </a:r>
            <a:r>
              <a:rPr lang="ru-RU" dirty="0"/>
              <a:t>в </a:t>
            </a:r>
            <a:r>
              <a:rPr lang="en-US" dirty="0"/>
              <a:t>LSDB (</a:t>
            </a:r>
            <a:r>
              <a:rPr lang="ru-RU" dirty="0"/>
              <a:t>как </a:t>
            </a:r>
            <a:r>
              <a:rPr lang="en-US" dirty="0"/>
              <a:t>LSA5/LSA7)</a:t>
            </a:r>
          </a:p>
          <a:p>
            <a:pPr lvl="1"/>
            <a:r>
              <a:rPr lang="en-US" dirty="0"/>
              <a:t>Connected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ru-RU" dirty="0"/>
              <a:t>Динамические (</a:t>
            </a:r>
            <a:r>
              <a:rPr lang="en-US" dirty="0"/>
              <a:t>BGP/EIGRP/OSPFv3/IS-IS/</a:t>
            </a:r>
            <a:r>
              <a:rPr lang="en-US" dirty="0" err="1"/>
              <a:t>RIPng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Глобальная таблица или </a:t>
            </a:r>
            <a:r>
              <a:rPr lang="en-US" dirty="0"/>
              <a:t>VRF</a:t>
            </a:r>
            <a:endParaRPr lang="ru-RU" dirty="0"/>
          </a:p>
          <a:p>
            <a:pPr lvl="1"/>
            <a:r>
              <a:rPr lang="ru-RU" dirty="0"/>
              <a:t>Ключ </a:t>
            </a:r>
            <a:r>
              <a:rPr lang="en-US" b="1" dirty="0"/>
              <a:t>include-connected</a:t>
            </a:r>
            <a:r>
              <a:rPr lang="en-US" dirty="0"/>
              <a:t> </a:t>
            </a:r>
            <a:r>
              <a:rPr lang="ru-RU" dirty="0"/>
              <a:t>импортирует из другого протокола "свои" маршруты</a:t>
            </a:r>
          </a:p>
          <a:p>
            <a:r>
              <a:rPr lang="ru-RU" dirty="0"/>
              <a:t>По умолчанию </a:t>
            </a:r>
            <a:r>
              <a:rPr lang="en-US" dirty="0"/>
              <a:t>LSA </a:t>
            </a:r>
            <a:r>
              <a:rPr lang="ru-RU" dirty="0"/>
              <a:t>получают метрику 20, типа 2</a:t>
            </a:r>
          </a:p>
          <a:p>
            <a:pPr lvl="1"/>
            <a:r>
              <a:rPr lang="ru-RU" dirty="0"/>
              <a:t>Можно указать тип, значение метрики или метку явно или через </a:t>
            </a:r>
            <a:r>
              <a:rPr lang="en-US" dirty="0"/>
              <a:t>route-map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6EDE1-AA9F-4238-8832-55E4E2C2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Редистрибуция</a:t>
            </a: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3E5D-0361-4D9F-8587-36FA04925825}"/>
              </a:ext>
            </a:extLst>
          </p:cNvPr>
          <p:cNvSpPr txBox="1"/>
          <p:nvPr/>
        </p:nvSpPr>
        <p:spPr>
          <a:xfrm>
            <a:off x="609600" y="4785825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Router(config)#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>
                <a:latin typeface="Lucida Console" panose="020B0609040504020204" pitchFamily="49" charset="0"/>
              </a:rPr>
              <a:t>Router(config</a:t>
            </a:r>
            <a:r>
              <a:rPr lang="ru-RU" sz="1200">
                <a:latin typeface="Lucida Console" panose="020B0609040504020204" pitchFamily="49" charset="0"/>
              </a:rPr>
              <a:t>-</a:t>
            </a:r>
            <a:r>
              <a:rPr lang="en-US" sz="1200" err="1">
                <a:latin typeface="Lucida Console" panose="020B0609040504020204" pitchFamily="49" charset="0"/>
              </a:rPr>
              <a:t>rtr</a:t>
            </a:r>
            <a:r>
              <a:rPr lang="en-US" sz="1200"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redistribute connected</a:t>
            </a:r>
          </a:p>
          <a:p>
            <a:r>
              <a:rPr lang="en-US" sz="1200">
                <a:latin typeface="Lucida Console" panose="020B0609040504020204" pitchFamily="49" charset="0"/>
              </a:rPr>
              <a:t>Router(config</a:t>
            </a:r>
            <a:r>
              <a:rPr lang="ru-RU" sz="1200">
                <a:latin typeface="Lucida Console" panose="020B0609040504020204" pitchFamily="49" charset="0"/>
              </a:rPr>
              <a:t>-</a:t>
            </a:r>
            <a:r>
              <a:rPr lang="en-US" sz="1200" err="1">
                <a:latin typeface="Lucida Console" panose="020B0609040504020204" pitchFamily="49" charset="0"/>
              </a:rPr>
              <a:t>rtr</a:t>
            </a:r>
            <a:r>
              <a:rPr lang="en-US" sz="1200"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redistribute static metric 10 metric-type 1</a:t>
            </a:r>
            <a:r>
              <a:rPr lang="ru-RU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tag 123</a:t>
            </a:r>
            <a:endParaRPr lang="ru-RU" sz="1200"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Router(config</a:t>
            </a:r>
            <a:r>
              <a:rPr lang="ru-RU" sz="1200">
                <a:latin typeface="Lucida Console" panose="020B0609040504020204" pitchFamily="49" charset="0"/>
              </a:rPr>
              <a:t>-</a:t>
            </a:r>
            <a:r>
              <a:rPr lang="en-US" sz="1200" err="1">
                <a:latin typeface="Lucida Console" panose="020B0609040504020204" pitchFamily="49" charset="0"/>
              </a:rPr>
              <a:t>rtr</a:t>
            </a:r>
            <a:r>
              <a:rPr lang="en-US" sz="1200"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redistribute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eigrp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1 include-connected route-map EIGRP_TO_OSPF</a:t>
            </a:r>
            <a:endParaRPr lang="ru-RU" sz="1200"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Router(config</a:t>
            </a:r>
            <a:r>
              <a:rPr lang="ru-RU" sz="1200">
                <a:latin typeface="Lucida Console" panose="020B0609040504020204" pitchFamily="49" charset="0"/>
              </a:rPr>
              <a:t>-</a:t>
            </a:r>
            <a:r>
              <a:rPr lang="en-US" sz="1200" err="1">
                <a:latin typeface="Lucida Console" panose="020B0609040504020204" pitchFamily="49" charset="0"/>
              </a:rPr>
              <a:t>rtr</a:t>
            </a:r>
            <a:r>
              <a:rPr lang="en-US" sz="1200"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default-metric 25</a:t>
            </a:r>
            <a:endParaRPr lang="ru-RU" sz="1200">
              <a:latin typeface="Lucida Console" panose="020B060904050402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DFE03-1079-4C2C-93D2-A5DD8BFBE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1E33FC-AFC2-49F2-9045-F91C505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6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BE829-3FF4-4740-A2D4-6F90AD6E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 помощью </a:t>
            </a:r>
            <a:r>
              <a:rPr lang="en-US"/>
              <a:t>Route-map </a:t>
            </a:r>
            <a:r>
              <a:rPr lang="ru-RU"/>
              <a:t>можно отобрать префиксы для редистрибуции или назначить специальные метрики</a:t>
            </a:r>
            <a:endParaRPr lang="en-I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0E424-7E0C-4C2B-9F62-1712665D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Route-map </a:t>
            </a:r>
            <a:r>
              <a:rPr lang="ru-RU"/>
              <a:t>при редистрибуции в </a:t>
            </a:r>
            <a:r>
              <a:rPr lang="en-US"/>
              <a:t>OSPF</a:t>
            </a: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50843-2CBE-47E6-9E34-AA02B3B60C0A}"/>
              </a:ext>
            </a:extLst>
          </p:cNvPr>
          <p:cNvSpPr txBox="1"/>
          <p:nvPr/>
        </p:nvSpPr>
        <p:spPr>
          <a:xfrm>
            <a:off x="609600" y="2138977"/>
            <a:ext cx="10972800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(config)#</a:t>
            </a:r>
            <a:r>
              <a:rPr lang="sv-SE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 fd11::/64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fe80::2 GigabitEthernet0/0</a:t>
            </a:r>
            <a:r>
              <a:rPr lang="sv-SE" sz="1200">
                <a:solidFill>
                  <a:srgbClr val="FF0000"/>
                </a:solidFill>
                <a:latin typeface="Lucida Console" panose="020B0609040504020204" pitchFamily="49" charset="0"/>
              </a:rPr>
              <a:t> tag 1</a:t>
            </a:r>
            <a:endParaRPr lang="en-US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(config)#</a:t>
            </a:r>
            <a:r>
              <a:rPr lang="sv-SE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 fd12::/64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fe80::2 GigabitEthernet0/0</a:t>
            </a:r>
            <a:r>
              <a:rPr lang="sv-SE" sz="1200">
                <a:solidFill>
                  <a:srgbClr val="FF0000"/>
                </a:solidFill>
                <a:latin typeface="Lucida Console" panose="020B0609040504020204" pitchFamily="49" charset="0"/>
              </a:rPr>
              <a:t> tag </a:t>
            </a:r>
            <a:r>
              <a:rPr lang="ru-RU" sz="12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n-US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route-map STATIC_TO_OSPF permit 10</a:t>
            </a:r>
          </a:p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(config-route-map)#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match tag 1</a:t>
            </a:r>
          </a:p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(config-route-map)#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set metric 10</a:t>
            </a:r>
          </a:p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(config-route-map)#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set metric-type type-1</a:t>
            </a:r>
          </a:p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</a:t>
            </a:r>
            <a:r>
              <a:rPr lang="ru-RU" sz="1200">
                <a:latin typeface="Lucida Console" panose="020B0609040504020204" pitchFamily="49" charset="0"/>
              </a:rPr>
              <a:t>-</a:t>
            </a:r>
            <a:r>
              <a:rPr lang="en-US" sz="1200" err="1">
                <a:latin typeface="Lucida Console" panose="020B0609040504020204" pitchFamily="49" charset="0"/>
              </a:rPr>
              <a:t>rtr</a:t>
            </a:r>
            <a:r>
              <a:rPr lang="en-US" sz="1200"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redistribute static route-map STATIC_TO_OSPF</a:t>
            </a:r>
          </a:p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1</a:t>
            </a:r>
            <a:r>
              <a:rPr lang="en-US" sz="1200">
                <a:latin typeface="Lucida Console" panose="020B0609040504020204" pitchFamily="49" charset="0"/>
              </a:rPr>
              <a:t>(config</a:t>
            </a:r>
            <a:r>
              <a:rPr lang="ru-RU" sz="1200">
                <a:latin typeface="Lucida Console" panose="020B0609040504020204" pitchFamily="49" charset="0"/>
              </a:rPr>
              <a:t>-</a:t>
            </a:r>
            <a:r>
              <a:rPr lang="en-US" sz="1200" err="1">
                <a:latin typeface="Lucida Console" panose="020B0609040504020204" pitchFamily="49" charset="0"/>
              </a:rPr>
              <a:t>rtr</a:t>
            </a:r>
            <a:r>
              <a:rPr lang="en-US" sz="1200"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do show 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database | begin Type-5</a:t>
            </a:r>
          </a:p>
          <a:p>
            <a:r>
              <a:rPr lang="en-IE" sz="1200">
                <a:latin typeface="Lucida Console" panose="020B0609040504020204" pitchFamily="49" charset="0"/>
              </a:rPr>
              <a:t>		Type-5 AS External Link States</a:t>
            </a:r>
          </a:p>
          <a:p>
            <a:endParaRPr lang="en-IE" sz="1200">
              <a:latin typeface="Lucida Console" panose="020B0609040504020204" pitchFamily="49" charset="0"/>
            </a:endParaRPr>
          </a:p>
          <a:p>
            <a:r>
              <a:rPr lang="en-IE" sz="1200">
                <a:latin typeface="Lucida Console" panose="020B0609040504020204" pitchFamily="49" charset="0"/>
              </a:rPr>
              <a:t>ADV Router       Age         </a:t>
            </a:r>
            <a:r>
              <a:rPr lang="en-IE" sz="1200" err="1">
                <a:latin typeface="Lucida Console" panose="020B0609040504020204" pitchFamily="49" charset="0"/>
              </a:rPr>
              <a:t>Seq</a:t>
            </a:r>
            <a:r>
              <a:rPr lang="en-IE" sz="1200">
                <a:latin typeface="Lucida Console" panose="020B0609040504020204" pitchFamily="49" charset="0"/>
              </a:rPr>
              <a:t>#        Prefix</a:t>
            </a:r>
          </a:p>
          <a:p>
            <a:r>
              <a:rPr lang="en-IE" sz="1200">
                <a:latin typeface="Lucida Console" panose="020B0609040504020204" pitchFamily="49" charset="0"/>
              </a:rPr>
              <a:t> 0.0.0.1         1470        0x80000027  FD11::/64</a:t>
            </a:r>
          </a:p>
          <a:p>
            <a:r>
              <a:rPr lang="en-IE" sz="1200">
                <a:latin typeface="Lucida Console" panose="020B0609040504020204" pitchFamily="49" charset="0"/>
              </a:rPr>
              <a:t> 0.0.0.1         326         0x80000001  FD12::/64</a:t>
            </a:r>
            <a:endParaRPr lang="ru-RU" sz="1200"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7B0D2-0571-4F29-9D3A-340B4A7462D9}"/>
              </a:ext>
            </a:extLst>
          </p:cNvPr>
          <p:cNvSpPr txBox="1"/>
          <p:nvPr/>
        </p:nvSpPr>
        <p:spPr>
          <a:xfrm>
            <a:off x="609600" y="4891057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</a:t>
            </a:r>
            <a:r>
              <a:rPr lang="ru-RU" sz="1200">
                <a:latin typeface="Lucida Console" panose="020B0609040504020204" pitchFamily="49" charset="0"/>
              </a:rPr>
              <a:t>2</a:t>
            </a:r>
            <a:r>
              <a:rPr lang="en-US" sz="1200">
                <a:latin typeface="Lucida Console" panose="020B0609040504020204" pitchFamily="49" charset="0"/>
              </a:rPr>
              <a:t>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route | section OE</a:t>
            </a:r>
          </a:p>
          <a:p>
            <a:r>
              <a:rPr lang="pt-BR" sz="1200">
                <a:latin typeface="Lucida Console" panose="020B0609040504020204" pitchFamily="49" charset="0"/>
              </a:rPr>
              <a:t>       O - OSPF Intra, OI - OSPF Inter, OE1 - OSPF ext 1, OE2 - OSPF ext 2</a:t>
            </a:r>
          </a:p>
          <a:p>
            <a:r>
              <a:rPr lang="pt-BR" sz="1200">
                <a:latin typeface="Lucida Console" panose="020B0609040504020204" pitchFamily="49" charset="0"/>
              </a:rPr>
              <a:t>OE1 FD11::/64 [110/11], tag 1</a:t>
            </a:r>
          </a:p>
          <a:p>
            <a:r>
              <a:rPr lang="pt-BR" sz="1200">
                <a:latin typeface="Lucida Console" panose="020B0609040504020204" pitchFamily="49" charset="0"/>
              </a:rPr>
              <a:t>     via FE80::1, GigabitEthernet0/0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7AC15-186B-4A02-9921-148C400F56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F0298-19CF-4B91-9692-C9F24D2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C6616-FECF-48BE-935A-3186306E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Отличия от </a:t>
            </a:r>
            <a:r>
              <a:rPr lang="en-US"/>
              <a:t>OSPFv2:</a:t>
            </a:r>
          </a:p>
          <a:p>
            <a:pPr lvl="1"/>
            <a:r>
              <a:rPr lang="ru-RU"/>
              <a:t>Работает только с </a:t>
            </a:r>
            <a:r>
              <a:rPr lang="en-US"/>
              <a:t>prefix-list (ACL </a:t>
            </a:r>
            <a:r>
              <a:rPr lang="ru-RU"/>
              <a:t>или </a:t>
            </a:r>
            <a:r>
              <a:rPr lang="en-US"/>
              <a:t>route-map </a:t>
            </a:r>
            <a:r>
              <a:rPr lang="ru-RU"/>
              <a:t>не поддерживаются</a:t>
            </a:r>
            <a:r>
              <a:rPr lang="en-US"/>
              <a:t>)</a:t>
            </a:r>
            <a:endParaRPr lang="ru-RU"/>
          </a:p>
          <a:p>
            <a:pPr lvl="1"/>
            <a:r>
              <a:rPr lang="ru-RU"/>
              <a:t>Нельзя контролировать адрес </a:t>
            </a:r>
            <a:r>
              <a:rPr lang="en-US"/>
              <a:t>gateway</a:t>
            </a:r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C2FEB-E67B-459D-9DB8-0E6DBBAD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Distribute-list </a:t>
            </a:r>
            <a:r>
              <a:rPr lang="ru-RU"/>
              <a:t>в </a:t>
            </a:r>
            <a:r>
              <a:rPr lang="en-US"/>
              <a:t>OSPFv3 classic</a:t>
            </a:r>
            <a:endParaRPr lang="en-IE"/>
          </a:p>
        </p:txBody>
      </p:sp>
      <p:pic>
        <p:nvPicPr>
          <p:cNvPr id="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7C0E455-4140-42B7-AF43-5E1505001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140073" y="4087259"/>
            <a:ext cx="3911854" cy="23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8AF987-5729-4DC1-BFD1-6E6DB82A6B82}"/>
              </a:ext>
            </a:extLst>
          </p:cNvPr>
          <p:cNvSpPr/>
          <p:nvPr/>
        </p:nvSpPr>
        <p:spPr>
          <a:xfrm>
            <a:off x="5497418" y="4329630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RIB</a:t>
            </a:r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C4566-0D27-4EC6-BBA1-895102DBFE54}"/>
              </a:ext>
            </a:extLst>
          </p:cNvPr>
          <p:cNvSpPr/>
          <p:nvPr/>
        </p:nvSpPr>
        <p:spPr>
          <a:xfrm>
            <a:off x="4809067" y="5528632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OSPF</a:t>
            </a:r>
            <a:endParaRPr lang="en-IE"/>
          </a:p>
        </p:txBody>
      </p:sp>
      <p:pic>
        <p:nvPicPr>
          <p:cNvPr id="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7E34B02-892A-403D-86B5-89CAAB76B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949257" y="5475884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F2C772-8A68-440A-8BBC-115AAC206446}"/>
              </a:ext>
            </a:extLst>
          </p:cNvPr>
          <p:cNvCxnSpPr>
            <a:cxnSpLocks/>
          </p:cNvCxnSpPr>
          <p:nvPr/>
        </p:nvCxnSpPr>
        <p:spPr>
          <a:xfrm>
            <a:off x="3039438" y="5662670"/>
            <a:ext cx="1690606" cy="0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6EC9C-2DFB-45D6-B21D-F48E20C6A818}"/>
              </a:ext>
            </a:extLst>
          </p:cNvPr>
          <p:cNvCxnSpPr>
            <a:cxnSpLocks/>
          </p:cNvCxnSpPr>
          <p:nvPr/>
        </p:nvCxnSpPr>
        <p:spPr>
          <a:xfrm flipH="1">
            <a:off x="3039438" y="5881172"/>
            <a:ext cx="1690606" cy="0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00B38-7A61-4187-BEF4-1C5B2961B4D0}"/>
              </a:ext>
            </a:extLst>
          </p:cNvPr>
          <p:cNvSpPr/>
          <p:nvPr/>
        </p:nvSpPr>
        <p:spPr>
          <a:xfrm>
            <a:off x="6185771" y="5527460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BGP</a:t>
            </a:r>
            <a:endParaRPr lang="en-I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4BD1C-2C29-4325-BC8B-39F9F19DEF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97553" y="4922204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EC9D3-0F2E-4173-BAA5-C553120F3602}"/>
              </a:ext>
            </a:extLst>
          </p:cNvPr>
          <p:cNvCxnSpPr>
            <a:cxnSpLocks/>
          </p:cNvCxnSpPr>
          <p:nvPr/>
        </p:nvCxnSpPr>
        <p:spPr>
          <a:xfrm rot="10800000">
            <a:off x="6468399" y="4932406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715EF9-6E9E-4409-BD74-B1D5B99EAB24}"/>
              </a:ext>
            </a:extLst>
          </p:cNvPr>
          <p:cNvSpPr txBox="1"/>
          <p:nvPr/>
        </p:nvSpPr>
        <p:spPr>
          <a:xfrm>
            <a:off x="609600" y="2637346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ipv6 prefix-list OSPF_TO_RIB permit ::/0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ge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128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ipv6 prefix-list BGP_TO_OSPF permit 2001:db8::/32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ge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64 le 64</a:t>
            </a:r>
          </a:p>
          <a:p>
            <a:r>
              <a:rPr lang="fr-FR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distribute-list prefix-list OSPF_TO_RIB in GigabitEthernet0/0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distribute-list prefix-list BGP_TO_OSPF out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bgp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65001</a:t>
            </a:r>
          </a:p>
        </p:txBody>
      </p:sp>
      <p:pic>
        <p:nvPicPr>
          <p:cNvPr id="28" name="Picture 27" descr="Bestand:Looking glass Hexagonal Icon.svg">
            <a:extLst>
              <a:ext uri="{FF2B5EF4-FFF2-40B4-BE49-F238E27FC236}">
                <a16:creationId xmlns:a16="http://schemas.microsoft.com/office/drawing/2014/main" id="{78B86D11-2D01-422E-B920-08D110DB4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88" y="5456390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Bestand:Looking glass Hexagonal Icon.svg">
            <a:extLst>
              <a:ext uri="{FF2B5EF4-FFF2-40B4-BE49-F238E27FC236}">
                <a16:creationId xmlns:a16="http://schemas.microsoft.com/office/drawing/2014/main" id="{7826AAF3-5A48-4DE4-B335-80B6C1CC58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01" y="5676314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B175FF-8B51-4FCC-9AE6-7E95C6FBA778}"/>
              </a:ext>
            </a:extLst>
          </p:cNvPr>
          <p:cNvCxnSpPr>
            <a:cxnSpLocks/>
          </p:cNvCxnSpPr>
          <p:nvPr/>
        </p:nvCxnSpPr>
        <p:spPr>
          <a:xfrm flipH="1">
            <a:off x="5810004" y="4930478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Bestand:Looking glass Hexagonal Icon.svg">
            <a:extLst>
              <a:ext uri="{FF2B5EF4-FFF2-40B4-BE49-F238E27FC236}">
                <a16:creationId xmlns:a16="http://schemas.microsoft.com/office/drawing/2014/main" id="{655F20DD-75F2-4B79-9A56-CF6C1E8DA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24" y="5276291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9ED54D4-6672-4AE0-BA41-AF04A745155D}"/>
              </a:ext>
            </a:extLst>
          </p:cNvPr>
          <p:cNvSpPr/>
          <p:nvPr/>
        </p:nvSpPr>
        <p:spPr>
          <a:xfrm>
            <a:off x="3356808" y="5428300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72CECB54-C2F9-48D7-B754-E3CBE109F123}"/>
              </a:ext>
            </a:extLst>
          </p:cNvPr>
          <p:cNvSpPr/>
          <p:nvPr/>
        </p:nvSpPr>
        <p:spPr>
          <a:xfrm>
            <a:off x="3951541" y="5648224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3C889A-B4DA-4694-9C05-78AA23E9D204}"/>
              </a:ext>
            </a:extLst>
          </p:cNvPr>
          <p:cNvSpPr/>
          <p:nvPr/>
        </p:nvSpPr>
        <p:spPr>
          <a:xfrm>
            <a:off x="3714751" y="5073246"/>
            <a:ext cx="1516856" cy="375055"/>
          </a:xfrm>
          <a:custGeom>
            <a:avLst/>
            <a:gdLst>
              <a:gd name="connsiteX0" fmla="*/ 0 w 1552575"/>
              <a:gd name="connsiteY0" fmla="*/ 504829 h 504829"/>
              <a:gd name="connsiteX1" fmla="*/ 433388 w 1552575"/>
              <a:gd name="connsiteY1" fmla="*/ 4 h 504829"/>
              <a:gd name="connsiteX2" fmla="*/ 1552575 w 1552575"/>
              <a:gd name="connsiteY2" fmla="*/ 495304 h 504829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09720 h 509720"/>
              <a:gd name="connsiteX1" fmla="*/ 907257 w 1495425"/>
              <a:gd name="connsiteY1" fmla="*/ 132 h 509720"/>
              <a:gd name="connsiteX2" fmla="*/ 1495425 w 1495425"/>
              <a:gd name="connsiteY2" fmla="*/ 459714 h 509720"/>
              <a:gd name="connsiteX0" fmla="*/ 0 w 1495425"/>
              <a:gd name="connsiteY0" fmla="*/ 509772 h 509772"/>
              <a:gd name="connsiteX1" fmla="*/ 907257 w 1495425"/>
              <a:gd name="connsiteY1" fmla="*/ 184 h 509772"/>
              <a:gd name="connsiteX2" fmla="*/ 1495425 w 1495425"/>
              <a:gd name="connsiteY2" fmla="*/ 459766 h 509772"/>
              <a:gd name="connsiteX0" fmla="*/ 0 w 1495425"/>
              <a:gd name="connsiteY0" fmla="*/ 509759 h 509759"/>
              <a:gd name="connsiteX1" fmla="*/ 907257 w 1495425"/>
              <a:gd name="connsiteY1" fmla="*/ 171 h 509759"/>
              <a:gd name="connsiteX2" fmla="*/ 1495425 w 1495425"/>
              <a:gd name="connsiteY2" fmla="*/ 459753 h 509759"/>
              <a:gd name="connsiteX0" fmla="*/ 0 w 1516856"/>
              <a:gd name="connsiteY0" fmla="*/ 510100 h 510100"/>
              <a:gd name="connsiteX1" fmla="*/ 907257 w 1516856"/>
              <a:gd name="connsiteY1" fmla="*/ 512 h 510100"/>
              <a:gd name="connsiteX2" fmla="*/ 1516856 w 1516856"/>
              <a:gd name="connsiteY2" fmla="*/ 426756 h 510100"/>
              <a:gd name="connsiteX0" fmla="*/ 0 w 1516856"/>
              <a:gd name="connsiteY0" fmla="*/ 510156 h 510156"/>
              <a:gd name="connsiteX1" fmla="*/ 907257 w 1516856"/>
              <a:gd name="connsiteY1" fmla="*/ 568 h 510156"/>
              <a:gd name="connsiteX2" fmla="*/ 1516856 w 1516856"/>
              <a:gd name="connsiteY2" fmla="*/ 426812 h 510156"/>
              <a:gd name="connsiteX0" fmla="*/ 0 w 1516856"/>
              <a:gd name="connsiteY0" fmla="*/ 375055 h 375055"/>
              <a:gd name="connsiteX1" fmla="*/ 650082 w 1516856"/>
              <a:gd name="connsiteY1" fmla="*/ 1198 h 375055"/>
              <a:gd name="connsiteX2" fmla="*/ 1516856 w 1516856"/>
              <a:gd name="connsiteY2" fmla="*/ 291711 h 375055"/>
              <a:gd name="connsiteX0" fmla="*/ 0 w 1516856"/>
              <a:gd name="connsiteY0" fmla="*/ 375055 h 375055"/>
              <a:gd name="connsiteX1" fmla="*/ 709614 w 1516856"/>
              <a:gd name="connsiteY1" fmla="*/ 1198 h 375055"/>
              <a:gd name="connsiteX2" fmla="*/ 1516856 w 1516856"/>
              <a:gd name="connsiteY2" fmla="*/ 291711 h 37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856" h="375055">
                <a:moveTo>
                  <a:pt x="0" y="375055"/>
                </a:moveTo>
                <a:cubicBezTo>
                  <a:pt x="223044" y="152011"/>
                  <a:pt x="456805" y="15089"/>
                  <a:pt x="709614" y="1198"/>
                </a:cubicBezTo>
                <a:cubicBezTo>
                  <a:pt x="962423" y="-12693"/>
                  <a:pt x="1158875" y="94861"/>
                  <a:pt x="1516856" y="29171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6BE176-E19D-43A8-9709-1C44010E90FD}"/>
              </a:ext>
            </a:extLst>
          </p:cNvPr>
          <p:cNvSpPr/>
          <p:nvPr/>
        </p:nvSpPr>
        <p:spPr>
          <a:xfrm flipH="1">
            <a:off x="5755482" y="4674343"/>
            <a:ext cx="868336" cy="824758"/>
          </a:xfrm>
          <a:custGeom>
            <a:avLst/>
            <a:gdLst>
              <a:gd name="connsiteX0" fmla="*/ 0 w 1552575"/>
              <a:gd name="connsiteY0" fmla="*/ 504829 h 504829"/>
              <a:gd name="connsiteX1" fmla="*/ 433388 w 1552575"/>
              <a:gd name="connsiteY1" fmla="*/ 4 h 504829"/>
              <a:gd name="connsiteX2" fmla="*/ 1552575 w 1552575"/>
              <a:gd name="connsiteY2" fmla="*/ 495304 h 504829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09720 h 509720"/>
              <a:gd name="connsiteX1" fmla="*/ 907257 w 1495425"/>
              <a:gd name="connsiteY1" fmla="*/ 132 h 509720"/>
              <a:gd name="connsiteX2" fmla="*/ 1495425 w 1495425"/>
              <a:gd name="connsiteY2" fmla="*/ 459714 h 509720"/>
              <a:gd name="connsiteX0" fmla="*/ 0 w 1495425"/>
              <a:gd name="connsiteY0" fmla="*/ 509772 h 509772"/>
              <a:gd name="connsiteX1" fmla="*/ 907257 w 1495425"/>
              <a:gd name="connsiteY1" fmla="*/ 184 h 509772"/>
              <a:gd name="connsiteX2" fmla="*/ 1495425 w 1495425"/>
              <a:gd name="connsiteY2" fmla="*/ 459766 h 509772"/>
              <a:gd name="connsiteX0" fmla="*/ 0 w 1495425"/>
              <a:gd name="connsiteY0" fmla="*/ 509759 h 509759"/>
              <a:gd name="connsiteX1" fmla="*/ 907257 w 1495425"/>
              <a:gd name="connsiteY1" fmla="*/ 171 h 509759"/>
              <a:gd name="connsiteX2" fmla="*/ 1495425 w 1495425"/>
              <a:gd name="connsiteY2" fmla="*/ 459753 h 509759"/>
              <a:gd name="connsiteX0" fmla="*/ 0 w 1516856"/>
              <a:gd name="connsiteY0" fmla="*/ 510100 h 510100"/>
              <a:gd name="connsiteX1" fmla="*/ 907257 w 1516856"/>
              <a:gd name="connsiteY1" fmla="*/ 512 h 510100"/>
              <a:gd name="connsiteX2" fmla="*/ 1516856 w 1516856"/>
              <a:gd name="connsiteY2" fmla="*/ 426756 h 510100"/>
              <a:gd name="connsiteX0" fmla="*/ 0 w 1516856"/>
              <a:gd name="connsiteY0" fmla="*/ 510156 h 510156"/>
              <a:gd name="connsiteX1" fmla="*/ 907257 w 1516856"/>
              <a:gd name="connsiteY1" fmla="*/ 568 h 510156"/>
              <a:gd name="connsiteX2" fmla="*/ 1516856 w 1516856"/>
              <a:gd name="connsiteY2" fmla="*/ 426812 h 510156"/>
              <a:gd name="connsiteX0" fmla="*/ 0 w 1516856"/>
              <a:gd name="connsiteY0" fmla="*/ 375055 h 375055"/>
              <a:gd name="connsiteX1" fmla="*/ 650082 w 1516856"/>
              <a:gd name="connsiteY1" fmla="*/ 1198 h 375055"/>
              <a:gd name="connsiteX2" fmla="*/ 1516856 w 1516856"/>
              <a:gd name="connsiteY2" fmla="*/ 291711 h 375055"/>
              <a:gd name="connsiteX0" fmla="*/ 0 w 1516856"/>
              <a:gd name="connsiteY0" fmla="*/ 375055 h 375055"/>
              <a:gd name="connsiteX1" fmla="*/ 709614 w 1516856"/>
              <a:gd name="connsiteY1" fmla="*/ 1198 h 375055"/>
              <a:gd name="connsiteX2" fmla="*/ 1516856 w 1516856"/>
              <a:gd name="connsiteY2" fmla="*/ 291711 h 375055"/>
              <a:gd name="connsiteX0" fmla="*/ 0 w 1407879"/>
              <a:gd name="connsiteY0" fmla="*/ 304046 h 304046"/>
              <a:gd name="connsiteX1" fmla="*/ 600637 w 1407879"/>
              <a:gd name="connsiteY1" fmla="*/ 39 h 304046"/>
              <a:gd name="connsiteX2" fmla="*/ 1407879 w 1407879"/>
              <a:gd name="connsiteY2" fmla="*/ 290552 h 304046"/>
              <a:gd name="connsiteX0" fmla="*/ 0 w 1407879"/>
              <a:gd name="connsiteY0" fmla="*/ 363659 h 363659"/>
              <a:gd name="connsiteX1" fmla="*/ 600637 w 1407879"/>
              <a:gd name="connsiteY1" fmla="*/ 59652 h 363659"/>
              <a:gd name="connsiteX2" fmla="*/ 1407879 w 1407879"/>
              <a:gd name="connsiteY2" fmla="*/ 350165 h 363659"/>
              <a:gd name="connsiteX0" fmla="*/ 0 w 1218049"/>
              <a:gd name="connsiteY0" fmla="*/ 363249 h 363249"/>
              <a:gd name="connsiteX1" fmla="*/ 600637 w 1218049"/>
              <a:gd name="connsiteY1" fmla="*/ 59242 h 363249"/>
              <a:gd name="connsiteX2" fmla="*/ 1218049 w 1218049"/>
              <a:gd name="connsiteY2" fmla="*/ 343405 h 363249"/>
              <a:gd name="connsiteX0" fmla="*/ 0 w 1218049"/>
              <a:gd name="connsiteY0" fmla="*/ 372743 h 372743"/>
              <a:gd name="connsiteX1" fmla="*/ 600637 w 1218049"/>
              <a:gd name="connsiteY1" fmla="*/ 68736 h 372743"/>
              <a:gd name="connsiteX2" fmla="*/ 1218049 w 1218049"/>
              <a:gd name="connsiteY2" fmla="*/ 352899 h 372743"/>
              <a:gd name="connsiteX0" fmla="*/ 0 w 1218049"/>
              <a:gd name="connsiteY0" fmla="*/ 856485 h 856485"/>
              <a:gd name="connsiteX1" fmla="*/ 586575 w 1218049"/>
              <a:gd name="connsiteY1" fmla="*/ 28 h 856485"/>
              <a:gd name="connsiteX2" fmla="*/ 1218049 w 1218049"/>
              <a:gd name="connsiteY2" fmla="*/ 836641 h 856485"/>
              <a:gd name="connsiteX0" fmla="*/ 0 w 996580"/>
              <a:gd name="connsiteY0" fmla="*/ 856956 h 856956"/>
              <a:gd name="connsiteX1" fmla="*/ 586575 w 996580"/>
              <a:gd name="connsiteY1" fmla="*/ 499 h 856956"/>
              <a:gd name="connsiteX2" fmla="*/ 996580 w 996580"/>
              <a:gd name="connsiteY2" fmla="*/ 779962 h 856956"/>
              <a:gd name="connsiteX0" fmla="*/ 0 w 996580"/>
              <a:gd name="connsiteY0" fmla="*/ 857027 h 857027"/>
              <a:gd name="connsiteX1" fmla="*/ 586575 w 996580"/>
              <a:gd name="connsiteY1" fmla="*/ 570 h 857027"/>
              <a:gd name="connsiteX2" fmla="*/ 996580 w 996580"/>
              <a:gd name="connsiteY2" fmla="*/ 780033 h 857027"/>
              <a:gd name="connsiteX0" fmla="*/ 0 w 996580"/>
              <a:gd name="connsiteY0" fmla="*/ 857027 h 857027"/>
              <a:gd name="connsiteX1" fmla="*/ 491660 w 996580"/>
              <a:gd name="connsiteY1" fmla="*/ 570 h 857027"/>
              <a:gd name="connsiteX2" fmla="*/ 996580 w 996580"/>
              <a:gd name="connsiteY2" fmla="*/ 780033 h 857027"/>
              <a:gd name="connsiteX0" fmla="*/ 0 w 996580"/>
              <a:gd name="connsiteY0" fmla="*/ 856458 h 856458"/>
              <a:gd name="connsiteX1" fmla="*/ 491660 w 996580"/>
              <a:gd name="connsiteY1" fmla="*/ 1 h 856458"/>
              <a:gd name="connsiteX2" fmla="*/ 996580 w 996580"/>
              <a:gd name="connsiteY2" fmla="*/ 779464 h 856458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758 h 824758"/>
              <a:gd name="connsiteX1" fmla="*/ 456506 w 961426"/>
              <a:gd name="connsiteY1" fmla="*/ 51 h 824758"/>
              <a:gd name="connsiteX2" fmla="*/ 961426 w 961426"/>
              <a:gd name="connsiteY2" fmla="*/ 801739 h 82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426" h="824758">
                <a:moveTo>
                  <a:pt x="0" y="824758"/>
                </a:moveTo>
                <a:cubicBezTo>
                  <a:pt x="258198" y="281039"/>
                  <a:pt x="296268" y="3887"/>
                  <a:pt x="456506" y="51"/>
                </a:cubicBezTo>
                <a:cubicBezTo>
                  <a:pt x="616744" y="-3785"/>
                  <a:pt x="701876" y="211189"/>
                  <a:pt x="961426" y="801739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sysDot"/>
            <a:tailEnd type="stealth"/>
          </a:ln>
          <a:effectLst>
            <a:outerShdw blurRad="63500" sx="103000" sy="103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30" descr="Bestand:Looking glass Hexagonal Icon.svg">
            <a:extLst>
              <a:ext uri="{FF2B5EF4-FFF2-40B4-BE49-F238E27FC236}">
                <a16:creationId xmlns:a16="http://schemas.microsoft.com/office/drawing/2014/main" id="{C7AD5936-6B8D-4947-811A-F50442FBC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80" y="4725620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42DAE4-72FA-4322-AD21-EA02B3029A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1D81683-4DD8-40C8-80A5-FF63DA82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6C25B20-CC54-4D68-B18C-6556C84E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10841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D46EF-3132-4F9C-A5FB-91DDDF8D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Агрегация </a:t>
            </a:r>
            <a:r>
              <a:rPr lang="en-US"/>
              <a:t>inter-area </a:t>
            </a:r>
            <a:r>
              <a:rPr lang="ru-RU"/>
              <a:t>маршрутов на </a:t>
            </a:r>
            <a:r>
              <a:rPr lang="en-US"/>
              <a:t>ABR (</a:t>
            </a:r>
            <a:r>
              <a:rPr lang="ru-RU"/>
              <a:t>метрика максимальная): 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r>
              <a:rPr lang="ru-RU"/>
              <a:t>Агрегация </a:t>
            </a:r>
            <a:r>
              <a:rPr lang="en-US"/>
              <a:t>external </a:t>
            </a:r>
            <a:r>
              <a:rPr lang="ru-RU"/>
              <a:t>маршрутов</a:t>
            </a:r>
            <a:r>
              <a:rPr lang="en-US"/>
              <a:t> </a:t>
            </a:r>
            <a:r>
              <a:rPr lang="ru-RU"/>
              <a:t>на </a:t>
            </a:r>
            <a:r>
              <a:rPr lang="en-US"/>
              <a:t>ASBR</a:t>
            </a:r>
            <a:r>
              <a:rPr lang="ru-RU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5892D-CEF4-49B5-BE94-1039B18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Агрегация маршрутов </a:t>
            </a:r>
            <a:r>
              <a:rPr lang="en-US"/>
              <a:t>OSPFv3</a:t>
            </a: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54646-3B04-43A5-A15E-183F8C40EA8E}"/>
              </a:ext>
            </a:extLst>
          </p:cNvPr>
          <p:cNvSpPr txBox="1"/>
          <p:nvPr/>
        </p:nvSpPr>
        <p:spPr>
          <a:xfrm>
            <a:off x="609599" y="1758284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ipv6 r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outer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</a:t>
            </a:r>
            <a:r>
              <a:rPr lang="en-IE" sz="120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area 0 range fd00::/16</a:t>
            </a:r>
            <a:endParaRPr lang="en-IE" sz="120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Line 48">
            <a:extLst>
              <a:ext uri="{FF2B5EF4-FFF2-40B4-BE49-F238E27FC236}">
                <a16:creationId xmlns:a16="http://schemas.microsoft.com/office/drawing/2014/main" id="{1D6DBAE1-8059-4D99-8860-37030A071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3439" y="3213560"/>
            <a:ext cx="2192284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87A6205B-8E11-4DDE-85FF-3133197BB64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915974" y="3221030"/>
            <a:ext cx="16229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C479685-81C2-42E2-A7AD-8E64AEA8E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462764" y="2986201"/>
            <a:ext cx="805919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A1F31F-2347-4555-B9EA-0DD0AA3954EA}"/>
              </a:ext>
            </a:extLst>
          </p:cNvPr>
          <p:cNvSpPr txBox="1"/>
          <p:nvPr/>
        </p:nvSpPr>
        <p:spPr>
          <a:xfrm>
            <a:off x="5673439" y="3166201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R1</a:t>
            </a:r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9B21F3F4-5A1B-49B8-A9C7-7111A24C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70" y="2002928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E51E7F-611E-4F86-819E-8CEE6D20FFF6}"/>
              </a:ext>
            </a:extLst>
          </p:cNvPr>
          <p:cNvSpPr txBox="1"/>
          <p:nvPr/>
        </p:nvSpPr>
        <p:spPr>
          <a:xfrm>
            <a:off x="4246168" y="2663035"/>
            <a:ext cx="921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Area 0</a:t>
            </a:r>
          </a:p>
          <a:p>
            <a:pPr algn="ctr"/>
            <a:r>
              <a:rPr lang="en-US" sz="1200"/>
              <a:t>fd00::1/128</a:t>
            </a:r>
          </a:p>
          <a:p>
            <a:pPr algn="ctr"/>
            <a:r>
              <a:rPr lang="en-US" sz="1200"/>
              <a:t>fd00::2/128</a:t>
            </a:r>
          </a:p>
        </p:txBody>
      </p:sp>
      <p:sp>
        <p:nvSpPr>
          <p:cNvPr id="18" name="Pentagon 14">
            <a:extLst>
              <a:ext uri="{FF2B5EF4-FFF2-40B4-BE49-F238E27FC236}">
                <a16:creationId xmlns:a16="http://schemas.microsoft.com/office/drawing/2014/main" id="{D14DE9E8-D929-4679-BEF6-04B64C592E63}"/>
              </a:ext>
            </a:extLst>
          </p:cNvPr>
          <p:cNvSpPr/>
          <p:nvPr/>
        </p:nvSpPr>
        <p:spPr>
          <a:xfrm>
            <a:off x="5903250" y="2481261"/>
            <a:ext cx="1144738" cy="455301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LSA3 fd00::/16</a:t>
            </a:r>
            <a:endParaRPr lang="ru-RU" sz="1400">
              <a:solidFill>
                <a:schemeClr val="bg1"/>
              </a:solidFill>
            </a:endParaRPr>
          </a:p>
        </p:txBody>
      </p:sp>
      <p:pic>
        <p:nvPicPr>
          <p:cNvPr id="11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3F9C842-B5ED-48C5-80EB-00FD6CECC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84611" y="2986201"/>
            <a:ext cx="805919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759AA9-5549-4021-AE47-7C0BB7B3520D}"/>
              </a:ext>
            </a:extLst>
          </p:cNvPr>
          <p:cNvSpPr txBox="1"/>
          <p:nvPr/>
        </p:nvSpPr>
        <p:spPr>
          <a:xfrm>
            <a:off x="6990201" y="2663035"/>
            <a:ext cx="59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Area 1</a:t>
            </a:r>
          </a:p>
        </p:txBody>
      </p:sp>
      <p:pic>
        <p:nvPicPr>
          <p:cNvPr id="16" name="Picture 15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91E5D630-AE16-4567-87A5-64F15A3D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89449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D0E70E-2797-4B8F-B722-C404CD126875}"/>
              </a:ext>
            </a:extLst>
          </p:cNvPr>
          <p:cNvSpPr txBox="1"/>
          <p:nvPr/>
        </p:nvSpPr>
        <p:spPr>
          <a:xfrm>
            <a:off x="609599" y="4310532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summary-prefix fd00::/16</a:t>
            </a:r>
            <a:endParaRPr lang="en-IE" sz="120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1CA9BD9C-075F-4553-A55D-70067B3CBB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3439" y="5792168"/>
            <a:ext cx="2192284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8">
            <a:extLst>
              <a:ext uri="{FF2B5EF4-FFF2-40B4-BE49-F238E27FC236}">
                <a16:creationId xmlns:a16="http://schemas.microsoft.com/office/drawing/2014/main" id="{C65FF170-9174-4C26-B1F9-835C8D14656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915974" y="5799638"/>
            <a:ext cx="16229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B0667EC-A4C0-4B75-BDCA-444184225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462764" y="5564809"/>
            <a:ext cx="805919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A734EB-69CE-4478-AB8D-CE709B921D5F}"/>
              </a:ext>
            </a:extLst>
          </p:cNvPr>
          <p:cNvSpPr txBox="1"/>
          <p:nvPr/>
        </p:nvSpPr>
        <p:spPr>
          <a:xfrm>
            <a:off x="5673439" y="5744809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R1</a:t>
            </a:r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24" name="Picture 23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268713D9-5AAF-4F09-9634-88FB0D27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70" y="458153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94286A-0AA1-47C8-A9BA-9FBF3B63803B}"/>
              </a:ext>
            </a:extLst>
          </p:cNvPr>
          <p:cNvSpPr txBox="1"/>
          <p:nvPr/>
        </p:nvSpPr>
        <p:spPr>
          <a:xfrm>
            <a:off x="4246167" y="5241643"/>
            <a:ext cx="92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BGP</a:t>
            </a:r>
          </a:p>
          <a:p>
            <a:pPr algn="ctr"/>
            <a:r>
              <a:rPr lang="en-US" sz="1200"/>
              <a:t>fd00::1/128</a:t>
            </a:r>
          </a:p>
          <a:p>
            <a:pPr algn="ctr"/>
            <a:r>
              <a:rPr lang="en-US" sz="1200"/>
              <a:t>fd00::2/128</a:t>
            </a:r>
          </a:p>
        </p:txBody>
      </p:sp>
      <p:sp>
        <p:nvSpPr>
          <p:cNvPr id="26" name="Pentagon 14">
            <a:extLst>
              <a:ext uri="{FF2B5EF4-FFF2-40B4-BE49-F238E27FC236}">
                <a16:creationId xmlns:a16="http://schemas.microsoft.com/office/drawing/2014/main" id="{9CA4E48F-1959-4225-8151-12BE312A2C3B}"/>
              </a:ext>
            </a:extLst>
          </p:cNvPr>
          <p:cNvSpPr/>
          <p:nvPr/>
        </p:nvSpPr>
        <p:spPr>
          <a:xfrm>
            <a:off x="5903250" y="5059869"/>
            <a:ext cx="1144738" cy="455301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LSA5 fd00::/16</a:t>
            </a:r>
            <a:endParaRPr lang="ru-RU" sz="1400">
              <a:solidFill>
                <a:schemeClr val="bg1"/>
              </a:solidFill>
            </a:endParaRPr>
          </a:p>
        </p:txBody>
      </p:sp>
      <p:pic>
        <p:nvPicPr>
          <p:cNvPr id="27" name="Picture 26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4DA1429A-9AE0-4BF3-AC61-240DF15D4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84611" y="5564809"/>
            <a:ext cx="805919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2DD0405-8638-471F-89B8-7038E0123D5F}"/>
              </a:ext>
            </a:extLst>
          </p:cNvPr>
          <p:cNvSpPr txBox="1"/>
          <p:nvPr/>
        </p:nvSpPr>
        <p:spPr>
          <a:xfrm>
            <a:off x="7034220" y="5241643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OSPF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80033E-1859-486D-BCA6-629DE6DF3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427B121-51A6-491D-AE0B-7C743029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0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8AB974-5321-4DF5-9509-933E300B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связи </a:t>
            </a:r>
            <a:r>
              <a:rPr lang="en-US" dirty="0"/>
              <a:t>ABR </a:t>
            </a:r>
            <a:r>
              <a:rPr lang="ru-RU" dirty="0"/>
              <a:t>через </a:t>
            </a:r>
            <a:r>
              <a:rPr lang="en-US" dirty="0"/>
              <a:t>non-backbone (</a:t>
            </a:r>
            <a:r>
              <a:rPr lang="ru-RU" dirty="0"/>
              <a:t>и </a:t>
            </a:r>
            <a:r>
              <a:rPr lang="en-US" dirty="0"/>
              <a:t>non-stub</a:t>
            </a:r>
            <a:r>
              <a:rPr lang="ru-RU" dirty="0"/>
              <a:t>) регион</a:t>
            </a:r>
            <a:endParaRPr lang="en-US" dirty="0"/>
          </a:p>
          <a:p>
            <a:pPr lvl="1"/>
            <a:r>
              <a:rPr lang="ru-RU" dirty="0"/>
              <a:t>Через </a:t>
            </a:r>
            <a:r>
              <a:rPr lang="ru-RU" dirty="0" err="1"/>
              <a:t>псевдотуннельный</a:t>
            </a:r>
            <a:r>
              <a:rPr lang="ru-RU" dirty="0"/>
              <a:t> интерфейс синхронизируется </a:t>
            </a:r>
            <a:r>
              <a:rPr lang="en-US" dirty="0"/>
              <a:t>LSDB area 0</a:t>
            </a:r>
            <a:endParaRPr lang="ru-RU" dirty="0"/>
          </a:p>
          <a:p>
            <a:r>
              <a:rPr lang="ru-RU" dirty="0"/>
              <a:t>Команда </a:t>
            </a:r>
            <a:r>
              <a:rPr lang="en-US" b="1" dirty="0"/>
              <a:t>area &lt;#&gt; virtual-link &lt;RID&gt; </a:t>
            </a:r>
            <a:r>
              <a:rPr lang="ru-RU" dirty="0"/>
              <a:t>указывает другой конец туннеля</a:t>
            </a:r>
          </a:p>
          <a:p>
            <a:pPr lvl="1"/>
            <a:r>
              <a:rPr lang="ru-RU" dirty="0"/>
              <a:t>Номер региона, к которому принадлежат оба </a:t>
            </a:r>
            <a:r>
              <a:rPr lang="en-US" dirty="0"/>
              <a:t>ABR</a:t>
            </a:r>
            <a:endParaRPr lang="en-IE" dirty="0"/>
          </a:p>
          <a:p>
            <a:pPr lvl="1"/>
            <a:r>
              <a:rPr lang="en-US" dirty="0"/>
              <a:t>R</a:t>
            </a:r>
            <a:r>
              <a:rPr lang="en-IE" dirty="0"/>
              <a:t>outer ID </a:t>
            </a:r>
            <a:r>
              <a:rPr lang="ru-RU" dirty="0"/>
              <a:t>другого </a:t>
            </a:r>
            <a:r>
              <a:rPr lang="en-US" dirty="0"/>
              <a:t>ABR, </a:t>
            </a:r>
            <a:r>
              <a:rPr lang="ru-RU" dirty="0"/>
              <a:t>доступный в указанном регионе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508F6F-D0D0-4C56-8F38-A7104418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Link</a:t>
            </a:r>
            <a:endParaRPr lang="en-IE"/>
          </a:p>
        </p:txBody>
      </p:sp>
      <p:pic>
        <p:nvPicPr>
          <p:cNvPr id="7" name="Picture 25">
            <a:extLst>
              <a:ext uri="{FF2B5EF4-FFF2-40B4-BE49-F238E27FC236}">
                <a16:creationId xmlns:a16="http://schemas.microsoft.com/office/drawing/2014/main" id="{102FDE45-D872-4FA8-B9E7-F54CDEBEA24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70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97F60-2FEF-494A-B3D7-939591CAAC7E}"/>
              </a:ext>
            </a:extLst>
          </p:cNvPr>
          <p:cNvSpPr txBox="1"/>
          <p:nvPr/>
        </p:nvSpPr>
        <p:spPr>
          <a:xfrm>
            <a:off x="3503996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C8435AF9-B896-4FE8-A683-3809C953CEFC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48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>
            <a:extLst>
              <a:ext uri="{FF2B5EF4-FFF2-40B4-BE49-F238E27FC236}">
                <a16:creationId xmlns:a16="http://schemas.microsoft.com/office/drawing/2014/main" id="{5C1CDE73-4B03-4BCF-970D-35EE19D5224E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05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6B2C0B-BB27-47D1-89C2-CDA7C7A873B1}"/>
              </a:ext>
            </a:extLst>
          </p:cNvPr>
          <p:cNvSpPr txBox="1"/>
          <p:nvPr/>
        </p:nvSpPr>
        <p:spPr>
          <a:xfrm>
            <a:off x="5893731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Area </a:t>
            </a:r>
            <a:r>
              <a:rPr lang="ru-RU" sz="14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614BB74E-11F5-46F7-9C23-855E749AE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943652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FB07B02E-3640-4B7A-83E5-F1C3BE325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558305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F94662-B179-415E-9C82-C60AF5A68127}"/>
              </a:ext>
            </a:extLst>
          </p:cNvPr>
          <p:cNvSpPr txBox="1"/>
          <p:nvPr/>
        </p:nvSpPr>
        <p:spPr>
          <a:xfrm>
            <a:off x="8348274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C800C4BE-5EC3-4185-95C8-80957BAA2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099374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6914F4E-F21E-4936-8669-01C5BCB4E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344884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4">
            <a:extLst>
              <a:ext uri="{FF2B5EF4-FFF2-40B4-BE49-F238E27FC236}">
                <a16:creationId xmlns:a16="http://schemas.microsoft.com/office/drawing/2014/main" id="{076AB20F-446A-4863-938E-5DD416A248E9}"/>
              </a:ext>
            </a:extLst>
          </p:cNvPr>
          <p:cNvSpPr/>
          <p:nvPr/>
        </p:nvSpPr>
        <p:spPr>
          <a:xfrm>
            <a:off x="5190251" y="5124869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3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18" name="Pentagon 14">
            <a:extLst>
              <a:ext uri="{FF2B5EF4-FFF2-40B4-BE49-F238E27FC236}">
                <a16:creationId xmlns:a16="http://schemas.microsoft.com/office/drawing/2014/main" id="{4DDD8A76-8314-49FB-8C68-C47C71BEF917}"/>
              </a:ext>
            </a:extLst>
          </p:cNvPr>
          <p:cNvSpPr/>
          <p:nvPr/>
        </p:nvSpPr>
        <p:spPr>
          <a:xfrm>
            <a:off x="2751297" y="5136453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1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19" name="Pentagon 14">
            <a:extLst>
              <a:ext uri="{FF2B5EF4-FFF2-40B4-BE49-F238E27FC236}">
                <a16:creationId xmlns:a16="http://schemas.microsoft.com/office/drawing/2014/main" id="{F84C5326-BF4E-4A04-8CB6-F820300947B9}"/>
              </a:ext>
            </a:extLst>
          </p:cNvPr>
          <p:cNvSpPr/>
          <p:nvPr/>
        </p:nvSpPr>
        <p:spPr>
          <a:xfrm>
            <a:off x="7644794" y="5136453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1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4ABE91-2547-4EFB-B2AF-216E31176FD7}"/>
              </a:ext>
            </a:extLst>
          </p:cNvPr>
          <p:cNvSpPr/>
          <p:nvPr/>
        </p:nvSpPr>
        <p:spPr>
          <a:xfrm>
            <a:off x="4948014" y="4725811"/>
            <a:ext cx="2375731" cy="846048"/>
          </a:xfrm>
          <a:custGeom>
            <a:avLst/>
            <a:gdLst>
              <a:gd name="connsiteX0" fmla="*/ 0 w 2478280"/>
              <a:gd name="connsiteY0" fmla="*/ 846065 h 871702"/>
              <a:gd name="connsiteX1" fmla="*/ 1444239 w 2478280"/>
              <a:gd name="connsiteY1" fmla="*/ 31 h 871702"/>
              <a:gd name="connsiteX2" fmla="*/ 2478280 w 2478280"/>
              <a:gd name="connsiteY2" fmla="*/ 871702 h 871702"/>
              <a:gd name="connsiteX0" fmla="*/ 0 w 2401368"/>
              <a:gd name="connsiteY0" fmla="*/ 837545 h 871728"/>
              <a:gd name="connsiteX1" fmla="*/ 1367327 w 2401368"/>
              <a:gd name="connsiteY1" fmla="*/ 57 h 871728"/>
              <a:gd name="connsiteX2" fmla="*/ 2401368 w 2401368"/>
              <a:gd name="connsiteY2" fmla="*/ 871728 h 871728"/>
              <a:gd name="connsiteX0" fmla="*/ 0 w 2401368"/>
              <a:gd name="connsiteY0" fmla="*/ 837544 h 871727"/>
              <a:gd name="connsiteX1" fmla="*/ 1367327 w 2401368"/>
              <a:gd name="connsiteY1" fmla="*/ 56 h 871727"/>
              <a:gd name="connsiteX2" fmla="*/ 2401368 w 2401368"/>
              <a:gd name="connsiteY2" fmla="*/ 871727 h 871727"/>
              <a:gd name="connsiteX0" fmla="*/ 0 w 2401368"/>
              <a:gd name="connsiteY0" fmla="*/ 837544 h 871727"/>
              <a:gd name="connsiteX1" fmla="*/ 1367327 w 2401368"/>
              <a:gd name="connsiteY1" fmla="*/ 56 h 871727"/>
              <a:gd name="connsiteX2" fmla="*/ 2401368 w 2401368"/>
              <a:gd name="connsiteY2" fmla="*/ 871727 h 871727"/>
              <a:gd name="connsiteX0" fmla="*/ 0 w 2375731"/>
              <a:gd name="connsiteY0" fmla="*/ 837544 h 871727"/>
              <a:gd name="connsiteX1" fmla="*/ 1367327 w 2375731"/>
              <a:gd name="connsiteY1" fmla="*/ 56 h 871727"/>
              <a:gd name="connsiteX2" fmla="*/ 2375731 w 2375731"/>
              <a:gd name="connsiteY2" fmla="*/ 871727 h 871727"/>
              <a:gd name="connsiteX0" fmla="*/ 0 w 2375731"/>
              <a:gd name="connsiteY0" fmla="*/ 811910 h 846093"/>
              <a:gd name="connsiteX1" fmla="*/ 1204957 w 2375731"/>
              <a:gd name="connsiteY1" fmla="*/ 59 h 846093"/>
              <a:gd name="connsiteX2" fmla="*/ 2375731 w 2375731"/>
              <a:gd name="connsiteY2" fmla="*/ 846093 h 846093"/>
              <a:gd name="connsiteX0" fmla="*/ 0 w 2375731"/>
              <a:gd name="connsiteY0" fmla="*/ 811865 h 846048"/>
              <a:gd name="connsiteX1" fmla="*/ 1204957 w 2375731"/>
              <a:gd name="connsiteY1" fmla="*/ 14 h 846048"/>
              <a:gd name="connsiteX2" fmla="*/ 2375731 w 2375731"/>
              <a:gd name="connsiteY2" fmla="*/ 846048 h 8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5731" h="846048">
                <a:moveTo>
                  <a:pt x="0" y="811865"/>
                </a:moveTo>
                <a:cubicBezTo>
                  <a:pt x="2849" y="403803"/>
                  <a:pt x="236433" y="2863"/>
                  <a:pt x="1204957" y="14"/>
                </a:cubicBezTo>
                <a:cubicBezTo>
                  <a:pt x="2173481" y="-2835"/>
                  <a:pt x="2365761" y="445821"/>
                  <a:pt x="2375731" y="846048"/>
                </a:cubicBezTo>
              </a:path>
            </a:pathLst>
          </a:custGeom>
          <a:ln w="38100" cmpd="dbl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Pentagon 14">
            <a:extLst>
              <a:ext uri="{FF2B5EF4-FFF2-40B4-BE49-F238E27FC236}">
                <a16:creationId xmlns:a16="http://schemas.microsoft.com/office/drawing/2014/main" id="{DB0A93B5-17FA-4101-B54C-FEE70F4E88B8}"/>
              </a:ext>
            </a:extLst>
          </p:cNvPr>
          <p:cNvSpPr/>
          <p:nvPr/>
        </p:nvSpPr>
        <p:spPr>
          <a:xfrm>
            <a:off x="5772122" y="4547046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1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265E0-253E-4CF1-BC22-43A439EF862E}"/>
              </a:ext>
            </a:extLst>
          </p:cNvPr>
          <p:cNvSpPr txBox="1"/>
          <p:nvPr/>
        </p:nvSpPr>
        <p:spPr>
          <a:xfrm>
            <a:off x="609599" y="3372874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virtual-link 2.2.2.2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D69DB8-ECE9-4CCD-BB4E-502470B132F1}"/>
              </a:ext>
            </a:extLst>
          </p:cNvPr>
          <p:cNvSpPr txBox="1"/>
          <p:nvPr/>
        </p:nvSpPr>
        <p:spPr>
          <a:xfrm>
            <a:off x="603851" y="3919304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R2(config-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virtual-link 1.1.1.1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1F150-4CBA-4845-8BA4-D5887E5BD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000BE1-FC7E-4F08-917B-2AC5B76B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3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E8A229-1E0F-4DA1-9988-FD8C0FA6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Административное расстояние задается на все маршруты протокола</a:t>
            </a:r>
          </a:p>
          <a:p>
            <a:pPr lvl="1"/>
            <a:r>
              <a:rPr lang="ru-RU" dirty="0"/>
              <a:t>Значения по умолчанию такие же, как в </a:t>
            </a:r>
            <a:r>
              <a:rPr lang="en-US" dirty="0"/>
              <a:t>OSPFv2:</a:t>
            </a:r>
            <a:r>
              <a:rPr lang="ru-RU" dirty="0"/>
              <a:t> </a:t>
            </a:r>
            <a:r>
              <a:rPr lang="en-US" dirty="0"/>
              <a:t>110/110/170</a:t>
            </a:r>
            <a:endParaRPr lang="ru-RU" dirty="0"/>
          </a:p>
          <a:p>
            <a:pPr lvl="1"/>
            <a:r>
              <a:rPr lang="en-US" b="1" dirty="0"/>
              <a:t>distance &lt;#&gt;</a:t>
            </a:r>
            <a:r>
              <a:rPr lang="en-US" dirty="0"/>
              <a:t> </a:t>
            </a:r>
            <a:r>
              <a:rPr lang="ru-RU" dirty="0"/>
              <a:t>задает все три значения</a:t>
            </a:r>
          </a:p>
          <a:p>
            <a:pPr lvl="1"/>
            <a:r>
              <a:rPr lang="en-US" b="1" dirty="0"/>
              <a:t>distance </a:t>
            </a:r>
            <a:r>
              <a:rPr lang="en-US" b="1" dirty="0" err="1"/>
              <a:t>ospf</a:t>
            </a:r>
            <a:r>
              <a:rPr lang="en-US" dirty="0"/>
              <a:t> </a:t>
            </a:r>
            <a:r>
              <a:rPr lang="ru-RU" dirty="0"/>
              <a:t>позволяет задать отдельные значения</a:t>
            </a:r>
          </a:p>
          <a:p>
            <a:pPr lvl="1"/>
            <a:r>
              <a:rPr lang="ru-RU" dirty="0"/>
              <a:t>Отдельным маршрутам </a:t>
            </a:r>
            <a:r>
              <a:rPr lang="en-US" dirty="0"/>
              <a:t>AD </a:t>
            </a:r>
            <a:r>
              <a:rPr lang="ru-RU" dirty="0"/>
              <a:t>переопределить нельзя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329FB-ABE5-4DEF-B529-97A18AB3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Манипуляции с </a:t>
            </a:r>
            <a:r>
              <a:rPr lang="en-US"/>
              <a:t>AD</a:t>
            </a: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ABCA2-28B9-4995-86DD-117B7D314C49}"/>
              </a:ext>
            </a:extLst>
          </p:cNvPr>
          <p:cNvSpPr txBox="1"/>
          <p:nvPr/>
        </p:nvSpPr>
        <p:spPr>
          <a:xfrm>
            <a:off x="609600" y="3338198"/>
            <a:ext cx="1097280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Router(config-</a:t>
            </a:r>
            <a:r>
              <a:rPr lang="en-US" sz="1200" err="1">
                <a:latin typeface="Lucida Console" panose="020B0609040504020204" pitchFamily="49" charset="0"/>
              </a:rPr>
              <a:t>rtr</a:t>
            </a:r>
            <a:r>
              <a:rPr lang="en-US" sz="1200"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distance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intra-area 120 inter-area 125 external 160</a:t>
            </a:r>
          </a:p>
          <a:p>
            <a:r>
              <a:rPr lang="en-US" sz="1200">
                <a:latin typeface="Lucida Console" panose="020B0609040504020204" pitchFamily="49" charset="0"/>
              </a:rPr>
              <a:t>Router(config-</a:t>
            </a:r>
            <a:r>
              <a:rPr lang="en-US" sz="1200" err="1">
                <a:latin typeface="Lucida Console" panose="020B0609040504020204" pitchFamily="49" charset="0"/>
              </a:rPr>
              <a:t>rtr</a:t>
            </a:r>
            <a:r>
              <a:rPr lang="en-US" sz="1200">
                <a:latin typeface="Lucida Console" panose="020B0609040504020204" pitchFamily="49" charset="0"/>
              </a:rPr>
              <a:t>)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do show ipv6 route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| section ::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O   FD00::1/128 [120/10]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via FE80::2, GigabitEthernet0/0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OI  FD00::2/128 [125/20]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via FE80::2, GigabitEthernet0/0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OE1 FD00::3/128 [160/131], tag 1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via FE80::2, GigabitEthernet0/0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5B6C86-6C8F-401F-85AF-5296DA4D8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16A186-9ECC-4512-B65C-50952590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F02EA-EE28-421B-9B8F-43D495C1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Исходящие пакеты подписываются хэшем от содержимого и ключа</a:t>
            </a:r>
          </a:p>
          <a:p>
            <a:pPr lvl="1"/>
            <a:r>
              <a:rPr lang="ru-RU"/>
              <a:t>Требует создания ключевого комплекта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pPr lvl="1"/>
            <a:endParaRPr lang="en-US"/>
          </a:p>
          <a:p>
            <a:r>
              <a:rPr lang="ru-RU"/>
              <a:t>Механизм поддерживается с </a:t>
            </a:r>
            <a:r>
              <a:rPr lang="en-US"/>
              <a:t>IOS 15.4(2)T</a:t>
            </a:r>
          </a:p>
          <a:p>
            <a:r>
              <a:rPr lang="ru-RU"/>
              <a:t>Синтаксис от </a:t>
            </a:r>
            <a:r>
              <a:rPr lang="en-US"/>
              <a:t>OSPFv3 AF-mode</a:t>
            </a:r>
            <a:r>
              <a:rPr lang="ru-RU"/>
              <a:t>, но работает и с </a:t>
            </a:r>
            <a:r>
              <a:rPr lang="en-US"/>
              <a:t>Classic-mode</a:t>
            </a:r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6230CD-68E0-405B-9255-01F6E48A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OSPF Authentication Trailer</a:t>
            </a: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00DC2-61D2-45D4-9BFB-30B72EBF26DF}"/>
              </a:ext>
            </a:extLst>
          </p:cNvPr>
          <p:cNvSpPr txBox="1"/>
          <p:nvPr/>
        </p:nvSpPr>
        <p:spPr>
          <a:xfrm>
            <a:off x="609600" y="2073065"/>
            <a:ext cx="109728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Lucida Console" panose="020B0609040504020204" pitchFamily="49" charset="0"/>
              </a:rPr>
              <a:t>R1(config)#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key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chain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OSPF_KEYCHAIN</a:t>
            </a:r>
          </a:p>
          <a:p>
            <a:r>
              <a:rPr lang="fr-FR" sz="1200">
                <a:latin typeface="Lucida Console" panose="020B0609040504020204" pitchFamily="49" charset="0"/>
              </a:rPr>
              <a:t>R1(config-</a:t>
            </a:r>
            <a:r>
              <a:rPr lang="fr-FR" sz="1200" err="1">
                <a:latin typeface="Lucida Console" panose="020B0609040504020204" pitchFamily="49" charset="0"/>
              </a:rPr>
              <a:t>keychain</a:t>
            </a:r>
            <a:r>
              <a:rPr lang="fr-FR" sz="1200">
                <a:latin typeface="Lucida Console" panose="020B0609040504020204" pitchFamily="49" charset="0"/>
              </a:rPr>
              <a:t>)#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key 1</a:t>
            </a:r>
          </a:p>
          <a:p>
            <a:r>
              <a:rPr lang="fr-FR" sz="1200">
                <a:latin typeface="Lucida Console" panose="020B0609040504020204" pitchFamily="49" charset="0"/>
              </a:rPr>
              <a:t>R1(config-</a:t>
            </a:r>
            <a:r>
              <a:rPr lang="fr-FR" sz="1200" err="1">
                <a:latin typeface="Lucida Console" panose="020B0609040504020204" pitchFamily="49" charset="0"/>
              </a:rPr>
              <a:t>keychain</a:t>
            </a:r>
            <a:r>
              <a:rPr lang="fr-FR" sz="1200">
                <a:latin typeface="Lucida Console" panose="020B0609040504020204" pitchFamily="49" charset="0"/>
              </a:rPr>
              <a:t>-key)#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cryptographic-algorithm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?</a:t>
            </a:r>
          </a:p>
          <a:p>
            <a:r>
              <a:rPr lang="ru-RU" sz="1200">
                <a:latin typeface="Lucida Console" panose="020B0609040504020204" pitchFamily="49" charset="0"/>
              </a:rPr>
              <a:t>  </a:t>
            </a:r>
            <a:r>
              <a:rPr lang="fr-FR" sz="1200">
                <a:latin typeface="Lucida Console" panose="020B0609040504020204" pitchFamily="49" charset="0"/>
              </a:rPr>
              <a:t>hmac-sha-1 </a:t>
            </a:r>
            <a:r>
              <a:rPr lang="fr-FR" sz="1200" err="1">
                <a:latin typeface="Lucida Console" panose="020B0609040504020204" pitchFamily="49" charset="0"/>
              </a:rPr>
              <a:t>HMAC-SHA-1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authentication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algorithm</a:t>
            </a:r>
            <a:endParaRPr lang="fr-FR" sz="1200">
              <a:latin typeface="Lucida Console" panose="020B0609040504020204" pitchFamily="49" charset="0"/>
            </a:endParaRPr>
          </a:p>
          <a:p>
            <a:r>
              <a:rPr lang="ru-RU" sz="1200">
                <a:latin typeface="Lucida Console" panose="020B0609040504020204" pitchFamily="49" charset="0"/>
              </a:rPr>
              <a:t>  </a:t>
            </a:r>
            <a:r>
              <a:rPr lang="fr-FR" sz="1200">
                <a:latin typeface="Lucida Console" panose="020B0609040504020204" pitchFamily="49" charset="0"/>
              </a:rPr>
              <a:t>hmac-sha-256 </a:t>
            </a:r>
            <a:r>
              <a:rPr lang="fr-FR" sz="1200" err="1">
                <a:latin typeface="Lucida Console" panose="020B0609040504020204" pitchFamily="49" charset="0"/>
              </a:rPr>
              <a:t>HMAC-SHA-256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authentication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algorithm</a:t>
            </a:r>
            <a:endParaRPr lang="fr-FR" sz="1200">
              <a:latin typeface="Lucida Console" panose="020B0609040504020204" pitchFamily="49" charset="0"/>
            </a:endParaRPr>
          </a:p>
          <a:p>
            <a:r>
              <a:rPr lang="ru-RU" sz="1200">
                <a:latin typeface="Lucida Console" panose="020B0609040504020204" pitchFamily="49" charset="0"/>
              </a:rPr>
              <a:t>  </a:t>
            </a:r>
            <a:r>
              <a:rPr lang="fr-FR" sz="1200">
                <a:latin typeface="Lucida Console" panose="020B0609040504020204" pitchFamily="49" charset="0"/>
              </a:rPr>
              <a:t>hmac-sha-384 </a:t>
            </a:r>
            <a:r>
              <a:rPr lang="fr-FR" sz="1200" err="1">
                <a:latin typeface="Lucida Console" panose="020B0609040504020204" pitchFamily="49" charset="0"/>
              </a:rPr>
              <a:t>HMAC-SHA-384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authentication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algorithm</a:t>
            </a:r>
            <a:endParaRPr lang="fr-FR" sz="1200">
              <a:latin typeface="Lucida Console" panose="020B0609040504020204" pitchFamily="49" charset="0"/>
            </a:endParaRPr>
          </a:p>
          <a:p>
            <a:r>
              <a:rPr lang="ru-RU" sz="1200">
                <a:latin typeface="Lucida Console" panose="020B0609040504020204" pitchFamily="49" charset="0"/>
              </a:rPr>
              <a:t>  </a:t>
            </a:r>
            <a:r>
              <a:rPr lang="fr-FR" sz="1200">
                <a:latin typeface="Lucida Console" panose="020B0609040504020204" pitchFamily="49" charset="0"/>
              </a:rPr>
              <a:t>hmac-sha-512 </a:t>
            </a:r>
            <a:r>
              <a:rPr lang="fr-FR" sz="1200" err="1">
                <a:latin typeface="Lucida Console" panose="020B0609040504020204" pitchFamily="49" charset="0"/>
              </a:rPr>
              <a:t>HMAC-SHA-512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authentication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algorithm</a:t>
            </a:r>
            <a:endParaRPr lang="fr-FR" sz="1200">
              <a:latin typeface="Lucida Console" panose="020B0609040504020204" pitchFamily="49" charset="0"/>
            </a:endParaRPr>
          </a:p>
          <a:p>
            <a:r>
              <a:rPr lang="ru-RU" sz="1200">
                <a:latin typeface="Lucida Console" panose="020B0609040504020204" pitchFamily="49" charset="0"/>
              </a:rPr>
              <a:t>  </a:t>
            </a:r>
            <a:r>
              <a:rPr lang="fr-FR" sz="1200">
                <a:latin typeface="Lucida Console" panose="020B0609040504020204" pitchFamily="49" charset="0"/>
              </a:rPr>
              <a:t>md5 </a:t>
            </a:r>
            <a:r>
              <a:rPr lang="fr-FR" sz="1200" err="1">
                <a:latin typeface="Lucida Console" panose="020B0609040504020204" pitchFamily="49" charset="0"/>
              </a:rPr>
              <a:t>MD5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authentication</a:t>
            </a:r>
            <a:r>
              <a:rPr lang="fr-FR" sz="1200">
                <a:latin typeface="Lucida Console" panose="020B0609040504020204" pitchFamily="49" charset="0"/>
              </a:rPr>
              <a:t> </a:t>
            </a:r>
            <a:r>
              <a:rPr lang="fr-FR" sz="1200" err="1">
                <a:latin typeface="Lucida Console" panose="020B0609040504020204" pitchFamily="49" charset="0"/>
              </a:rPr>
              <a:t>algorithm</a:t>
            </a:r>
            <a:endParaRPr lang="fr-FR" sz="1200">
              <a:latin typeface="Lucida Console" panose="020B0609040504020204" pitchFamily="49" charset="0"/>
            </a:endParaRPr>
          </a:p>
          <a:p>
            <a:r>
              <a:rPr lang="fr-FR" sz="1200">
                <a:latin typeface="Lucida Console" panose="020B0609040504020204" pitchFamily="49" charset="0"/>
              </a:rPr>
              <a:t>R1(config-</a:t>
            </a:r>
            <a:r>
              <a:rPr lang="fr-FR" sz="1200" err="1">
                <a:latin typeface="Lucida Console" panose="020B0609040504020204" pitchFamily="49" charset="0"/>
              </a:rPr>
              <a:t>keychain</a:t>
            </a:r>
            <a:r>
              <a:rPr lang="fr-FR" sz="1200">
                <a:latin typeface="Lucida Console" panose="020B0609040504020204" pitchFamily="49" charset="0"/>
              </a:rPr>
              <a:t>-key)#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cryptographic-algorithm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hmac-sha-256</a:t>
            </a:r>
          </a:p>
          <a:p>
            <a:r>
              <a:rPr lang="fr-FR" sz="1200">
                <a:latin typeface="Lucida Console" panose="020B0609040504020204" pitchFamily="49" charset="0"/>
              </a:rPr>
              <a:t>R1(config-</a:t>
            </a:r>
            <a:r>
              <a:rPr lang="fr-FR" sz="1200" err="1">
                <a:latin typeface="Lucida Console" panose="020B0609040504020204" pitchFamily="49" charset="0"/>
              </a:rPr>
              <a:t>keychain</a:t>
            </a:r>
            <a:r>
              <a:rPr lang="fr-FR" sz="1200">
                <a:latin typeface="Lucida Console" panose="020B0609040504020204" pitchFamily="49" charset="0"/>
              </a:rPr>
              <a:t>-key)#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key-string 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SECRETKEY</a:t>
            </a:r>
            <a:endParaRPr lang="ru-RU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>
                <a:latin typeface="Lucida Console" panose="020B0609040504020204" pitchFamily="49" charset="0"/>
              </a:rPr>
              <a:t>R1(config-</a:t>
            </a:r>
            <a:r>
              <a:rPr lang="fr-FR" sz="1200" err="1">
                <a:latin typeface="Lucida Console" panose="020B0609040504020204" pitchFamily="49" charset="0"/>
              </a:rPr>
              <a:t>keychain</a:t>
            </a:r>
            <a:r>
              <a:rPr lang="fr-FR" sz="1200">
                <a:latin typeface="Lucida Console" panose="020B0609040504020204" pitchFamily="49" charset="0"/>
              </a:rPr>
              <a:t>-key)#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  <a:endParaRPr lang="ru-RU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>
                <a:latin typeface="Lucida Console" panose="020B0609040504020204" pitchFamily="49" charset="0"/>
              </a:rPr>
              <a:t>R1(config-if)#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ospfv3 authentication key-chain OSPF_KEYCHAIN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EC49D9-18C1-40C9-AF09-0EBCDD7B7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0421E5-2E14-4C84-A090-26556DFD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8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F02EA-EE28-421B-9B8F-43D495C1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Исходящие пакеты подписываются </a:t>
            </a:r>
            <a:r>
              <a:rPr lang="en-US"/>
              <a:t>IPsec</a:t>
            </a:r>
            <a:endParaRPr lang="ru-RU"/>
          </a:p>
          <a:p>
            <a:r>
              <a:rPr lang="ru-RU"/>
              <a:t>Параметры настройки должны совпадать:</a:t>
            </a:r>
          </a:p>
          <a:p>
            <a:pPr lvl="1"/>
            <a:r>
              <a:rPr lang="ru-RU"/>
              <a:t>Номер </a:t>
            </a:r>
            <a:r>
              <a:rPr lang="en-US"/>
              <a:t>SPI (Security Parameter Index)</a:t>
            </a:r>
            <a:endParaRPr lang="ru-RU"/>
          </a:p>
          <a:p>
            <a:pPr lvl="1"/>
            <a:r>
              <a:rPr lang="ru-RU"/>
              <a:t>Алгоритм подписи (</a:t>
            </a:r>
            <a:r>
              <a:rPr lang="en-US"/>
              <a:t>MD5 </a:t>
            </a:r>
            <a:r>
              <a:rPr lang="ru-RU"/>
              <a:t>или </a:t>
            </a:r>
            <a:r>
              <a:rPr lang="en-US"/>
              <a:t>SHA-1)</a:t>
            </a:r>
          </a:p>
          <a:p>
            <a:pPr lvl="1"/>
            <a:r>
              <a:rPr lang="ru-RU"/>
              <a:t>Общий ключ размера, равного хэшу (</a:t>
            </a:r>
            <a:r>
              <a:rPr lang="en-US"/>
              <a:t>16 </a:t>
            </a:r>
            <a:r>
              <a:rPr lang="ru-RU"/>
              <a:t>байт для </a:t>
            </a:r>
            <a:r>
              <a:rPr lang="en-US"/>
              <a:t>MD5</a:t>
            </a:r>
            <a:r>
              <a:rPr lang="ru-RU"/>
              <a:t>, 20 байт для </a:t>
            </a:r>
            <a:r>
              <a:rPr lang="en-US"/>
              <a:t>SHA-1</a:t>
            </a:r>
            <a:r>
              <a:rPr lang="ru-RU"/>
              <a:t>)</a:t>
            </a:r>
            <a:endParaRPr lang="en-US"/>
          </a:p>
          <a:p>
            <a:r>
              <a:rPr lang="ru-RU"/>
              <a:t>Задание на уровне интерфейса</a:t>
            </a:r>
          </a:p>
          <a:p>
            <a:endParaRPr lang="ru-RU"/>
          </a:p>
          <a:p>
            <a:pPr lvl="1"/>
            <a:endParaRPr lang="ru-RU"/>
          </a:p>
          <a:p>
            <a:r>
              <a:rPr lang="ru-RU"/>
              <a:t>Задание на уровне региона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6230CD-68E0-405B-9255-01F6E48A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OSPFv3 Classic </a:t>
            </a:r>
            <a:r>
              <a:rPr lang="ru-RU"/>
              <a:t>и </a:t>
            </a:r>
            <a:r>
              <a:rPr lang="en-US"/>
              <a:t>IPsec</a:t>
            </a: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00DC2-61D2-45D4-9BFB-30B72EBF26DF}"/>
              </a:ext>
            </a:extLst>
          </p:cNvPr>
          <p:cNvSpPr txBox="1"/>
          <p:nvPr/>
        </p:nvSpPr>
        <p:spPr>
          <a:xfrm>
            <a:off x="609600" y="3873859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Lucida Console" panose="020B0609040504020204" pitchFamily="49" charset="0"/>
              </a:rPr>
              <a:t>Router(config-if)#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authentication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ipsec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spi 500 md5 1234567890abcdef1234567890abcdef</a:t>
            </a:r>
            <a:endParaRPr lang="ru-RU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>
                <a:latin typeface="Lucida Console" panose="020B0609040504020204" pitchFamily="49" charset="0"/>
              </a:rPr>
              <a:t>Router(config-if)#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authentication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ipsec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spi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 500 sha1 1234567890123456789012345678901234567890</a:t>
            </a:r>
            <a:endParaRPr lang="ru-RU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>
                <a:latin typeface="Lucida Console" panose="020B0609040504020204" pitchFamily="49" charset="0"/>
              </a:rPr>
              <a:t>Router(config-if)#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encryption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ipsec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spi </a:t>
            </a:r>
            <a:r>
              <a:rPr lang="ru-RU" sz="1200">
                <a:solidFill>
                  <a:srgbClr val="FF0000"/>
                </a:solidFill>
                <a:latin typeface="Lucida Console" panose="020B0609040504020204" pitchFamily="49" charset="0"/>
              </a:rPr>
              <a:t>500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esp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aes-cbc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 128</a:t>
            </a:r>
            <a:r>
              <a:rPr lang="ru-RU" sz="12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1234567890abcdef1234567890abcdef sha1 </a:t>
            </a:r>
            <a:r>
              <a:rPr lang="en-IE" sz="1200">
                <a:solidFill>
                  <a:srgbClr val="FF0000"/>
                </a:solidFill>
                <a:latin typeface="Lucida Console" panose="020B0609040504020204" pitchFamily="49" charset="0"/>
              </a:rPr>
              <a:t>1234567890123456789012345678901234567890</a:t>
            </a:r>
            <a:endParaRPr lang="fr-FR" sz="120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5AFF0-EF9B-4BBA-B661-FCFB129ABC1E}"/>
              </a:ext>
            </a:extLst>
          </p:cNvPr>
          <p:cNvSpPr txBox="1"/>
          <p:nvPr/>
        </p:nvSpPr>
        <p:spPr>
          <a:xfrm>
            <a:off x="609600" y="5338501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Router(config)#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Router(config-</a:t>
            </a:r>
            <a:r>
              <a:rPr lang="fr-FR" sz="1200" dirty="0" err="1">
                <a:latin typeface="Lucida Console" panose="020B0609040504020204" pitchFamily="49" charset="0"/>
              </a:rPr>
              <a:t>rtr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</a:t>
            </a:r>
            <a:r>
              <a:rPr lang="fr-FR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authentication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ipsec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spi 100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md5 1234567890abcdef1234567890abcdef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Router(config-</a:t>
            </a:r>
            <a:r>
              <a:rPr lang="fr-FR" sz="1200" dirty="0" err="1">
                <a:latin typeface="Lucida Console" panose="020B0609040504020204" pitchFamily="49" charset="0"/>
              </a:rPr>
              <a:t>rtr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encryption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ipsec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spi 100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esp 3des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1234567890abcdef1234567890abcdef1234567890abcdef md5</a:t>
            </a:r>
          </a:p>
          <a:p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1234567890abcdef1234567890abcdef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4C993-30CD-4DF2-87FD-9BDAAE88E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EF0A8-6387-4D52-9B04-7C06A04F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Диагностика подсистемы маршрутизации и процесса </a:t>
            </a:r>
            <a:r>
              <a:rPr lang="en-US"/>
              <a:t>OSPF</a:t>
            </a:r>
            <a:endParaRPr lang="ru-RU"/>
          </a:p>
          <a:p>
            <a:pPr lvl="1"/>
            <a:r>
              <a:rPr lang="ru-RU"/>
              <a:t>Выявляет проблемы с </a:t>
            </a:r>
            <a:r>
              <a:rPr lang="en-US"/>
              <a:t>Router ID, </a:t>
            </a:r>
            <a:r>
              <a:rPr lang="ru-RU"/>
              <a:t>пассивными интерфейсами или неправильным планированием регионов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 маршрутной информации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554399"/>
            <a:ext cx="109728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R2#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endParaRPr lang="en-US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! Показаны только некоторые строки вывода команды</a:t>
            </a:r>
            <a:endParaRPr lang="en-US" sz="120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ru-RU" sz="1200">
                <a:latin typeface="Lucida Console" panose="020B0609040504020204" pitchFamily="49" charset="0"/>
              </a:rPr>
              <a:t> </a:t>
            </a:r>
            <a:r>
              <a:rPr lang="en-US" sz="1200">
                <a:latin typeface="Lucida Console" panose="020B0609040504020204" pitchFamily="49" charset="0"/>
              </a:rPr>
              <a:t>Routing Process “</a:t>
            </a:r>
            <a:r>
              <a:rPr lang="en-US" sz="1200" err="1">
                <a:latin typeface="Lucida Console" panose="020B0609040504020204" pitchFamily="49" charset="0"/>
              </a:rPr>
              <a:t>ospfv</a:t>
            </a:r>
            <a:r>
              <a:rPr lang="ru-RU" sz="1200">
                <a:latin typeface="Lucida Console" panose="020B0609040504020204" pitchFamily="49" charset="0"/>
              </a:rPr>
              <a:t>3</a:t>
            </a:r>
            <a:r>
              <a:rPr lang="en-US" sz="1200">
                <a:latin typeface="Lucida Console" panose="020B0609040504020204" pitchFamily="49" charset="0"/>
              </a:rPr>
              <a:t> 1" with ID 0.0</a:t>
            </a:r>
            <a:r>
              <a:rPr lang="ru-RU" sz="1200">
                <a:latin typeface="Lucida Console" panose="020B0609040504020204" pitchFamily="49" charset="0"/>
              </a:rPr>
              <a:t>.</a:t>
            </a:r>
            <a:r>
              <a:rPr lang="en-US" sz="1200">
                <a:latin typeface="Lucida Console" panose="020B0609040504020204" pitchFamily="49" charset="0"/>
              </a:rPr>
              <a:t>0</a:t>
            </a:r>
            <a:r>
              <a:rPr lang="ru-RU" sz="1200">
                <a:latin typeface="Lucida Console" panose="020B0609040504020204" pitchFamily="49" charset="0"/>
              </a:rPr>
              <a:t>.</a:t>
            </a:r>
            <a:r>
              <a:rPr lang="en-US" sz="1200">
                <a:latin typeface="Lucida Console" panose="020B0609040504020204" pitchFamily="49" charset="0"/>
              </a:rPr>
              <a:t>1</a:t>
            </a:r>
          </a:p>
          <a:p>
            <a:r>
              <a:rPr lang="ru-RU" sz="1200">
                <a:latin typeface="Lucida Console" panose="020B0609040504020204" pitchFamily="49" charset="0"/>
              </a:rPr>
              <a:t> </a:t>
            </a:r>
            <a:r>
              <a:rPr lang="en-US" sz="1200">
                <a:latin typeface="Lucida Console" panose="020B0609040504020204" pitchFamily="49" charset="0"/>
              </a:rPr>
              <a:t>Number of areas in this router is 1. 1 normal O stub 0 </a:t>
            </a:r>
            <a:r>
              <a:rPr lang="en-US" sz="1200" err="1">
                <a:latin typeface="Lucida Console" panose="020B0609040504020204" pitchFamily="49" charset="0"/>
              </a:rPr>
              <a:t>nssa</a:t>
            </a:r>
            <a:endParaRPr lang="en-US" sz="1200"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 Reference bandwidth unit is 100 mbps</a:t>
            </a:r>
          </a:p>
          <a:p>
            <a:r>
              <a:rPr lang="en-US" sz="1200">
                <a:latin typeface="Lucida Console" panose="020B0609040504020204" pitchFamily="49" charset="0"/>
              </a:rPr>
              <a:t>   Area BACKBONE (0)</a:t>
            </a:r>
          </a:p>
          <a:p>
            <a:r>
              <a:rPr lang="en-US" sz="1200">
                <a:latin typeface="Lucida Console" panose="020B0609040504020204" pitchFamily="49" charset="0"/>
              </a:rPr>
              <a:t>        Number of interfaces in this area is l</a:t>
            </a:r>
          </a:p>
          <a:p>
            <a:r>
              <a:rPr lang="en-US" sz="1200">
                <a:latin typeface="Lucida Console" panose="020B0609040504020204" pitchFamily="49" charset="0"/>
              </a:rPr>
              <a:t>        SPF algorithm executed 2 times</a:t>
            </a:r>
          </a:p>
          <a:p>
            <a:r>
              <a:rPr lang="en-US" sz="1200">
                <a:latin typeface="Lucida Console" panose="020B0609040504020204" pitchFamily="49" charset="0"/>
              </a:rPr>
              <a:t>        Number of LSA 5. Checksum sum 0</a:t>
            </a:r>
            <a:r>
              <a:rPr lang="ru-RU" sz="1200">
                <a:latin typeface="Lucida Console" panose="020B0609040504020204" pitchFamily="49" charset="0"/>
              </a:rPr>
              <a:t>х</a:t>
            </a:r>
            <a:r>
              <a:rPr lang="en-US" sz="1200">
                <a:latin typeface="Lucida Console" panose="020B0609040504020204" pitchFamily="49" charset="0"/>
              </a:rPr>
              <a:t>031DF7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BD2D5-3A39-4465-9B6F-4C41174C737E}"/>
              </a:ext>
            </a:extLst>
          </p:cNvPr>
          <p:cNvSpPr txBox="1"/>
          <p:nvPr/>
        </p:nvSpPr>
        <p:spPr>
          <a:xfrm>
            <a:off x="609600" y="2710691"/>
            <a:ext cx="109728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R2#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protocols</a:t>
            </a:r>
          </a:p>
          <a:p>
            <a:r>
              <a:rPr lang="ru-RU" sz="120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! Вывод легенды сокращен</a:t>
            </a:r>
            <a:endParaRPr lang="en-US" sz="120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IPv6 Routing Protocol is "</a:t>
            </a:r>
            <a:r>
              <a:rPr lang="en-US" sz="1200" err="1">
                <a:latin typeface="Lucida Console" panose="020B0609040504020204" pitchFamily="49" charset="0"/>
              </a:rPr>
              <a:t>ospf</a:t>
            </a:r>
            <a:r>
              <a:rPr lang="en-US" sz="1200">
                <a:latin typeface="Lucida Console" panose="020B0609040504020204" pitchFamily="49" charset="0"/>
              </a:rPr>
              <a:t> 1"</a:t>
            </a:r>
          </a:p>
          <a:p>
            <a:r>
              <a:rPr lang="en-US" sz="1200">
                <a:latin typeface="Lucida Console" panose="020B0609040504020204" pitchFamily="49" charset="0"/>
              </a:rPr>
              <a:t>  Router ID 0.0.0.1</a:t>
            </a:r>
          </a:p>
          <a:p>
            <a:r>
              <a:rPr lang="en-US" sz="1200">
                <a:latin typeface="Lucida Console" panose="020B0609040504020204" pitchFamily="49" charset="0"/>
              </a:rPr>
              <a:t>  Number of areas: 1 normal, 0 stub, 0 </a:t>
            </a:r>
            <a:r>
              <a:rPr lang="en-US" sz="1200" err="1">
                <a:latin typeface="Lucida Console" panose="020B0609040504020204" pitchFamily="49" charset="0"/>
              </a:rPr>
              <a:t>nssa</a:t>
            </a:r>
            <a:endParaRPr lang="en-US" sz="1200"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  Interfaces (Area 0):</a:t>
            </a:r>
          </a:p>
          <a:p>
            <a:r>
              <a:rPr lang="en-US" sz="1200">
                <a:latin typeface="Lucida Console" panose="020B0609040504020204" pitchFamily="49" charset="0"/>
              </a:rPr>
              <a:t>    GigabitEthernet0/0 </a:t>
            </a:r>
          </a:p>
          <a:p>
            <a:r>
              <a:rPr lang="en-US" sz="1200">
                <a:latin typeface="Lucida Console" panose="020B0609040504020204" pitchFamily="49" charset="0"/>
              </a:rPr>
              <a:t>   Redistribution:</a:t>
            </a:r>
          </a:p>
          <a:p>
            <a:r>
              <a:rPr lang="en-US" sz="1200">
                <a:latin typeface="Lucida Console" panose="020B0609040504020204" pitchFamily="49" charset="0"/>
              </a:rPr>
              <a:t>     None</a:t>
            </a:r>
          </a:p>
        </p:txBody>
      </p:sp>
    </p:spTree>
    <p:extLst>
      <p:ext uri="{BB962C8B-B14F-4D97-AF65-F5344CB8AC3E}">
        <p14:creationId xmlns:p14="http://schemas.microsoft.com/office/powerpoint/2010/main" val="304962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34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Проверка интерфейсов (включая пассивные)</a:t>
            </a:r>
          </a:p>
          <a:p>
            <a:pPr lvl="1"/>
            <a:endParaRPr lang="ru-RU"/>
          </a:p>
          <a:p>
            <a:pPr lvl="1"/>
            <a:endParaRPr lang="ru-RU"/>
          </a:p>
          <a:p>
            <a:endParaRPr lang="ru-RU"/>
          </a:p>
          <a:p>
            <a:r>
              <a:rPr lang="ru-RU"/>
              <a:t>Проверка соседств</a:t>
            </a:r>
            <a:endParaRPr lang="en-US"/>
          </a:p>
          <a:p>
            <a:pPr lvl="1"/>
            <a:endParaRPr lang="en-US"/>
          </a:p>
          <a:p>
            <a:endParaRPr lang="ru-RU"/>
          </a:p>
          <a:p>
            <a:r>
              <a:rPr lang="ru-RU"/>
              <a:t>Проверка таблицы маршрутизации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Базовая диагностика </a:t>
            </a:r>
            <a:r>
              <a:rPr lang="en-US"/>
              <a:t>OSPF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1DFB1-0CA5-429D-807C-4EC6C3E4C7D0}"/>
              </a:ext>
            </a:extLst>
          </p:cNvPr>
          <p:cNvSpPr txBox="1"/>
          <p:nvPr/>
        </p:nvSpPr>
        <p:spPr>
          <a:xfrm>
            <a:off x="609600" y="1658508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R1#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interface brief</a:t>
            </a:r>
          </a:p>
          <a:p>
            <a:r>
              <a:rPr lang="en-US" sz="1200">
                <a:latin typeface="Lucida Console" panose="020B0609040504020204" pitchFamily="49" charset="0"/>
              </a:rPr>
              <a:t>Interface         PID  Area     </a:t>
            </a:r>
            <a:r>
              <a:rPr lang="en-US" sz="1200" err="1">
                <a:latin typeface="Lucida Console" panose="020B0609040504020204" pitchFamily="49" charset="0"/>
              </a:rPr>
              <a:t>Intf</a:t>
            </a:r>
            <a:r>
              <a:rPr lang="en-US" sz="1200">
                <a:latin typeface="Lucida Console" panose="020B0609040504020204" pitchFamily="49" charset="0"/>
              </a:rPr>
              <a:t> ID  Cost   State   </a:t>
            </a:r>
            <a:r>
              <a:rPr lang="en-US" sz="1200" err="1">
                <a:latin typeface="Lucida Console" panose="020B0609040504020204" pitchFamily="49" charset="0"/>
              </a:rPr>
              <a:t>Nbrs</a:t>
            </a:r>
            <a:r>
              <a:rPr lang="ru-RU" sz="1200">
                <a:latin typeface="Lucida Console" panose="020B0609040504020204" pitchFamily="49" charset="0"/>
              </a:rPr>
              <a:t> </a:t>
            </a:r>
            <a:r>
              <a:rPr lang="en-US" sz="1200">
                <a:latin typeface="Lucida Console" panose="020B0609040504020204" pitchFamily="49" charset="0"/>
              </a:rPr>
              <a:t>F/C</a:t>
            </a:r>
          </a:p>
          <a:p>
            <a:r>
              <a:rPr lang="en-US" sz="1200">
                <a:latin typeface="Lucida Console" panose="020B0609040504020204" pitchFamily="49" charset="0"/>
              </a:rPr>
              <a:t>Gi0/0             1    0        2        1      DR      1/1           </a:t>
            </a:r>
          </a:p>
          <a:p>
            <a:r>
              <a:rPr lang="en-US" sz="1200">
                <a:latin typeface="Lucida Console" panose="020B0609040504020204" pitchFamily="49" charset="0"/>
              </a:rPr>
              <a:t>Fa0/0             1    0        4        1      DR      0/0            </a:t>
            </a:r>
          </a:p>
          <a:p>
            <a:r>
              <a:rPr lang="en-US" sz="1200">
                <a:latin typeface="Lucida Console" panose="020B0609040504020204" pitchFamily="49" charset="0"/>
              </a:rPr>
              <a:t>Fa0/1             1    0        5        1      DR      0/0            </a:t>
            </a:r>
          </a:p>
          <a:p>
            <a:r>
              <a:rPr lang="en-US" sz="1200">
                <a:latin typeface="Lucida Console" panose="020B0609040504020204" pitchFamily="49" charset="0"/>
              </a:rPr>
              <a:t>Fa0/2             1    0        6        1      DR      0/0            </a:t>
            </a:r>
            <a:endParaRPr lang="en-US" sz="120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F318E-E138-4539-89B0-97622F7E8AA6}"/>
              </a:ext>
            </a:extLst>
          </p:cNvPr>
          <p:cNvSpPr txBox="1"/>
          <p:nvPr/>
        </p:nvSpPr>
        <p:spPr>
          <a:xfrm>
            <a:off x="609600" y="3480729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R1#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neighbor</a:t>
            </a:r>
          </a:p>
          <a:p>
            <a:endParaRPr lang="en-US" sz="1200"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Neighbor ID    </a:t>
            </a:r>
            <a:r>
              <a:rPr lang="en-US" sz="1200" err="1">
                <a:latin typeface="Lucida Console" panose="020B0609040504020204" pitchFamily="49" charset="0"/>
              </a:rPr>
              <a:t>Pri</a:t>
            </a:r>
            <a:r>
              <a:rPr lang="en-US" sz="1200">
                <a:latin typeface="Lucida Console" panose="020B0609040504020204" pitchFamily="49" charset="0"/>
              </a:rPr>
              <a:t>     State          Dead Time   Interface ID     Interface </a:t>
            </a:r>
          </a:p>
          <a:p>
            <a:r>
              <a:rPr lang="en-US" sz="1200">
                <a:latin typeface="Lucida Console" panose="020B0609040504020204" pitchFamily="49" charset="0"/>
              </a:rPr>
              <a:t>0.0.0.2          1     FULL/BDR       00:00:38                     GigabitEthernet0/0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F9355-F127-4A8C-8880-74F1C5F872A4}"/>
              </a:ext>
            </a:extLst>
          </p:cNvPr>
          <p:cNvSpPr txBox="1"/>
          <p:nvPr/>
        </p:nvSpPr>
        <p:spPr>
          <a:xfrm>
            <a:off x="609600" y="4924325"/>
            <a:ext cx="109728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R2#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show ipv6 route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endParaRPr lang="en-US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>
                <a:latin typeface="Lucida Console" panose="020B0609040504020204" pitchFamily="49" charset="0"/>
              </a:rPr>
              <a:t>O   FD00::/64 [110/2]</a:t>
            </a:r>
          </a:p>
          <a:p>
            <a:r>
              <a:rPr lang="en-US" sz="1200">
                <a:latin typeface="Lucida Console" panose="020B0609040504020204" pitchFamily="49" charset="0"/>
              </a:rPr>
              <a:t>      via FE80::FE99:47FF:FEE5:2551, GigabitEthernet0/0</a:t>
            </a:r>
          </a:p>
          <a:p>
            <a:r>
              <a:rPr lang="en-US" sz="1200">
                <a:latin typeface="Lucida Console" panose="020B0609040504020204" pitchFamily="49" charset="0"/>
              </a:rPr>
              <a:t>O   FD01::/64 [110/2]</a:t>
            </a:r>
          </a:p>
          <a:p>
            <a:r>
              <a:rPr lang="en-US" sz="1200">
                <a:latin typeface="Lucida Console" panose="020B0609040504020204" pitchFamily="49" charset="0"/>
              </a:rPr>
              <a:t>      via FE80::FE99:47FF:FEE5:2551, GigabitEthernet0/0</a:t>
            </a:r>
          </a:p>
          <a:p>
            <a:r>
              <a:rPr lang="en-US" sz="1200">
                <a:latin typeface="Lucida Console" panose="020B0609040504020204" pitchFamily="49" charset="0"/>
              </a:rPr>
              <a:t>O   FD02::/64 [110/2]</a:t>
            </a:r>
          </a:p>
          <a:p>
            <a:r>
              <a:rPr lang="en-US" sz="1200">
                <a:latin typeface="Lucida Console" panose="020B0609040504020204" pitchFamily="49" charset="0"/>
              </a:rPr>
              <a:t>      via FE80::FE99:47FF:FEE5:2551, GigabitEthernet0/0</a:t>
            </a:r>
          </a:p>
        </p:txBody>
      </p:sp>
    </p:spTree>
    <p:extLst>
      <p:ext uri="{BB962C8B-B14F-4D97-AF65-F5344CB8AC3E}">
        <p14:creationId xmlns:p14="http://schemas.microsoft.com/office/powerpoint/2010/main" val="24377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Можно задать стоимость интерфейса в явном виде</a:t>
            </a:r>
          </a:p>
          <a:p>
            <a:r>
              <a:rPr lang="ru-RU"/>
              <a:t>Либо изменить референсную полосу для автоматического подсчета стоимости для всех интерфейсов, где она не задана явно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Стоимость интерфейсов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012441" y="4321664"/>
            <a:ext cx="3866055" cy="936586"/>
            <a:chOff x="1843840" y="5444742"/>
            <a:chExt cx="3866055" cy="936586"/>
          </a:xfrm>
        </p:grpSpPr>
        <p:pic>
          <p:nvPicPr>
            <p:cNvPr id="11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840" y="5444742"/>
              <a:ext cx="1576032" cy="9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48"/>
            <p:cNvSpPr>
              <a:spLocks noChangeShapeType="1"/>
            </p:cNvSpPr>
            <p:nvPr/>
          </p:nvSpPr>
          <p:spPr bwMode="auto">
            <a:xfrm flipH="1">
              <a:off x="3195702" y="5950949"/>
              <a:ext cx="2514193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7781" y="5623109"/>
              <a:ext cx="69281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/>
                <a:t>G0/0</a:t>
              </a:r>
              <a:endParaRPr lang="ru-RU" sz="1200"/>
            </a:p>
            <a:p>
              <a:pPr>
                <a:lnSpc>
                  <a:spcPts val="1000"/>
                </a:lnSpc>
              </a:pPr>
              <a:r>
                <a:rPr lang="ru-RU" sz="1200"/>
                <a:t>10.0.0.1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5623108"/>
              <a:ext cx="69281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sz="1200"/>
                <a:t>G0/0</a:t>
              </a:r>
            </a:p>
            <a:p>
              <a:pPr algn="r">
                <a:lnSpc>
                  <a:spcPts val="1000"/>
                </a:lnSpc>
              </a:pPr>
              <a:r>
                <a:rPr lang="ru-RU" sz="1200"/>
                <a:t>10.0.0.2</a:t>
              </a:r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rot="5400000" flipH="1">
              <a:off x="3130843" y="5958419"/>
              <a:ext cx="16229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7184" y="5724568"/>
              <a:ext cx="1289135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/>
                <a:t>192.168.0.1, F0/0</a:t>
              </a:r>
            </a:p>
            <a:p>
              <a:pPr>
                <a:lnSpc>
                  <a:spcPts val="1000"/>
                </a:lnSpc>
              </a:pPr>
              <a:r>
                <a:rPr lang="en-US" sz="1200"/>
                <a:t>192.168.1.1, F0/1</a:t>
              </a:r>
              <a:br>
                <a:rPr lang="en-US" sz="1200"/>
              </a:br>
              <a:r>
                <a:rPr lang="en-US" sz="1200"/>
                <a:t>192.168.2.1, F0/2</a:t>
              </a:r>
              <a:endParaRPr lang="ru-RU" sz="12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3251" y="2593473"/>
            <a:ext cx="1096486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auto-cost reference-bandwidth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&lt;1-4294967&gt;  The reference bandwidth in terms of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Mbits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per second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251" y="3355944"/>
            <a:ext cx="10964862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R1(config-if)#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cost </a:t>
            </a:r>
            <a:r>
              <a:rPr lang="ru-RU" sz="120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endParaRPr lang="ru-RU" sz="12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  &lt;1-65535&gt;  Route cost of this interface</a:t>
            </a:r>
          </a:p>
          <a:p>
            <a:r>
              <a:rPr lang="en-IE" sz="1200">
                <a:solidFill>
                  <a:schemeClr val="tx1"/>
                </a:solidFill>
                <a:latin typeface="Lucida Console" panose="020B0609040504020204" pitchFamily="49" charset="0"/>
              </a:rPr>
              <a:t>  dynamic    Specify dynamic cost options</a:t>
            </a:r>
          </a:p>
        </p:txBody>
      </p:sp>
      <p:pic>
        <p:nvPicPr>
          <p:cNvPr id="1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588473" y="4659919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99762" y="4790477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R1</a:t>
            </a:r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2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595325" y="4625959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06614" y="4786741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R2</a:t>
            </a:r>
            <a:endParaRPr lang="ru-RU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3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 </a:t>
            </a:r>
            <a:r>
              <a:rPr lang="ru-RU"/>
              <a:t>анонсирует </a:t>
            </a:r>
            <a:r>
              <a:rPr lang="en-US"/>
              <a:t>connected-</a:t>
            </a:r>
            <a:r>
              <a:rPr lang="ru-RU"/>
              <a:t>сети со включенных в </a:t>
            </a:r>
            <a:r>
              <a:rPr lang="en-US"/>
              <a:t>OSPF</a:t>
            </a:r>
            <a:r>
              <a:rPr lang="ru-RU"/>
              <a:t> интерфейсов</a:t>
            </a:r>
          </a:p>
          <a:p>
            <a:pPr lvl="1"/>
            <a:r>
              <a:rPr lang="ru-RU"/>
              <a:t>Приходится включать на клиентских интерфейсах, где </a:t>
            </a:r>
            <a:r>
              <a:rPr lang="en-US"/>
              <a:t>hello</a:t>
            </a:r>
            <a:r>
              <a:rPr lang="ru-RU"/>
              <a:t> нежелательны</a:t>
            </a:r>
          </a:p>
          <a:p>
            <a:r>
              <a:rPr lang="ru-RU"/>
              <a:t>Выход - пассивное участие </a:t>
            </a:r>
            <a:r>
              <a:rPr lang="en-US"/>
              <a:t>OSPF </a:t>
            </a:r>
            <a:r>
              <a:rPr lang="ru-RU"/>
              <a:t>на интерфейсе</a:t>
            </a:r>
          </a:p>
          <a:p>
            <a:pPr lvl="1"/>
            <a:r>
              <a:rPr lang="ru-RU"/>
              <a:t>Сети с интерфейса по-прежнему анонсируются</a:t>
            </a:r>
          </a:p>
          <a:p>
            <a:pPr lvl="1"/>
            <a:r>
              <a:rPr lang="en-US"/>
              <a:t>Hello-</a:t>
            </a:r>
            <a:r>
              <a:rPr lang="ru-RU"/>
              <a:t>пакеты не отсылаются и не принимаются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ru-RU"/>
              <a:t>Если таких интерфейсов много: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Passive-interface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708" y="3429000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passive-interface FastEthernet0/0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708" y="4705705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passive-interface default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rtr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no passive-interface GigabitEthernet0/0</a:t>
            </a:r>
          </a:p>
        </p:txBody>
      </p:sp>
    </p:spTree>
    <p:extLst>
      <p:ext uri="{BB962C8B-B14F-4D97-AF65-F5344CB8AC3E}">
        <p14:creationId xmlns:p14="http://schemas.microsoft.com/office/powerpoint/2010/main" val="225011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Настройка абсолютно аналогична </a:t>
            </a:r>
            <a:r>
              <a:rPr lang="en-US"/>
              <a:t>OSPFv2</a:t>
            </a:r>
            <a:r>
              <a:rPr lang="ru-RU"/>
              <a:t>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IOS </a:t>
            </a:r>
            <a:r>
              <a:rPr lang="ru-RU"/>
              <a:t>не поддерживает субсекундные таймеры для </a:t>
            </a:r>
            <a:r>
              <a:rPr lang="en-US"/>
              <a:t>OSPFv3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Конфигурация интерфейса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3251" y="1676709"/>
            <a:ext cx="10964862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priority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&lt;0-255&gt;  Priority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hello-interval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&lt;1-65535&gt;  Seconds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dead-interval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&lt;1-65535&gt;  Seconds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network ?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broadcast            Specify OSPF broadcast multi-access network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non-broadcast        Specify OSPF NBMA network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point-to-multipoint  Specify OSPF point-to-multipoint network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point-to-point       Specify OSPF point-to-point network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51843-9DC7-4FA1-8CBE-D7FBCEF0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b="1" dirty="0"/>
              <a:t>neighbor &lt;IPv6&gt;</a:t>
            </a:r>
            <a:r>
              <a:rPr lang="en-US" dirty="0"/>
              <a:t> </a:t>
            </a:r>
            <a:r>
              <a:rPr lang="ru-RU" dirty="0"/>
              <a:t>добавляет статического соседа в таблицу</a:t>
            </a:r>
          </a:p>
          <a:p>
            <a:pPr lvl="1"/>
            <a:r>
              <a:rPr lang="ru-RU" dirty="0"/>
              <a:t>Требует тип среды </a:t>
            </a:r>
            <a:r>
              <a:rPr lang="en-US" dirty="0" err="1"/>
              <a:t>nonbroadcast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point-to-multipoint </a:t>
            </a:r>
            <a:r>
              <a:rPr lang="en-US" dirty="0" err="1"/>
              <a:t>nonbroadcast</a:t>
            </a:r>
            <a:endParaRPr lang="ru-RU" dirty="0"/>
          </a:p>
          <a:p>
            <a:pPr lvl="1"/>
            <a:r>
              <a:rPr lang="ru-RU" dirty="0"/>
              <a:t>Достаточно указать с одной стороны соседства</a:t>
            </a:r>
          </a:p>
          <a:p>
            <a:pPr lvl="1"/>
            <a:r>
              <a:rPr lang="ru-RU" dirty="0"/>
              <a:t>Настраивается на интерфейсе, а не в контексте роутера</a:t>
            </a:r>
          </a:p>
          <a:p>
            <a:pPr lvl="1"/>
            <a:r>
              <a:rPr lang="ru-RU" dirty="0"/>
              <a:t>Требуется </a:t>
            </a:r>
            <a:r>
              <a:rPr lang="en-US" dirty="0"/>
              <a:t>link-local </a:t>
            </a:r>
            <a:r>
              <a:rPr lang="ru-RU" dirty="0"/>
              <a:t>адрес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2362-60CC-42A6-A7FC-0979ACE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Статическое указание соседей</a:t>
            </a: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884C-BBE9-4BA5-A339-581DEDB644CE}"/>
              </a:ext>
            </a:extLst>
          </p:cNvPr>
          <p:cNvSpPr txBox="1"/>
          <p:nvPr/>
        </p:nvSpPr>
        <p:spPr>
          <a:xfrm>
            <a:off x="609600" y="3300984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Lucida Console" panose="020B0609040504020204" pitchFamily="49" charset="0"/>
              </a:rPr>
              <a:t>R1(config)#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fr-FR" sz="1200">
                <a:latin typeface="Lucida Console" panose="020B0609040504020204" pitchFamily="49" charset="0"/>
              </a:rPr>
              <a:t>R1(config-if)#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network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nonbroadcast</a:t>
            </a:r>
            <a:endParaRPr lang="en-US" sz="12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>
                <a:latin typeface="Lucida Console" panose="020B0609040504020204" pitchFamily="49" charset="0"/>
              </a:rPr>
              <a:t>R1(config-if)#</a:t>
            </a:r>
            <a:r>
              <a:rPr lang="fr-FR" sz="1200">
                <a:solidFill>
                  <a:srgbClr val="FF0000"/>
                </a:solidFill>
                <a:latin typeface="Lucida Console" panose="020B0609040504020204" pitchFamily="49" charset="0"/>
              </a:rPr>
              <a:t>ipv6 </a:t>
            </a:r>
            <a:r>
              <a:rPr lang="en-US" sz="120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 neighbor fe80::2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753759-73E6-4FF3-87E2-5C178379D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BDE47A-EAEE-4B8D-BD13-B101136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C03DAC-FA55-483B-B4D1-780205B1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Отображение детальной информации об интерфейсе </a:t>
            </a:r>
            <a:r>
              <a:rPr lang="en-US"/>
              <a:t>OSPF</a:t>
            </a: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интерфейса </a:t>
            </a:r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10972799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Router#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ipv6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interface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g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Gigabit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Ethernet0/0 is up, line protocol is up 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Local Address FE80::A8BB:CCFF:FE00:310, Interface ID 4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Area 0, Process ID 1, Instance ID 0, Router ID 0.0.0.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Network Type BROADCAST, Cost: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Transmit Delay is 1 sec, State DR, Priority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Designated Router (ID) 0.0.0.1, local address FE80::A8BB:CCFF:FE00:310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Backup Designated router (ID) 0.0.0.2, local address FE80::A8BB:CCFF:FE00:210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Timer intervals configured, Hello 10, Dead 40, Wait 40, Retransmit 5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Hello due in 00:00:06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Graceful restart helper support enabled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Index 1/2/2, flood queue length 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Next 0x0(0)/0x0(0)/0x0(0)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Last flood scan length is 1, maximum is 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Last flood scan time is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msec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maximum is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msec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Count is 1, Adjacent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count is 1 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Adjacent with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  (Backup Designated Router)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Suppress hello for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426451524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5</TotalTime>
  <Words>3643</Words>
  <Application>Microsoft Macintosh PowerPoint</Application>
  <PresentationFormat>Widescreen</PresentationFormat>
  <Paragraphs>688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Lucida Console</vt:lpstr>
      <vt:lpstr>Wingdings</vt:lpstr>
      <vt:lpstr>NetworkEducation</vt:lpstr>
      <vt:lpstr>OSPFv3 Classic mode в Cisco IOS</vt:lpstr>
      <vt:lpstr>Включение OSPFv3</vt:lpstr>
      <vt:lpstr>Источники маршрутной информации </vt:lpstr>
      <vt:lpstr>Базовая диагностика OSPF</vt:lpstr>
      <vt:lpstr>Стоимость интерфейсов</vt:lpstr>
      <vt:lpstr>Passive-interface</vt:lpstr>
      <vt:lpstr>Конфигурация интерфейса</vt:lpstr>
      <vt:lpstr>Статическое указание соседей</vt:lpstr>
      <vt:lpstr>Диагностика интерфейса OSPF</vt:lpstr>
      <vt:lpstr>Диагностика соседства OSPF</vt:lpstr>
      <vt:lpstr>Диагностика LSDB</vt:lpstr>
      <vt:lpstr>Диагностика LSDB</vt:lpstr>
      <vt:lpstr>Диагностика Router LSA</vt:lpstr>
      <vt:lpstr>Диагностика Network LSA</vt:lpstr>
      <vt:lpstr>Диагностика Link LSA</vt:lpstr>
      <vt:lpstr>Диагностика Intra-Area Prefix LSA</vt:lpstr>
      <vt:lpstr>Диагностика Inter-Area Prefix LSA</vt:lpstr>
      <vt:lpstr>Диагностика External LSA</vt:lpstr>
      <vt:lpstr>Диагностика Inter-Area Router LSA</vt:lpstr>
      <vt:lpstr>Что бы подебажить? </vt:lpstr>
      <vt:lpstr>Stub-регионы и маршрут по умолчанию</vt:lpstr>
      <vt:lpstr>Редистрибуция</vt:lpstr>
      <vt:lpstr>Route-map при редистрибуции в OSPF</vt:lpstr>
      <vt:lpstr>Distribute-list в OSPFv3 classic</vt:lpstr>
      <vt:lpstr>Агрегация маршрутов OSPFv3</vt:lpstr>
      <vt:lpstr>Virtual Link</vt:lpstr>
      <vt:lpstr>Манипуляции с AD</vt:lpstr>
      <vt:lpstr>OSPF Authentication Trailer</vt:lpstr>
      <vt:lpstr>OSPFv3 Classic и IPsec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OSPFv3 Classic mode в Cisco IOS</dc:title>
  <cp:lastModifiedBy>Alexey Gusev -X (alexguse - Flint Russia at Cisco)</cp:lastModifiedBy>
  <cp:revision>2</cp:revision>
  <dcterms:modified xsi:type="dcterms:W3CDTF">2020-11-02T16:12:26Z</dcterms:modified>
</cp:coreProperties>
</file>