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306" r:id="rId3"/>
    <p:sldId id="257" r:id="rId4"/>
    <p:sldId id="258" r:id="rId5"/>
    <p:sldId id="307" r:id="rId6"/>
    <p:sldId id="271" r:id="rId7"/>
    <p:sldId id="265" r:id="rId8"/>
    <p:sldId id="269" r:id="rId9"/>
    <p:sldId id="272" r:id="rId10"/>
    <p:sldId id="274" r:id="rId11"/>
    <p:sldId id="304" r:id="rId12"/>
    <p:sldId id="308" r:id="rId13"/>
    <p:sldId id="305" r:id="rId14"/>
    <p:sldId id="280" r:id="rId15"/>
    <p:sldId id="281" r:id="rId16"/>
    <p:sldId id="286" r:id="rId17"/>
    <p:sldId id="287" r:id="rId18"/>
    <p:sldId id="299" r:id="rId19"/>
    <p:sldId id="292" r:id="rId20"/>
    <p:sldId id="26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S::urn:spo:anon#2e2d11a2d1cd6a7671cf60e36ad6330a79d7a5790a8a37d77f7c0fa2f31a6905::" providerId="AD" clId="Web-{3967D59F-F2F5-4BF8-92C3-DA80F23ED1A1}"/>
    <pc:docChg chg="modSld">
      <pc:chgData name="Гость" userId="S::urn:spo:anon#2e2d11a2d1cd6a7671cf60e36ad6330a79d7a5790a8a37d77f7c0fa2f31a6905::" providerId="AD" clId="Web-{3967D59F-F2F5-4BF8-92C3-DA80F23ED1A1}" dt="2018-03-27T18:45:54.259" v="4"/>
      <pc:docMkLst>
        <pc:docMk/>
      </pc:docMkLst>
      <pc:sldChg chg="modSp">
        <pc:chgData name="Гость" userId="S::urn:spo:anon#2e2d11a2d1cd6a7671cf60e36ad6330a79d7a5790a8a37d77f7c0fa2f31a6905::" providerId="AD" clId="Web-{3967D59F-F2F5-4BF8-92C3-DA80F23ED1A1}" dt="2018-03-27T18:45:53.462" v="2"/>
        <pc:sldMkLst>
          <pc:docMk/>
          <pc:sldMk cId="1675897508" sldId="269"/>
        </pc:sldMkLst>
        <pc:spChg chg="mod">
          <ac:chgData name="Гость" userId="S::urn:spo:anon#2e2d11a2d1cd6a7671cf60e36ad6330a79d7a5790a8a37d77f7c0fa2f31a6905::" providerId="AD" clId="Web-{3967D59F-F2F5-4BF8-92C3-DA80F23ED1A1}" dt="2018-03-27T18:45:53.462" v="2"/>
          <ac:spMkLst>
            <pc:docMk/>
            <pc:sldMk cId="1675897508" sldId="269"/>
            <ac:spMk id="4" creationId="{00000000-0000-0000-0000-000000000000}"/>
          </ac:spMkLst>
        </pc:spChg>
      </pc:sldChg>
    </pc:docChg>
  </pc:docChgLst>
  <pc:docChgLst>
    <pc:chgData name="Иннокентий Солнцев" userId="c345689b-ecfc-4a4f-b91d-b2cd3ac6c4a0" providerId="ADAL" clId="{5B0D18B2-0817-4293-9D4E-2A558EDAABB2}"/>
    <pc:docChg chg="undo redo custSel addSld delSld modSld sldOrd">
      <pc:chgData name="Иннокентий Солнцев" userId="c345689b-ecfc-4a4f-b91d-b2cd3ac6c4a0" providerId="ADAL" clId="{5B0D18B2-0817-4293-9D4E-2A558EDAABB2}" dt="2018-03-26T20:23:31.771" v="4054" actId="1076"/>
      <pc:docMkLst>
        <pc:docMk/>
      </pc:docMkLst>
      <pc:sldChg chg="modSp">
        <pc:chgData name="Иннокентий Солнцев" userId="c345689b-ecfc-4a4f-b91d-b2cd3ac6c4a0" providerId="ADAL" clId="{5B0D18B2-0817-4293-9D4E-2A558EDAABB2}" dt="2018-03-25T14:30:31.314" v="34" actId="20577"/>
        <pc:sldMkLst>
          <pc:docMk/>
          <pc:sldMk cId="3582200542" sldId="256"/>
        </pc:sldMkLst>
        <pc:spChg chg="mod">
          <ac:chgData name="Иннокентий Солнцев" userId="c345689b-ecfc-4a4f-b91d-b2cd3ac6c4a0" providerId="ADAL" clId="{5B0D18B2-0817-4293-9D4E-2A558EDAABB2}" dt="2018-03-25T14:30:31.314" v="34" actId="20577"/>
          <ac:spMkLst>
            <pc:docMk/>
            <pc:sldMk cId="3582200542" sldId="256"/>
            <ac:spMk id="10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4:29:37.053" v="20" actId="20577"/>
          <ac:spMkLst>
            <pc:docMk/>
            <pc:sldMk cId="3582200542" sldId="256"/>
            <ac:spMk id="11" creationId="{00000000-0000-0000-0000-000000000000}"/>
          </ac:spMkLst>
        </pc:spChg>
      </pc:sldChg>
      <pc:sldChg chg="modSp">
        <pc:chgData name="Иннокентий Солнцев" userId="c345689b-ecfc-4a4f-b91d-b2cd3ac6c4a0" providerId="ADAL" clId="{5B0D18B2-0817-4293-9D4E-2A558EDAABB2}" dt="2018-03-25T14:43:34.703" v="79" actId="20577"/>
        <pc:sldMkLst>
          <pc:docMk/>
          <pc:sldMk cId="2688207008" sldId="257"/>
        </pc:sldMkLst>
        <pc:spChg chg="mod">
          <ac:chgData name="Иннокентий Солнцев" userId="c345689b-ecfc-4a4f-b91d-b2cd3ac6c4a0" providerId="ADAL" clId="{5B0D18B2-0817-4293-9D4E-2A558EDAABB2}" dt="2018-03-25T14:43:34.703" v="79" actId="20577"/>
          <ac:spMkLst>
            <pc:docMk/>
            <pc:sldMk cId="2688207008" sldId="257"/>
            <ac:spMk id="2" creationId="{00000000-0000-0000-0000-000000000000}"/>
          </ac:spMkLst>
        </pc:spChg>
      </pc:sldChg>
      <pc:sldChg chg="modSp">
        <pc:chgData name="Иннокентий Солнцев" userId="c345689b-ecfc-4a4f-b91d-b2cd3ac6c4a0" providerId="ADAL" clId="{5B0D18B2-0817-4293-9D4E-2A558EDAABB2}" dt="2018-03-25T14:43:10.887" v="57" actId="20577"/>
        <pc:sldMkLst>
          <pc:docMk/>
          <pc:sldMk cId="3049627348" sldId="258"/>
        </pc:sldMkLst>
        <pc:spChg chg="mod">
          <ac:chgData name="Иннокентий Солнцев" userId="c345689b-ecfc-4a4f-b91d-b2cd3ac6c4a0" providerId="ADAL" clId="{5B0D18B2-0817-4293-9D4E-2A558EDAABB2}" dt="2018-03-25T14:42:48.066" v="50" actId="20577"/>
          <ac:spMkLst>
            <pc:docMk/>
            <pc:sldMk cId="3049627348" sldId="258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4:43:10.887" v="57" actId="20577"/>
          <ac:spMkLst>
            <pc:docMk/>
            <pc:sldMk cId="3049627348" sldId="258"/>
            <ac:spMk id="6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6:46:50.708" v="163" actId="1076"/>
        <pc:sldMkLst>
          <pc:docMk/>
          <pc:sldMk cId="2309737981" sldId="265"/>
        </pc:sldMkLst>
        <pc:spChg chg="mod">
          <ac:chgData name="Иннокентий Солнцев" userId="c345689b-ecfc-4a4f-b91d-b2cd3ac6c4a0" providerId="ADAL" clId="{5B0D18B2-0817-4293-9D4E-2A558EDAABB2}" dt="2018-03-25T16:42:39.533" v="159" actId="6549"/>
          <ac:spMkLst>
            <pc:docMk/>
            <pc:sldMk cId="2309737981" sldId="265"/>
            <ac:spMk id="14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6:46:50.708" v="163" actId="1076"/>
          <ac:spMkLst>
            <pc:docMk/>
            <pc:sldMk cId="2309737981" sldId="265"/>
            <ac:spMk id="18" creationId="{00000000-0000-0000-0000-000000000000}"/>
          </ac:spMkLst>
        </pc:spChg>
      </pc:sldChg>
      <pc:sldChg chg="delSp modSp add">
        <pc:chgData name="Иннокентий Солнцев" userId="c345689b-ecfc-4a4f-b91d-b2cd3ac6c4a0" providerId="ADAL" clId="{5B0D18B2-0817-4293-9D4E-2A558EDAABB2}" dt="2018-03-25T17:52:07.265" v="500" actId="6549"/>
        <pc:sldMkLst>
          <pc:docMk/>
          <pc:sldMk cId="1675897508" sldId="269"/>
        </pc:sldMkLst>
        <pc:spChg chg="mod">
          <ac:chgData name="Иннокентий Солнцев" userId="c345689b-ecfc-4a4f-b91d-b2cd3ac6c4a0" providerId="ADAL" clId="{5B0D18B2-0817-4293-9D4E-2A558EDAABB2}" dt="2018-03-25T16:51:00.615" v="335" actId="14"/>
          <ac:spMkLst>
            <pc:docMk/>
            <pc:sldMk cId="1675897508" sldId="269"/>
            <ac:spMk id="2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6:49:22.896" v="246" actId="478"/>
          <ac:spMkLst>
            <pc:docMk/>
            <pc:sldMk cId="1675897508" sldId="269"/>
            <ac:spMk id="8" creationId="{D747F319-8731-4E7E-8BB5-843B8316C149}"/>
          </ac:spMkLst>
        </pc:spChg>
        <pc:spChg chg="del">
          <ac:chgData name="Иннокентий Солнцев" userId="c345689b-ecfc-4a4f-b91d-b2cd3ac6c4a0" providerId="ADAL" clId="{5B0D18B2-0817-4293-9D4E-2A558EDAABB2}" dt="2018-03-25T16:49:07.256" v="241" actId="478"/>
          <ac:spMkLst>
            <pc:docMk/>
            <pc:sldMk cId="1675897508" sldId="269"/>
            <ac:spMk id="9" creationId="{D29BF07A-A261-481E-8D5E-17AAC83212B5}"/>
          </ac:spMkLst>
        </pc:spChg>
        <pc:spChg chg="mod">
          <ac:chgData name="Иннокентий Солнцев" userId="c345689b-ecfc-4a4f-b91d-b2cd3ac6c4a0" providerId="ADAL" clId="{5B0D18B2-0817-4293-9D4E-2A558EDAABB2}" dt="2018-03-25T17:52:07.265" v="500" actId="6549"/>
          <ac:spMkLst>
            <pc:docMk/>
            <pc:sldMk cId="1675897508" sldId="269"/>
            <ac:spMk id="14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6:49:20.673" v="245" actId="478"/>
          <ac:spMkLst>
            <pc:docMk/>
            <pc:sldMk cId="1675897508" sldId="269"/>
            <ac:spMk id="18" creationId="{00000000-0000-0000-0000-000000000000}"/>
          </ac:spMkLst>
        </pc:spChg>
      </pc:sldChg>
      <pc:sldChg chg="addSp delSp modSp add ord">
        <pc:chgData name="Иннокентий Солнцев" userId="c345689b-ecfc-4a4f-b91d-b2cd3ac6c4a0" providerId="ADAL" clId="{5B0D18B2-0817-4293-9D4E-2A558EDAABB2}" dt="2018-03-25T17:23:31.629" v="473" actId="1076"/>
        <pc:sldMkLst>
          <pc:docMk/>
          <pc:sldMk cId="243779179" sldId="271"/>
        </pc:sldMkLst>
        <pc:spChg chg="mod">
          <ac:chgData name="Иннокентий Солнцев" userId="c345689b-ecfc-4a4f-b91d-b2cd3ac6c4a0" providerId="ADAL" clId="{5B0D18B2-0817-4293-9D4E-2A558EDAABB2}" dt="2018-03-25T17:22:37.283" v="468" actId="20577"/>
          <ac:spMkLst>
            <pc:docMk/>
            <pc:sldMk cId="243779179" sldId="271"/>
            <ac:spMk id="2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7:21:21.433" v="360" actId="478"/>
          <ac:spMkLst>
            <pc:docMk/>
            <pc:sldMk cId="243779179" sldId="271"/>
            <ac:spMk id="6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7:21:53.678" v="390" actId="478"/>
          <ac:spMkLst>
            <pc:docMk/>
            <pc:sldMk cId="243779179" sldId="271"/>
            <ac:spMk id="7" creationId="{00000000-0000-0000-0000-000000000000}"/>
          </ac:spMkLst>
        </pc:spChg>
        <pc:spChg chg="del">
          <ac:chgData name="Иннокентий Солнцев" userId="c345689b-ecfc-4a4f-b91d-b2cd3ac6c4a0" providerId="ADAL" clId="{5B0D18B2-0817-4293-9D4E-2A558EDAABB2}" dt="2018-03-25T17:22:24.877" v="436" actId="478"/>
          <ac:spMkLst>
            <pc:docMk/>
            <pc:sldMk cId="243779179" sldId="271"/>
            <ac:spMk id="8" creationId="{00000000-0000-0000-0000-000000000000}"/>
          </ac:spMkLst>
        </pc:spChg>
        <pc:spChg chg="add mod">
          <ac:chgData name="Иннокентий Солнцев" userId="c345689b-ecfc-4a4f-b91d-b2cd3ac6c4a0" providerId="ADAL" clId="{5B0D18B2-0817-4293-9D4E-2A558EDAABB2}" dt="2018-03-25T17:23:05.036" v="469" actId="20577"/>
          <ac:spMkLst>
            <pc:docMk/>
            <pc:sldMk cId="243779179" sldId="271"/>
            <ac:spMk id="9" creationId="{0A91DFB1-0CA5-429D-807C-4EC6C3E4C7D0}"/>
          </ac:spMkLst>
        </pc:spChg>
        <pc:spChg chg="add mod">
          <ac:chgData name="Иннокентий Солнцев" userId="c345689b-ecfc-4a4f-b91d-b2cd3ac6c4a0" providerId="ADAL" clId="{5B0D18B2-0817-4293-9D4E-2A558EDAABB2}" dt="2018-03-25T17:21:58.105" v="391" actId="1076"/>
          <ac:spMkLst>
            <pc:docMk/>
            <pc:sldMk cId="243779179" sldId="271"/>
            <ac:spMk id="10" creationId="{83AF318E-E138-4539-89B0-97622F7E8AA6}"/>
          </ac:spMkLst>
        </pc:spChg>
        <pc:spChg chg="add mod">
          <ac:chgData name="Иннокентий Солнцев" userId="c345689b-ecfc-4a4f-b91d-b2cd3ac6c4a0" providerId="ADAL" clId="{5B0D18B2-0817-4293-9D4E-2A558EDAABB2}" dt="2018-03-25T17:22:30.175" v="438" actId="1076"/>
          <ac:spMkLst>
            <pc:docMk/>
            <pc:sldMk cId="243779179" sldId="271"/>
            <ac:spMk id="11" creationId="{0C9F9355-F127-4A8C-8880-74F1C5F872A4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8:26:19.708" v="746" actId="6549"/>
        <pc:sldMkLst>
          <pc:docMk/>
          <pc:sldMk cId="4264515248" sldId="272"/>
        </pc:sldMkLst>
        <pc:spChg chg="mod">
          <ac:chgData name="Иннокентий Солнцев" userId="c345689b-ecfc-4a4f-b91d-b2cd3ac6c4a0" providerId="ADAL" clId="{5B0D18B2-0817-4293-9D4E-2A558EDAABB2}" dt="2018-03-25T18:26:19.708" v="746" actId="6549"/>
          <ac:spMkLst>
            <pc:docMk/>
            <pc:sldMk cId="4264515248" sldId="272"/>
            <ac:spMk id="6" creationId="{00000000-0000-0000-0000-000000000000}"/>
          </ac:spMkLst>
        </pc:spChg>
      </pc:sldChg>
      <pc:sldChg chg="addSp delSp modSp add">
        <pc:chgData name="Иннокентий Солнцев" userId="c345689b-ecfc-4a4f-b91d-b2cd3ac6c4a0" providerId="ADAL" clId="{5B0D18B2-0817-4293-9D4E-2A558EDAABB2}" dt="2018-03-25T18:25:52.269" v="743" actId="1076"/>
        <pc:sldMkLst>
          <pc:docMk/>
          <pc:sldMk cId="4141833406" sldId="274"/>
        </pc:sldMkLst>
        <pc:spChg chg="mod">
          <ac:chgData name="Иннокентий Солнцев" userId="c345689b-ecfc-4a4f-b91d-b2cd3ac6c4a0" providerId="ADAL" clId="{5B0D18B2-0817-4293-9D4E-2A558EDAABB2}" dt="2018-03-25T18:09:51.903" v="655" actId="20577"/>
          <ac:spMkLst>
            <pc:docMk/>
            <pc:sldMk cId="4141833406" sldId="274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8:11:51.748" v="676" actId="1076"/>
          <ac:spMkLst>
            <pc:docMk/>
            <pc:sldMk cId="4141833406" sldId="274"/>
            <ac:spMk id="6" creationId="{00000000-0000-0000-0000-000000000000}"/>
          </ac:spMkLst>
        </pc:spChg>
        <pc:spChg chg="add">
          <ac:chgData name="Иннокентий Солнцев" userId="c345689b-ecfc-4a4f-b91d-b2cd3ac6c4a0" providerId="ADAL" clId="{5B0D18B2-0817-4293-9D4E-2A558EDAABB2}" dt="2018-03-25T18:20:40.350" v="697" actId="1076"/>
          <ac:spMkLst>
            <pc:docMk/>
            <pc:sldMk cId="4141833406" sldId="274"/>
            <ac:spMk id="34" creationId="{2F0EEC1F-4EE7-44FD-A2F6-0A2DD653AF54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35" creationId="{18A25DC1-AE0D-4B01-A93E-C8FF0721B073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36" creationId="{C2267919-F343-4AF4-9355-6227D9A3D5D4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37" creationId="{5B197959-909F-410B-9ECF-766247F08807}"/>
          </ac:spMkLst>
        </pc:spChg>
        <pc:spChg chg="add del 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38" creationId="{9810FA35-8D04-492B-A704-4DBE6F01F4E3}"/>
          </ac:spMkLst>
        </pc:spChg>
        <pc:spChg chg="del mod">
          <ac:chgData name="Иннокентий Солнцев" userId="c345689b-ecfc-4a4f-b91d-b2cd3ac6c4a0" providerId="ADAL" clId="{5B0D18B2-0817-4293-9D4E-2A558EDAABB2}" dt="2018-03-25T17:59:08.667" v="562" actId="478"/>
          <ac:spMkLst>
            <pc:docMk/>
            <pc:sldMk cId="4141833406" sldId="274"/>
            <ac:spMk id="40" creationId="{AB6C90FE-D7D8-482E-91D0-29F4524C5217}"/>
          </ac:spMkLst>
        </pc:spChg>
        <pc:spChg chg="del mod">
          <ac:chgData name="Иннокентий Солнцев" userId="c345689b-ecfc-4a4f-b91d-b2cd3ac6c4a0" providerId="ADAL" clId="{5B0D18B2-0817-4293-9D4E-2A558EDAABB2}" dt="2018-03-25T17:59:08.667" v="562" actId="478"/>
          <ac:spMkLst>
            <pc:docMk/>
            <pc:sldMk cId="4141833406" sldId="274"/>
            <ac:spMk id="42" creationId="{DF0C78B1-1A88-4ABD-9703-09360855255F}"/>
          </ac:spMkLst>
        </pc:spChg>
        <pc:spChg chg="add del mod">
          <ac:chgData name="Иннокентий Солнцев" userId="c345689b-ecfc-4a4f-b91d-b2cd3ac6c4a0" providerId="ADAL" clId="{5B0D18B2-0817-4293-9D4E-2A558EDAABB2}" dt="2018-03-25T17:59:08.667" v="562" actId="478"/>
          <ac:spMkLst>
            <pc:docMk/>
            <pc:sldMk cId="4141833406" sldId="274"/>
            <ac:spMk id="44" creationId="{57380772-533F-4E22-B190-2B7CFCA3667D}"/>
          </ac:spMkLst>
        </pc:spChg>
        <pc:spChg chg="del">
          <ac:chgData name="Иннокентий Солнцев" userId="c345689b-ecfc-4a4f-b91d-b2cd3ac6c4a0" providerId="ADAL" clId="{5B0D18B2-0817-4293-9D4E-2A558EDAABB2}" dt="2018-03-25T18:20:39.798" v="696" actId="478"/>
          <ac:spMkLst>
            <pc:docMk/>
            <pc:sldMk cId="4141833406" sldId="274"/>
            <ac:spMk id="45" creationId="{A586F986-6200-429F-808F-933941F1151F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49" creationId="{373A3A58-5843-4992-9146-DA75D5209F9D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50" creationId="{A76EDD7E-6AE3-408A-A6E7-4AAA2F0F2D11}"/>
          </ac:spMkLst>
        </pc:spChg>
        <pc:spChg chg="mod ord">
          <ac:chgData name="Иннокентий Солнцев" userId="c345689b-ecfc-4a4f-b91d-b2cd3ac6c4a0" providerId="ADAL" clId="{5B0D18B2-0817-4293-9D4E-2A558EDAABB2}" dt="2018-03-25T18:21:05.978" v="700" actId="166"/>
          <ac:spMkLst>
            <pc:docMk/>
            <pc:sldMk cId="4141833406" sldId="274"/>
            <ac:spMk id="51" creationId="{8F258217-0581-4670-AAF0-863727A1BD89}"/>
          </ac:spMkLst>
        </pc:spChg>
        <pc:spChg chg="mod ord">
          <ac:chgData name="Иннокентий Солнцев" userId="c345689b-ecfc-4a4f-b91d-b2cd3ac6c4a0" providerId="ADAL" clId="{5B0D18B2-0817-4293-9D4E-2A558EDAABB2}" dt="2018-03-25T18:21:05.978" v="700" actId="166"/>
          <ac:spMkLst>
            <pc:docMk/>
            <pc:sldMk cId="4141833406" sldId="274"/>
            <ac:spMk id="52" creationId="{EABE1E09-48D5-4105-9916-1DF65CB221DD}"/>
          </ac:spMkLst>
        </pc:spChg>
        <pc:spChg chg="mod ord">
          <ac:chgData name="Иннокентий Солнцев" userId="c345689b-ecfc-4a4f-b91d-b2cd3ac6c4a0" providerId="ADAL" clId="{5B0D18B2-0817-4293-9D4E-2A558EDAABB2}" dt="2018-03-25T18:21:05.978" v="700" actId="166"/>
          <ac:spMkLst>
            <pc:docMk/>
            <pc:sldMk cId="4141833406" sldId="274"/>
            <ac:spMk id="53" creationId="{F78B3331-955F-452A-8392-CC7D2AFF5685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54" creationId="{51153C04-6092-45F7-B98D-7B05F6E18255}"/>
          </ac:spMkLst>
        </pc:spChg>
        <pc:spChg chg="mod 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55" creationId="{08CD90FB-428B-499D-BBBD-3653A110C57F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56" creationId="{CF35731A-3178-4C8F-945F-3DE8BE855907}"/>
          </ac:spMkLst>
        </pc:spChg>
        <pc:spChg chg="mod 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57" creationId="{53A3F3C1-D0FC-4469-9E49-42717AE62F91}"/>
          </ac:spMkLst>
        </pc:spChg>
        <pc:spChg chg="del">
          <ac:chgData name="Иннокентий Солнцев" userId="c345689b-ecfc-4a4f-b91d-b2cd3ac6c4a0" providerId="ADAL" clId="{5B0D18B2-0817-4293-9D4E-2A558EDAABB2}" dt="2018-03-25T17:59:08.667" v="562" actId="478"/>
          <ac:spMkLst>
            <pc:docMk/>
            <pc:sldMk cId="4141833406" sldId="274"/>
            <ac:spMk id="59" creationId="{28528AB2-EBBB-4D0F-9BEA-E78EF7488B5A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60" creationId="{94D581B6-D7E7-49DF-9BC7-EB60C43D75AC}"/>
          </ac:spMkLst>
        </pc:spChg>
        <pc:spChg chg="ord">
          <ac:chgData name="Иннокентий Солнцев" userId="c345689b-ecfc-4a4f-b91d-b2cd3ac6c4a0" providerId="ADAL" clId="{5B0D18B2-0817-4293-9D4E-2A558EDAABB2}" dt="2018-03-25T18:20:52.334" v="699" actId="166"/>
          <ac:spMkLst>
            <pc:docMk/>
            <pc:sldMk cId="4141833406" sldId="274"/>
            <ac:spMk id="61" creationId="{78F25D4E-38AC-4ABC-B070-7CA3C489CFD6}"/>
          </ac:spMkLst>
        </pc:spChg>
        <pc:spChg chg="add">
          <ac:chgData name="Иннокентий Солнцев" userId="c345689b-ecfc-4a4f-b91d-b2cd3ac6c4a0" providerId="ADAL" clId="{5B0D18B2-0817-4293-9D4E-2A558EDAABB2}" dt="2018-03-25T18:20:40.350" v="697" actId="1076"/>
          <ac:spMkLst>
            <pc:docMk/>
            <pc:sldMk cId="4141833406" sldId="274"/>
            <ac:spMk id="62" creationId="{D20D1FCC-1947-4F5F-9F64-C1BF4EC81715}"/>
          </ac:spMkLst>
        </pc:spChg>
        <pc:spChg chg="add mod">
          <ac:chgData name="Иннокентий Солнцев" userId="c345689b-ecfc-4a4f-b91d-b2cd3ac6c4a0" providerId="ADAL" clId="{5B0D18B2-0817-4293-9D4E-2A558EDAABB2}" dt="2018-03-25T18:25:52.269" v="743" actId="1076"/>
          <ac:spMkLst>
            <pc:docMk/>
            <pc:sldMk cId="4141833406" sldId="274"/>
            <ac:spMk id="63" creationId="{2B423B5A-6AA6-48B3-8F24-1FA6BAFE3523}"/>
          </ac:spMkLst>
        </pc:spChg>
        <pc:spChg chg="add">
          <ac:chgData name="Иннокентий Солнцев" userId="c345689b-ecfc-4a4f-b91d-b2cd3ac6c4a0" providerId="ADAL" clId="{5B0D18B2-0817-4293-9D4E-2A558EDAABB2}" dt="2018-03-25T18:20:40.350" v="697" actId="1076"/>
          <ac:spMkLst>
            <pc:docMk/>
            <pc:sldMk cId="4141833406" sldId="274"/>
            <ac:spMk id="64" creationId="{49D1F1B7-6BA3-434C-8E01-40129D7CBA10}"/>
          </ac:spMkLst>
        </pc:spChg>
        <pc:picChg chg="del">
          <ac:chgData name="Иннокентий Солнцев" userId="c345689b-ecfc-4a4f-b91d-b2cd3ac6c4a0" providerId="ADAL" clId="{5B0D18B2-0817-4293-9D4E-2A558EDAABB2}" dt="2018-03-25T17:59:08.667" v="562" actId="478"/>
          <ac:picMkLst>
            <pc:docMk/>
            <pc:sldMk cId="4141833406" sldId="274"/>
            <ac:picMk id="39" creationId="{7F502272-356F-4437-B2D0-4B5094211E71}"/>
          </ac:picMkLst>
        </pc:picChg>
        <pc:picChg chg="del">
          <ac:chgData name="Иннокентий Солнцев" userId="c345689b-ecfc-4a4f-b91d-b2cd3ac6c4a0" providerId="ADAL" clId="{5B0D18B2-0817-4293-9D4E-2A558EDAABB2}" dt="2018-03-25T17:59:08.667" v="562" actId="478"/>
          <ac:picMkLst>
            <pc:docMk/>
            <pc:sldMk cId="4141833406" sldId="274"/>
            <ac:picMk id="41" creationId="{AEC6DE14-8900-4C3C-A3F3-CEF802C23E37}"/>
          </ac:picMkLst>
        </pc:picChg>
        <pc:picChg chg="add del mod">
          <ac:chgData name="Иннокентий Солнцев" userId="c345689b-ecfc-4a4f-b91d-b2cd3ac6c4a0" providerId="ADAL" clId="{5B0D18B2-0817-4293-9D4E-2A558EDAABB2}" dt="2018-03-25T17:59:08.667" v="562" actId="478"/>
          <ac:picMkLst>
            <pc:docMk/>
            <pc:sldMk cId="4141833406" sldId="274"/>
            <ac:picMk id="43" creationId="{9C348B4F-505E-4EB6-B53F-B1BC5C809D68}"/>
          </ac:picMkLst>
        </pc:picChg>
        <pc:picChg chg="ord">
          <ac:chgData name="Иннокентий Солнцев" userId="c345689b-ecfc-4a4f-b91d-b2cd3ac6c4a0" providerId="ADAL" clId="{5B0D18B2-0817-4293-9D4E-2A558EDAABB2}" dt="2018-03-25T18:21:05.978" v="700" actId="166"/>
          <ac:picMkLst>
            <pc:docMk/>
            <pc:sldMk cId="4141833406" sldId="274"/>
            <ac:picMk id="46" creationId="{12AF3F83-D6D1-4612-A6D1-CAA419C20E7F}"/>
          </ac:picMkLst>
        </pc:picChg>
        <pc:picChg chg="ord">
          <ac:chgData name="Иннокентий Солнцев" userId="c345689b-ecfc-4a4f-b91d-b2cd3ac6c4a0" providerId="ADAL" clId="{5B0D18B2-0817-4293-9D4E-2A558EDAABB2}" dt="2018-03-25T18:21:05.978" v="700" actId="166"/>
          <ac:picMkLst>
            <pc:docMk/>
            <pc:sldMk cId="4141833406" sldId="274"/>
            <ac:picMk id="47" creationId="{EF3D8379-4ACD-44BD-A1E9-1EA011EF260F}"/>
          </ac:picMkLst>
        </pc:picChg>
        <pc:picChg chg="ord">
          <ac:chgData name="Иннокентий Солнцев" userId="c345689b-ecfc-4a4f-b91d-b2cd3ac6c4a0" providerId="ADAL" clId="{5B0D18B2-0817-4293-9D4E-2A558EDAABB2}" dt="2018-03-25T18:21:05.978" v="700" actId="166"/>
          <ac:picMkLst>
            <pc:docMk/>
            <pc:sldMk cId="4141833406" sldId="274"/>
            <ac:picMk id="48" creationId="{5B3A1E24-B2AE-4DC6-B418-AD22D2A05DAD}"/>
          </ac:picMkLst>
        </pc:picChg>
        <pc:picChg chg="del">
          <ac:chgData name="Иннокентий Солнцев" userId="c345689b-ecfc-4a4f-b91d-b2cd3ac6c4a0" providerId="ADAL" clId="{5B0D18B2-0817-4293-9D4E-2A558EDAABB2}" dt="2018-03-25T17:59:08.667" v="562" actId="478"/>
          <ac:picMkLst>
            <pc:docMk/>
            <pc:sldMk cId="4141833406" sldId="274"/>
            <ac:picMk id="58" creationId="{FE25EA70-34A4-4538-95AA-4AE0F014D632}"/>
          </ac:picMkLst>
        </pc:picChg>
      </pc:sldChg>
      <pc:sldChg chg="modSp add">
        <pc:chgData name="Иннокентий Солнцев" userId="c345689b-ecfc-4a4f-b91d-b2cd3ac6c4a0" providerId="ADAL" clId="{5B0D18B2-0817-4293-9D4E-2A558EDAABB2}" dt="2018-03-25T19:08:21.518" v="1092" actId="1076"/>
        <pc:sldMkLst>
          <pc:docMk/>
          <pc:sldMk cId="1507501422" sldId="280"/>
        </pc:sldMkLst>
        <pc:spChg chg="mod">
          <ac:chgData name="Иннокентий Солнцев" userId="c345689b-ecfc-4a4f-b91d-b2cd3ac6c4a0" providerId="ADAL" clId="{5B0D18B2-0817-4293-9D4E-2A558EDAABB2}" dt="2018-03-25T19:06:37.754" v="1083" actId="20577"/>
          <ac:spMkLst>
            <pc:docMk/>
            <pc:sldMk cId="1507501422" sldId="280"/>
            <ac:spMk id="4" creationId="{FE1C9F0B-9C26-4D41-B108-E4BBD3E6B134}"/>
          </ac:spMkLst>
        </pc:spChg>
        <pc:spChg chg="mod">
          <ac:chgData name="Иннокентий Солнцев" userId="c345689b-ecfc-4a4f-b91d-b2cd3ac6c4a0" providerId="ADAL" clId="{5B0D18B2-0817-4293-9D4E-2A558EDAABB2}" dt="2018-03-25T19:06:15.540" v="1076" actId="1076"/>
          <ac:spMkLst>
            <pc:docMk/>
            <pc:sldMk cId="1507501422" sldId="280"/>
            <ac:spMk id="5" creationId="{FEEE72F9-3C55-4D1D-931A-E3813ABB1635}"/>
          </ac:spMkLst>
        </pc:spChg>
        <pc:spChg chg="mod">
          <ac:chgData name="Иннокентий Солнцев" userId="c345689b-ecfc-4a4f-b91d-b2cd3ac6c4a0" providerId="ADAL" clId="{5B0D18B2-0817-4293-9D4E-2A558EDAABB2}" dt="2018-03-25T19:08:21.518" v="1092" actId="1076"/>
          <ac:spMkLst>
            <pc:docMk/>
            <pc:sldMk cId="1507501422" sldId="280"/>
            <ac:spMk id="6" creationId="{F3DC6623-052C-4CE0-9411-35EE15334153}"/>
          </ac:spMkLst>
        </pc:spChg>
      </pc:sldChg>
      <pc:sldChg chg="addSp delSp modSp add">
        <pc:chgData name="Иннокентий Солнцев" userId="c345689b-ecfc-4a4f-b91d-b2cd3ac6c4a0" providerId="ADAL" clId="{5B0D18B2-0817-4293-9D4E-2A558EDAABB2}" dt="2018-03-25T19:49:58.025" v="1425" actId="1076"/>
        <pc:sldMkLst>
          <pc:docMk/>
          <pc:sldMk cId="3715032733" sldId="281"/>
        </pc:sldMkLst>
        <pc:spChg chg="mod">
          <ac:chgData name="Иннокентий Солнцев" userId="c345689b-ecfc-4a4f-b91d-b2cd3ac6c4a0" providerId="ADAL" clId="{5B0D18B2-0817-4293-9D4E-2A558EDAABB2}" dt="2018-03-25T19:46:51.645" v="1401" actId="6549"/>
          <ac:spMkLst>
            <pc:docMk/>
            <pc:sldMk cId="3715032733" sldId="281"/>
            <ac:spMk id="2" creationId="{F6D4BC5B-3762-466E-9F06-2EF21DA7055C}"/>
          </ac:spMkLst>
        </pc:spChg>
        <pc:spChg chg="mod">
          <ac:chgData name="Иннокентий Солнцев" userId="c345689b-ecfc-4a4f-b91d-b2cd3ac6c4a0" providerId="ADAL" clId="{5B0D18B2-0817-4293-9D4E-2A558EDAABB2}" dt="2018-03-25T19:44:27.330" v="1286" actId="20577"/>
          <ac:spMkLst>
            <pc:docMk/>
            <pc:sldMk cId="3715032733" sldId="281"/>
            <ac:spMk id="3" creationId="{74C6B7FC-DFB4-4CC7-B4B9-41F11AEE0ACF}"/>
          </ac:spMkLst>
        </pc:spChg>
        <pc:spChg chg="mod">
          <ac:chgData name="Иннокентий Солнцев" userId="c345689b-ecfc-4a4f-b91d-b2cd3ac6c4a0" providerId="ADAL" clId="{5B0D18B2-0817-4293-9D4E-2A558EDAABB2}" dt="2018-03-25T19:13:58.164" v="1194" actId="20577"/>
          <ac:spMkLst>
            <pc:docMk/>
            <pc:sldMk cId="3715032733" sldId="281"/>
            <ac:spMk id="30" creationId="{F198C8D2-F3A8-4B60-890B-904D1F7BA1D9}"/>
          </ac:spMkLst>
        </pc:spChg>
        <pc:spChg chg="add del mod">
          <ac:chgData name="Иннокентий Солнцев" userId="c345689b-ecfc-4a4f-b91d-b2cd3ac6c4a0" providerId="ADAL" clId="{5B0D18B2-0817-4293-9D4E-2A558EDAABB2}" dt="2018-03-25T19:44:49.700" v="1311" actId="478"/>
          <ac:spMkLst>
            <pc:docMk/>
            <pc:sldMk cId="3715032733" sldId="281"/>
            <ac:spMk id="31" creationId="{BC566438-67C5-4EAC-BD9B-8C8E34D3FFA8}"/>
          </ac:spMkLst>
        </pc:spChg>
        <pc:spChg chg="add mod">
          <ac:chgData name="Иннокентий Солнцев" userId="c345689b-ecfc-4a4f-b91d-b2cd3ac6c4a0" providerId="ADAL" clId="{5B0D18B2-0817-4293-9D4E-2A558EDAABB2}" dt="2018-03-25T19:44:40.547" v="1310" actId="1036"/>
          <ac:spMkLst>
            <pc:docMk/>
            <pc:sldMk cId="3715032733" sldId="281"/>
            <ac:spMk id="32" creationId="{A6D381FC-0122-499A-8198-2B50037FA6A4}"/>
          </ac:spMkLst>
        </pc:spChg>
        <pc:spChg chg="add mod">
          <ac:chgData name="Иннокентий Солнцев" userId="c345689b-ecfc-4a4f-b91d-b2cd3ac6c4a0" providerId="ADAL" clId="{5B0D18B2-0817-4293-9D4E-2A558EDAABB2}" dt="2018-03-25T19:49:58.025" v="1425" actId="1076"/>
          <ac:spMkLst>
            <pc:docMk/>
            <pc:sldMk cId="3715032733" sldId="281"/>
            <ac:spMk id="33" creationId="{7EA81756-1FDB-465E-8497-0E1C655DD7A4}"/>
          </ac:spMkLst>
        </pc:spChg>
        <pc:grpChg chg="del">
          <ac:chgData name="Иннокентий Солнцев" userId="c345689b-ecfc-4a4f-b91d-b2cd3ac6c4a0" providerId="ADAL" clId="{5B0D18B2-0817-4293-9D4E-2A558EDAABB2}" dt="2018-03-25T19:09:27.875" v="1154" actId="478"/>
          <ac:grpSpMkLst>
            <pc:docMk/>
            <pc:sldMk cId="3715032733" sldId="281"/>
            <ac:grpSpMk id="16" creationId="{350B489A-1067-4A3C-95DB-003411279B81}"/>
          </ac:grpSpMkLst>
        </pc:grpChg>
        <pc:grpChg chg="del">
          <ac:chgData name="Иннокентий Солнцев" userId="c345689b-ecfc-4a4f-b91d-b2cd3ac6c4a0" providerId="ADAL" clId="{5B0D18B2-0817-4293-9D4E-2A558EDAABB2}" dt="2018-03-25T19:09:27.875" v="1154" actId="478"/>
          <ac:grpSpMkLst>
            <pc:docMk/>
            <pc:sldMk cId="3715032733" sldId="281"/>
            <ac:grpSpMk id="29" creationId="{4C366A93-2BC6-4F85-AFA7-7BB802663D5E}"/>
          </ac:grpSpMkLst>
        </pc:grpChg>
      </pc:sldChg>
      <pc:sldChg chg="modSp add">
        <pc:chgData name="Иннокентий Солнцев" userId="c345689b-ecfc-4a4f-b91d-b2cd3ac6c4a0" providerId="ADAL" clId="{5B0D18B2-0817-4293-9D4E-2A558EDAABB2}" dt="2018-03-26T17:22:42.783" v="2115" actId="1076"/>
        <pc:sldMkLst>
          <pc:docMk/>
          <pc:sldMk cId="834704472" sldId="286"/>
        </pc:sldMkLst>
        <pc:spChg chg="mod">
          <ac:chgData name="Иннокентий Солнцев" userId="c345689b-ecfc-4a4f-b91d-b2cd3ac6c4a0" providerId="ADAL" clId="{5B0D18B2-0817-4293-9D4E-2A558EDAABB2}" dt="2018-03-26T17:08:02.598" v="1984" actId="20577"/>
          <ac:spMkLst>
            <pc:docMk/>
            <pc:sldMk cId="834704472" sldId="286"/>
            <ac:spMk id="2" creationId="{F31C6616-FECF-48BE-935A-3186306EFFF1}"/>
          </ac:spMkLst>
        </pc:spChg>
        <pc:spChg chg="mod">
          <ac:chgData name="Иннокентий Солнцев" userId="c345689b-ecfc-4a4f-b91d-b2cd3ac6c4a0" providerId="ADAL" clId="{5B0D18B2-0817-4293-9D4E-2A558EDAABB2}" dt="2018-03-26T17:07:07.165" v="1950" actId="20577"/>
          <ac:spMkLst>
            <pc:docMk/>
            <pc:sldMk cId="834704472" sldId="286"/>
            <ac:spMk id="3" creationId="{0A5C2FEB-E67B-459D-9DB8-0E6DBBAD7BE5}"/>
          </ac:spMkLst>
        </pc:spChg>
        <pc:spChg chg="mod">
          <ac:chgData name="Иннокентий Солнцев" userId="c345689b-ecfc-4a4f-b91d-b2cd3ac6c4a0" providerId="ADAL" clId="{5B0D18B2-0817-4293-9D4E-2A558EDAABB2}" dt="2018-03-26T17:22:42.783" v="2115" actId="1076"/>
          <ac:spMkLst>
            <pc:docMk/>
            <pc:sldMk cId="834704472" sldId="286"/>
            <ac:spMk id="27" creationId="{C4715EF9-6E9E-4409-BD74-B1D5B99EAB24}"/>
          </ac:spMkLst>
        </pc:spChg>
      </pc:sldChg>
      <pc:sldChg chg="addSp modSp add">
        <pc:chgData name="Иннокентий Солнцев" userId="c345689b-ecfc-4a4f-b91d-b2cd3ac6c4a0" providerId="ADAL" clId="{5B0D18B2-0817-4293-9D4E-2A558EDAABB2}" dt="2018-03-26T17:48:38.421" v="2475" actId="20577"/>
        <pc:sldMkLst>
          <pc:docMk/>
          <pc:sldMk cId="608940258" sldId="287"/>
        </pc:sldMkLst>
        <pc:spChg chg="mod">
          <ac:chgData name="Иннокентий Солнцев" userId="c345689b-ecfc-4a4f-b91d-b2cd3ac6c4a0" providerId="ADAL" clId="{5B0D18B2-0817-4293-9D4E-2A558EDAABB2}" dt="2018-03-26T17:46:51.265" v="2390" actId="20577"/>
          <ac:spMkLst>
            <pc:docMk/>
            <pc:sldMk cId="608940258" sldId="287"/>
            <ac:spMk id="2" creationId="{879D46EF-3132-4F9C-A5FB-91DDDF8DF47B}"/>
          </ac:spMkLst>
        </pc:spChg>
        <pc:spChg chg="mod">
          <ac:chgData name="Иннокентий Солнцев" userId="c345689b-ecfc-4a4f-b91d-b2cd3ac6c4a0" providerId="ADAL" clId="{5B0D18B2-0817-4293-9D4E-2A558EDAABB2}" dt="2018-03-26T17:23:18.279" v="2119" actId="20577"/>
          <ac:spMkLst>
            <pc:docMk/>
            <pc:sldMk cId="608940258" sldId="287"/>
            <ac:spMk id="3" creationId="{E7C5892D-CEF4-49B5-BE94-1039B1890FB3}"/>
          </ac:spMkLst>
        </pc:spChg>
        <pc:spChg chg="mod">
          <ac:chgData name="Иннокентий Солнцев" userId="c345689b-ecfc-4a4f-b91d-b2cd3ac6c4a0" providerId="ADAL" clId="{5B0D18B2-0817-4293-9D4E-2A558EDAABB2}" dt="2018-03-26T17:47:21.156" v="2419" actId="20577"/>
          <ac:spMkLst>
            <pc:docMk/>
            <pc:sldMk cId="608940258" sldId="287"/>
            <ac:spMk id="4" creationId="{35854646-3B04-43A5-A15E-183F8C40EA8E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6" creationId="{1D6DBAE1-8059-4D99-8860-37030A071DFC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9" creationId="{87A6205B-8E11-4DDE-85FF-3133197BB64D}"/>
          </ac:spMkLst>
        </pc:spChg>
        <pc:spChg chg="mod">
          <ac:chgData name="Иннокентий Солнцев" userId="c345689b-ecfc-4a4f-b91d-b2cd3ac6c4a0" providerId="ADAL" clId="{5B0D18B2-0817-4293-9D4E-2A558EDAABB2}" dt="2018-03-26T17:47:36.116" v="2446" actId="20577"/>
          <ac:spMkLst>
            <pc:docMk/>
            <pc:sldMk cId="608940258" sldId="287"/>
            <ac:spMk id="10" creationId="{8FE51E7F-611E-4F86-819E-8CEE6D20FFF6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13" creationId="{E6A1F31F-2347-4555-B9EA-0DD0AA3954EA}"/>
          </ac:spMkLst>
        </pc:spChg>
        <pc:spChg chg="mod">
          <ac:chgData name="Иннокентий Солнцев" userId="c345689b-ecfc-4a4f-b91d-b2cd3ac6c4a0" providerId="ADAL" clId="{5B0D18B2-0817-4293-9D4E-2A558EDAABB2}" dt="2018-03-26T17:24:51.089" v="2311" actId="1035"/>
          <ac:spMkLst>
            <pc:docMk/>
            <pc:sldMk cId="608940258" sldId="287"/>
            <ac:spMk id="17" creationId="{F6759AA9-5549-4021-AE47-7C0BB7B3520D}"/>
          </ac:spMkLst>
        </pc:spChg>
        <pc:spChg chg="mod">
          <ac:chgData name="Иннокентий Солнцев" userId="c345689b-ecfc-4a4f-b91d-b2cd3ac6c4a0" providerId="ADAL" clId="{5B0D18B2-0817-4293-9D4E-2A558EDAABB2}" dt="2018-03-26T17:47:44.670" v="2451" actId="20577"/>
          <ac:spMkLst>
            <pc:docMk/>
            <pc:sldMk cId="608940258" sldId="287"/>
            <ac:spMk id="18" creationId="{D14DE9E8-D929-4679-BEF6-04B64C592E63}"/>
          </ac:spMkLst>
        </pc:spChg>
        <pc:spChg chg="add mod">
          <ac:chgData name="Иннокентий Солнцев" userId="c345689b-ecfc-4a4f-b91d-b2cd3ac6c4a0" providerId="ADAL" clId="{5B0D18B2-0817-4293-9D4E-2A558EDAABB2}" dt="2018-03-26T17:48:38.421" v="2475" actId="20577"/>
          <ac:spMkLst>
            <pc:docMk/>
            <pc:sldMk cId="608940258" sldId="287"/>
            <ac:spMk id="19" creationId="{00D0E70E-2797-4B8F-B722-C404CD126875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0" creationId="{1CA9BD9C-075F-4553-A55D-70067B3CBB5A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1" creationId="{C65FF170-9174-4C26-B1F9-835C8D146566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3" creationId="{FFA734EB-69CE-4478-AB8D-CE709B921D5F}"/>
          </ac:spMkLst>
        </pc:spChg>
        <pc:spChg chg="add mod">
          <ac:chgData name="Иннокентий Солнцев" userId="c345689b-ecfc-4a4f-b91d-b2cd3ac6c4a0" providerId="ADAL" clId="{5B0D18B2-0817-4293-9D4E-2A558EDAABB2}" dt="2018-03-26T17:47:56.200" v="2452" actId="20577"/>
          <ac:spMkLst>
            <pc:docMk/>
            <pc:sldMk cId="608940258" sldId="287"/>
            <ac:spMk id="25" creationId="{7994286A-0AA1-47C8-A9BA-9FBF3B63803B}"/>
          </ac:spMkLst>
        </pc:spChg>
        <pc:spChg chg="add mod">
          <ac:chgData name="Иннокентий Солнцев" userId="c345689b-ecfc-4a4f-b91d-b2cd3ac6c4a0" providerId="ADAL" clId="{5B0D18B2-0817-4293-9D4E-2A558EDAABB2}" dt="2018-03-26T17:48:04.925" v="2453" actId="20577"/>
          <ac:spMkLst>
            <pc:docMk/>
            <pc:sldMk cId="608940258" sldId="287"/>
            <ac:spMk id="26" creationId="{9CA4E48F-1959-4225-8151-12BE312A2C3B}"/>
          </ac:spMkLst>
        </pc:spChg>
        <pc:spChg chg="add mod">
          <ac:chgData name="Иннокентий Солнцев" userId="c345689b-ecfc-4a4f-b91d-b2cd3ac6c4a0" providerId="ADAL" clId="{5B0D18B2-0817-4293-9D4E-2A558EDAABB2}" dt="2018-03-26T17:25:38.250" v="2360" actId="1036"/>
          <ac:spMkLst>
            <pc:docMk/>
            <pc:sldMk cId="608940258" sldId="287"/>
            <ac:spMk id="28" creationId="{62DD0405-8638-471F-89B8-7038E0123D5F}"/>
          </ac:spMkLst>
        </pc:sp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5" creationId="{9B21F3F4-5A1B-49B8-A9C7-7111A24CB656}"/>
          </ac:picMkLst>
        </pc:pic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11" creationId="{93F9C842-B5ED-48C5-80EB-00FD6CECCED3}"/>
          </ac:picMkLst>
        </pc:pic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12" creationId="{7C479685-81C2-42E2-A7AD-8E64AEA8E05D}"/>
          </ac:picMkLst>
        </pc:picChg>
        <pc:picChg chg="mod">
          <ac:chgData name="Иннокентий Солнцев" userId="c345689b-ecfc-4a4f-b91d-b2cd3ac6c4a0" providerId="ADAL" clId="{5B0D18B2-0817-4293-9D4E-2A558EDAABB2}" dt="2018-03-26T17:24:51.089" v="2311" actId="1035"/>
          <ac:picMkLst>
            <pc:docMk/>
            <pc:sldMk cId="608940258" sldId="287"/>
            <ac:picMk id="15" creationId="{D6C25B20-CC54-4D68-B18C-6556C84E32B2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16" creationId="{91E5D630-AE16-4567-87A5-64F15A3DA333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22" creationId="{EB0667EC-A4C0-4B75-BDCA-4441842253D8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24" creationId="{268713D9-5AAF-4F09-9634-88FB0D275F01}"/>
          </ac:picMkLst>
        </pc:picChg>
        <pc:picChg chg="add mod">
          <ac:chgData name="Иннокентий Солнцев" userId="c345689b-ecfc-4a4f-b91d-b2cd3ac6c4a0" providerId="ADAL" clId="{5B0D18B2-0817-4293-9D4E-2A558EDAABB2}" dt="2018-03-26T17:25:38.250" v="2360" actId="1036"/>
          <ac:picMkLst>
            <pc:docMk/>
            <pc:sldMk cId="608940258" sldId="287"/>
            <ac:picMk id="27" creationId="{4DA1429A-9AE0-4BF3-AC61-240DF15D4CF0}"/>
          </ac:picMkLst>
        </pc:picChg>
      </pc:sldChg>
      <pc:sldChg chg="addSp delSp modSp add del">
        <pc:chgData name="Иннокентий Солнцев" userId="c345689b-ecfc-4a4f-b91d-b2cd3ac6c4a0" providerId="ADAL" clId="{5B0D18B2-0817-4293-9D4E-2A558EDAABB2}" dt="2018-03-26T19:47:55.943" v="3641" actId="1076"/>
        <pc:sldMkLst>
          <pc:docMk/>
          <pc:sldMk cId="2445346539" sldId="292"/>
        </pc:sldMkLst>
        <pc:spChg chg="mod">
          <ac:chgData name="Иннокентий Солнцев" userId="c345689b-ecfc-4a4f-b91d-b2cd3ac6c4a0" providerId="ADAL" clId="{5B0D18B2-0817-4293-9D4E-2A558EDAABB2}" dt="2018-03-26T19:42:52.638" v="3619" actId="15"/>
          <ac:spMkLst>
            <pc:docMk/>
            <pc:sldMk cId="2445346539" sldId="292"/>
            <ac:spMk id="2" creationId="{96BF02EA-EE28-421B-9B8F-43D495C10B4E}"/>
          </ac:spMkLst>
        </pc:spChg>
        <pc:spChg chg="mod">
          <ac:chgData name="Иннокентий Солнцев" userId="c345689b-ecfc-4a4f-b91d-b2cd3ac6c4a0" providerId="ADAL" clId="{5B0D18B2-0817-4293-9D4E-2A558EDAABB2}" dt="2018-03-26T18:28:58.150" v="3190" actId="20577"/>
          <ac:spMkLst>
            <pc:docMk/>
            <pc:sldMk cId="2445346539" sldId="292"/>
            <ac:spMk id="3" creationId="{346230CD-68E0-405B-9255-01F6E48AEC76}"/>
          </ac:spMkLst>
        </pc:spChg>
        <pc:spChg chg="mod">
          <ac:chgData name="Иннокентий Солнцев" userId="c345689b-ecfc-4a4f-b91d-b2cd3ac6c4a0" providerId="ADAL" clId="{5B0D18B2-0817-4293-9D4E-2A558EDAABB2}" dt="2018-03-26T19:45:21.066" v="3636" actId="1076"/>
          <ac:spMkLst>
            <pc:docMk/>
            <pc:sldMk cId="2445346539" sldId="292"/>
            <ac:spMk id="4" creationId="{21200DC2-61D2-45D4-9BFB-30B72EBF26DF}"/>
          </ac:spMkLst>
        </pc:spChg>
        <pc:spChg chg="del">
          <ac:chgData name="Иннокентий Солнцев" userId="c345689b-ecfc-4a4f-b91d-b2cd3ac6c4a0" providerId="ADAL" clId="{5B0D18B2-0817-4293-9D4E-2A558EDAABB2}" dt="2018-03-26T18:30:09.609" v="3255" actId="478"/>
          <ac:spMkLst>
            <pc:docMk/>
            <pc:sldMk cId="2445346539" sldId="292"/>
            <ac:spMk id="5" creationId="{8F8BA160-60D6-45F0-AB16-22BAA033CF02}"/>
          </ac:spMkLst>
        </pc:spChg>
        <pc:spChg chg="del">
          <ac:chgData name="Иннокентий Солнцев" userId="c345689b-ecfc-4a4f-b91d-b2cd3ac6c4a0" providerId="ADAL" clId="{5B0D18B2-0817-4293-9D4E-2A558EDAABB2}" dt="2018-03-26T18:30:11.219" v="3256" actId="478"/>
          <ac:spMkLst>
            <pc:docMk/>
            <pc:sldMk cId="2445346539" sldId="292"/>
            <ac:spMk id="6" creationId="{D3A3A775-09BD-472B-8A94-71F4DADFB163}"/>
          </ac:spMkLst>
        </pc:spChg>
        <pc:spChg chg="add mod">
          <ac:chgData name="Иннокентий Солнцев" userId="c345689b-ecfc-4a4f-b91d-b2cd3ac6c4a0" providerId="ADAL" clId="{5B0D18B2-0817-4293-9D4E-2A558EDAABB2}" dt="2018-03-26T19:47:55.943" v="3641" actId="1076"/>
          <ac:spMkLst>
            <pc:docMk/>
            <pc:sldMk cId="2445346539" sldId="292"/>
            <ac:spMk id="7" creationId="{1E95AFF0-EF9B-4BBA-B661-FCFB129ABC1E}"/>
          </ac:spMkLst>
        </pc:spChg>
      </pc:sldChg>
      <pc:sldChg chg="delSp modSp add">
        <pc:chgData name="Иннокентий Солнцев" userId="c345689b-ecfc-4a4f-b91d-b2cd3ac6c4a0" providerId="ADAL" clId="{5B0D18B2-0817-4293-9D4E-2A558EDAABB2}" dt="2018-03-26T18:07:12.378" v="3057" actId="20577"/>
        <pc:sldMkLst>
          <pc:docMk/>
          <pc:sldMk cId="1428438712" sldId="299"/>
        </pc:sldMkLst>
        <pc:spChg chg="mod">
          <ac:chgData name="Иннокентий Солнцев" userId="c345689b-ecfc-4a4f-b91d-b2cd3ac6c4a0" providerId="ADAL" clId="{5B0D18B2-0817-4293-9D4E-2A558EDAABB2}" dt="2018-03-26T18:05:06.330" v="3013" actId="20577"/>
          <ac:spMkLst>
            <pc:docMk/>
            <pc:sldMk cId="1428438712" sldId="299"/>
            <ac:spMk id="2" creationId="{53E8A229-1E0F-4DA1-9988-FD8C0FA6E775}"/>
          </ac:spMkLst>
        </pc:spChg>
        <pc:spChg chg="mod">
          <ac:chgData name="Иннокентий Солнцев" userId="c345689b-ecfc-4a4f-b91d-b2cd3ac6c4a0" providerId="ADAL" clId="{5B0D18B2-0817-4293-9D4E-2A558EDAABB2}" dt="2018-03-26T18:07:12.378" v="3057" actId="20577"/>
          <ac:spMkLst>
            <pc:docMk/>
            <pc:sldMk cId="1428438712" sldId="299"/>
            <ac:spMk id="4" creationId="{426ABCA2-28B9-4995-86DD-117B7D314C49}"/>
          </ac:spMkLst>
        </pc:spChg>
        <pc:spChg chg="del mod">
          <ac:chgData name="Иннокентий Солнцев" userId="c345689b-ecfc-4a4f-b91d-b2cd3ac6c4a0" providerId="ADAL" clId="{5B0D18B2-0817-4293-9D4E-2A558EDAABB2}" dt="2018-03-26T18:03:29.512" v="2864" actId="478"/>
          <ac:spMkLst>
            <pc:docMk/>
            <pc:sldMk cId="1428438712" sldId="299"/>
            <ac:spMk id="5" creationId="{DA6375B4-B1E5-4FB0-A0C6-C8589C44145F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9:02:53.397" v="1043" actId="20577"/>
        <pc:sldMkLst>
          <pc:docMk/>
          <pc:sldMk cId="2363159279" sldId="304"/>
        </pc:sldMkLst>
        <pc:spChg chg="mod">
          <ac:chgData name="Иннокентий Солнцев" userId="c345689b-ecfc-4a4f-b91d-b2cd3ac6c4a0" providerId="ADAL" clId="{5B0D18B2-0817-4293-9D4E-2A558EDAABB2}" dt="2018-03-25T19:02:53.397" v="1043" actId="20577"/>
          <ac:spMkLst>
            <pc:docMk/>
            <pc:sldMk cId="2363159279" sldId="304"/>
            <ac:spMk id="6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5B0D18B2-0817-4293-9D4E-2A558EDAABB2}" dt="2018-03-25T18:58:58.399" v="1003" actId="20577"/>
        <pc:sldMkLst>
          <pc:docMk/>
          <pc:sldMk cId="3357972050" sldId="305"/>
        </pc:sldMkLst>
        <pc:spChg chg="mod">
          <ac:chgData name="Иннокентий Солнцев" userId="c345689b-ecfc-4a4f-b91d-b2cd3ac6c4a0" providerId="ADAL" clId="{5B0D18B2-0817-4293-9D4E-2A558EDAABB2}" dt="2018-03-25T18:52:05.188" v="939" actId="20577"/>
          <ac:spMkLst>
            <pc:docMk/>
            <pc:sldMk cId="3357972050" sldId="305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8:52:02.892" v="937" actId="20577"/>
          <ac:spMkLst>
            <pc:docMk/>
            <pc:sldMk cId="3357972050" sldId="305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5B0D18B2-0817-4293-9D4E-2A558EDAABB2}" dt="2018-03-25T18:58:58.399" v="1003" actId="20577"/>
          <ac:spMkLst>
            <pc:docMk/>
            <pc:sldMk cId="3357972050" sldId="305"/>
            <ac:spMk id="6" creationId="{00000000-0000-0000-0000-000000000000}"/>
          </ac:spMkLst>
        </pc:spChg>
      </pc:sldChg>
    </pc:docChg>
  </pc:docChgLst>
  <pc:docChgLst>
    <pc:chgData name="Иннокентий Солнцев" userId="c345689b-ecfc-4a4f-b91d-b2cd3ac6c4a0" providerId="ADAL" clId="{5B279146-31E2-4E65-940E-CAC7962106A6}"/>
    <pc:docChg chg="undo custSel addSld delSld modSld modMainMaster">
      <pc:chgData name="Иннокентий Солнцев" userId="c345689b-ecfc-4a4f-b91d-b2cd3ac6c4a0" providerId="ADAL" clId="{5B279146-31E2-4E65-940E-CAC7962106A6}" dt="2018-04-16T22:37:50.016" v="3787"/>
      <pc:docMkLst>
        <pc:docMk/>
      </pc:docMkLst>
      <pc:sldChg chg="modSp">
        <pc:chgData name="Иннокентий Солнцев" userId="c345689b-ecfc-4a4f-b91d-b2cd3ac6c4a0" providerId="ADAL" clId="{5B279146-31E2-4E65-940E-CAC7962106A6}" dt="2018-04-09T11:00:40.279" v="3775" actId="113"/>
        <pc:sldMkLst>
          <pc:docMk/>
          <pc:sldMk cId="3582200542" sldId="256"/>
        </pc:sldMkLst>
        <pc:spChg chg="mod">
          <ac:chgData name="Иннокентий Солнцев" userId="c345689b-ecfc-4a4f-b91d-b2cd3ac6c4a0" providerId="ADAL" clId="{5B279146-31E2-4E65-940E-CAC7962106A6}" dt="2018-03-26T20:25:03.014" v="21" actId="20577"/>
          <ac:spMkLst>
            <pc:docMk/>
            <pc:sldMk cId="3582200542" sldId="256"/>
            <ac:spMk id="10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4-09T11:00:40.279" v="3775" actId="113"/>
          <ac:spMkLst>
            <pc:docMk/>
            <pc:sldMk cId="3582200542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16T22:37:50.016" v="3787"/>
        <pc:sldMkLst>
          <pc:docMk/>
          <pc:sldMk cId="2688207008" sldId="257"/>
        </pc:sldMkLst>
        <pc:spChg chg="mod">
          <ac:chgData name="Иннокентий Солнцев" userId="c345689b-ecfc-4a4f-b91d-b2cd3ac6c4a0" providerId="ADAL" clId="{5B279146-31E2-4E65-940E-CAC7962106A6}" dt="2018-03-26T21:41:46.061" v="1673" actId="14"/>
          <ac:spMkLst>
            <pc:docMk/>
            <pc:sldMk cId="2688207008" sldId="257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688207008" sldId="257"/>
            <ac:spMk id="7" creationId="{B4330DD1-8E6B-4B29-8895-47A5FBB551B7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688207008" sldId="257"/>
            <ac:spMk id="8" creationId="{A3084BE8-B39F-445B-8B52-0C53A7F83B09}"/>
          </ac:spMkLst>
        </pc:spChg>
        <pc:spChg chg="mod">
          <ac:chgData name="Иннокентий Солнцев" userId="c345689b-ecfc-4a4f-b91d-b2cd3ac6c4a0" providerId="ADAL" clId="{5B279146-31E2-4E65-940E-CAC7962106A6}" dt="2018-03-26T20:40:17.442" v="729" actId="1076"/>
          <ac:spMkLst>
            <pc:docMk/>
            <pc:sldMk cId="2688207008" sldId="257"/>
            <ac:spMk id="13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688207008" sldId="257"/>
            <ac:spMk id="14" creationId="{64A1BD36-9391-441A-9D0E-065D060B1C18}"/>
          </ac:spMkLst>
        </pc:spChg>
        <pc:spChg chg="mod">
          <ac:chgData name="Иннокентий Солнцев" userId="c345689b-ecfc-4a4f-b91d-b2cd3ac6c4a0" providerId="ADAL" clId="{5B279146-31E2-4E65-940E-CAC7962106A6}" dt="2018-03-26T21:41:53.070" v="1674" actId="1076"/>
          <ac:spMkLst>
            <pc:docMk/>
            <pc:sldMk cId="2688207008" sldId="257"/>
            <ac:spMk id="16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1:41:53.070" v="1674" actId="1076"/>
          <ac:spMkLst>
            <pc:docMk/>
            <pc:sldMk cId="2688207008" sldId="257"/>
            <ac:spMk id="17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0:49:29.852" v="825" actId="1076"/>
          <ac:spMkLst>
            <pc:docMk/>
            <pc:sldMk cId="2688207008" sldId="257"/>
            <ac:spMk id="18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688207008" sldId="257"/>
            <ac:spMk id="21" creationId="{B0F05ED6-A57A-4E20-84E6-C9D9474BC4D5}"/>
          </ac:spMkLst>
        </pc:spChg>
        <pc:grpChg chg="mod">
          <ac:chgData name="Иннокентий Солнцев" userId="c345689b-ecfc-4a4f-b91d-b2cd3ac6c4a0" providerId="ADAL" clId="{5B279146-31E2-4E65-940E-CAC7962106A6}" dt="2018-03-26T21:41:53.070" v="1674" actId="1076"/>
          <ac:grpSpMkLst>
            <pc:docMk/>
            <pc:sldMk cId="2688207008" sldId="257"/>
            <ac:grpSpMk id="15" creationId="{00000000-0000-0000-0000-000000000000}"/>
          </ac:grpSpMkLst>
        </pc:grpChg>
        <pc:picChg chg="mod">
          <ac:chgData name="Иннокентий Солнцев" userId="c345689b-ecfc-4a4f-b91d-b2cd3ac6c4a0" providerId="ADAL" clId="{5B279146-31E2-4E65-940E-CAC7962106A6}" dt="2018-03-26T21:41:53.070" v="1674" actId="1076"/>
          <ac:picMkLst>
            <pc:docMk/>
            <pc:sldMk cId="2688207008" sldId="257"/>
            <ac:picMk id="19" creationId="{00000000-0000-0000-0000-000000000000}"/>
          </ac:picMkLst>
        </pc:picChg>
        <pc:picChg chg="mod">
          <ac:chgData name="Иннокентий Солнцев" userId="c345689b-ecfc-4a4f-b91d-b2cd3ac6c4a0" providerId="ADAL" clId="{5B279146-31E2-4E65-940E-CAC7962106A6}" dt="2018-03-26T21:41:53.070" v="1674" actId="1076"/>
          <ac:picMkLst>
            <pc:docMk/>
            <pc:sldMk cId="2688207008" sldId="257"/>
            <ac:picMk id="20" creationId="{00000000-0000-0000-0000-000000000000}"/>
          </ac:picMkLst>
        </pc:picChg>
        <pc:picChg chg="add del">
          <ac:chgData name="Иннокентий Солнцев" userId="c345689b-ecfc-4a4f-b91d-b2cd3ac6c4a0" providerId="ADAL" clId="{5B279146-31E2-4E65-940E-CAC7962106A6}" dt="2018-04-16T22:37:50.016" v="3787"/>
          <ac:picMkLst>
            <pc:docMk/>
            <pc:sldMk cId="2688207008" sldId="257"/>
            <ac:picMk id="21" creationId="{03F4171C-084B-45F2-9033-42FDD58773C5}"/>
          </ac:picMkLst>
        </pc:pic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3049627348" sldId="258"/>
        </pc:sldMkLst>
        <pc:spChg chg="mod">
          <ac:chgData name="Иннокентий Солнцев" userId="c345689b-ecfc-4a4f-b91d-b2cd3ac6c4a0" providerId="ADAL" clId="{5B279146-31E2-4E65-940E-CAC7962106A6}" dt="2018-03-26T20:53:43.505" v="890" actId="20577"/>
          <ac:spMkLst>
            <pc:docMk/>
            <pc:sldMk cId="3049627348" sldId="258"/>
            <ac:spMk id="2" creationId="{00000000-0000-0000-0000-000000000000}"/>
          </ac:spMkLst>
        </pc:spChg>
        <pc:spChg chg="del">
          <ac:chgData name="Иннокентий Солнцев" userId="c345689b-ecfc-4a4f-b91d-b2cd3ac6c4a0" providerId="ADAL" clId="{5B279146-31E2-4E65-940E-CAC7962106A6}" dt="2018-03-26T20:51:18.896" v="830" actId="478"/>
          <ac:spMkLst>
            <pc:docMk/>
            <pc:sldMk cId="3049627348" sldId="258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049627348" sldId="258"/>
            <ac:spMk id="6" creationId="{665EB9DA-B701-4587-9457-89522557C026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049627348" sldId="258"/>
            <ac:spMk id="7" creationId="{F053EA43-3B85-4A17-A684-CCBF8BDA1757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049627348" sldId="258"/>
            <ac:spMk id="8" creationId="{42B8C133-3C88-489B-9DCF-300865336FEE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049627348" sldId="258"/>
            <ac:spMk id="9" creationId="{EEA22F42-7557-4570-8255-76E30FEF9BFF}"/>
          </ac:spMkLst>
        </pc:spChg>
        <pc:spChg chg="mod">
          <ac:chgData name="Иннокентий Солнцев" userId="c345689b-ecfc-4a4f-b91d-b2cd3ac6c4a0" providerId="ADAL" clId="{5B279146-31E2-4E65-940E-CAC7962106A6}" dt="2018-03-26T20:53:38.222" v="888" actId="20577"/>
          <ac:spMkLst>
            <pc:docMk/>
            <pc:sldMk cId="3049627348" sldId="258"/>
            <ac:spMk id="11" creationId="{D52BD2D5-3A39-4465-9B6F-4C41174C737E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2309737981" sldId="265"/>
        </pc:sldMkLst>
        <pc:spChg chg="mod">
          <ac:chgData name="Иннокентий Солнцев" userId="c345689b-ecfc-4a4f-b91d-b2cd3ac6c4a0" providerId="ADAL" clId="{5B279146-31E2-4E65-940E-CAC7962106A6}" dt="2018-03-26T21:50:38.428" v="2133" actId="20577"/>
          <ac:spMkLst>
            <pc:docMk/>
            <pc:sldMk cId="2309737981" sldId="265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1:49:50.644" v="2111" actId="20577"/>
          <ac:spMkLst>
            <pc:docMk/>
            <pc:sldMk cId="2309737981" sldId="265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09737981" sldId="265"/>
            <ac:spMk id="6" creationId="{EFD3333D-1D9E-4F2E-A830-213569B05796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09737981" sldId="265"/>
            <ac:spMk id="7" creationId="{6382093B-C9E9-4337-96B3-52D9BD679B74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09737981" sldId="265"/>
            <ac:spMk id="8" creationId="{5E3156F8-2C2D-4B1F-A9FC-39868AC7D2B5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09737981" sldId="265"/>
            <ac:spMk id="9" creationId="{1477C5F6-6037-41DA-8022-A276E07CAFE3}"/>
          </ac:spMkLst>
        </pc:spChg>
        <pc:spChg chg="mod">
          <ac:chgData name="Иннокентий Солнцев" userId="c345689b-ecfc-4a4f-b91d-b2cd3ac6c4a0" providerId="ADAL" clId="{5B279146-31E2-4E65-940E-CAC7962106A6}" dt="2018-03-26T21:46:26.529" v="1905" actId="1035"/>
          <ac:spMkLst>
            <pc:docMk/>
            <pc:sldMk cId="2309737981" sldId="265"/>
            <ac:spMk id="14" creationId="{00000000-0000-0000-0000-000000000000}"/>
          </ac:spMkLst>
        </pc:spChg>
        <pc:spChg chg="del mod">
          <ac:chgData name="Иннокентий Солнцев" userId="c345689b-ecfc-4a4f-b91d-b2cd3ac6c4a0" providerId="ADAL" clId="{5B279146-31E2-4E65-940E-CAC7962106A6}" dt="2018-03-26T21:49:34.613" v="2070" actId="478"/>
          <ac:spMkLst>
            <pc:docMk/>
            <pc:sldMk cId="2309737981" sldId="265"/>
            <ac:spMk id="16" creationId="{00000000-0000-0000-0000-000000000000}"/>
          </ac:spMkLst>
        </pc:spChg>
        <pc:spChg chg="del mod">
          <ac:chgData name="Иннокентий Солнцев" userId="c345689b-ecfc-4a4f-b91d-b2cd3ac6c4a0" providerId="ADAL" clId="{5B279146-31E2-4E65-940E-CAC7962106A6}" dt="2018-03-26T21:49:34.613" v="2070" actId="478"/>
          <ac:spMkLst>
            <pc:docMk/>
            <pc:sldMk cId="2309737981" sldId="265"/>
            <ac:spMk id="17" creationId="{00000000-0000-0000-0000-000000000000}"/>
          </ac:spMkLst>
        </pc:spChg>
        <pc:spChg chg="del mod">
          <ac:chgData name="Иннокентий Солнцев" userId="c345689b-ecfc-4a4f-b91d-b2cd3ac6c4a0" providerId="ADAL" clId="{5B279146-31E2-4E65-940E-CAC7962106A6}" dt="2018-03-26T21:44:04.643" v="1740" actId="478"/>
          <ac:spMkLst>
            <pc:docMk/>
            <pc:sldMk cId="2309737981" sldId="265"/>
            <ac:spMk id="18" creationId="{00000000-0000-0000-0000-000000000000}"/>
          </ac:spMkLst>
        </pc:spChg>
        <pc:spChg chg="add mod">
          <ac:chgData name="Иннокентий Солнцев" userId="c345689b-ecfc-4a4f-b91d-b2cd3ac6c4a0" providerId="ADAL" clId="{5B279146-31E2-4E65-940E-CAC7962106A6}" dt="2018-03-26T21:50:33.808" v="2129" actId="1076"/>
          <ac:spMkLst>
            <pc:docMk/>
            <pc:sldMk cId="2309737981" sldId="265"/>
            <ac:spMk id="21" creationId="{A47B3F90-B47C-4BFF-916E-7362A5645BDC}"/>
          </ac:spMkLst>
        </pc:spChg>
        <pc:grpChg chg="del mod">
          <ac:chgData name="Иннокентий Солнцев" userId="c345689b-ecfc-4a4f-b91d-b2cd3ac6c4a0" providerId="ADAL" clId="{5B279146-31E2-4E65-940E-CAC7962106A6}" dt="2018-03-26T21:49:34.613" v="2070" actId="478"/>
          <ac:grpSpMkLst>
            <pc:docMk/>
            <pc:sldMk cId="2309737981" sldId="265"/>
            <ac:grpSpMk id="15" creationId="{00000000-0000-0000-0000-000000000000}"/>
          </ac:grpSpMkLst>
        </pc:grpChg>
        <pc:picChg chg="del mod">
          <ac:chgData name="Иннокентий Солнцев" userId="c345689b-ecfc-4a4f-b91d-b2cd3ac6c4a0" providerId="ADAL" clId="{5B279146-31E2-4E65-940E-CAC7962106A6}" dt="2018-03-26T21:49:34.613" v="2070" actId="478"/>
          <ac:picMkLst>
            <pc:docMk/>
            <pc:sldMk cId="2309737981" sldId="265"/>
            <ac:picMk id="19" creationId="{00000000-0000-0000-0000-000000000000}"/>
          </ac:picMkLst>
        </pc:picChg>
        <pc:picChg chg="del mod">
          <ac:chgData name="Иннокентий Солнцев" userId="c345689b-ecfc-4a4f-b91d-b2cd3ac6c4a0" providerId="ADAL" clId="{5B279146-31E2-4E65-940E-CAC7962106A6}" dt="2018-03-26T21:49:34.613" v="2070" actId="478"/>
          <ac:picMkLst>
            <pc:docMk/>
            <pc:sldMk cId="2309737981" sldId="265"/>
            <ac:picMk id="20" creationId="{00000000-0000-0000-0000-000000000000}"/>
          </ac:picMkLst>
        </pc:pic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1675897508" sldId="269"/>
        </pc:sldMkLst>
        <pc:spChg chg="mod">
          <ac:chgData name="Иннокентий Солнцев" userId="c345689b-ecfc-4a4f-b91d-b2cd3ac6c4a0" providerId="ADAL" clId="{5B279146-31E2-4E65-940E-CAC7962106A6}" dt="2018-03-26T21:56:34.825" v="2336" actId="20577"/>
          <ac:spMkLst>
            <pc:docMk/>
            <pc:sldMk cId="1675897508" sldId="269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1:51:37.396" v="2138" actId="20577"/>
          <ac:spMkLst>
            <pc:docMk/>
            <pc:sldMk cId="1675897508" sldId="269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675897508" sldId="269"/>
            <ac:spMk id="6" creationId="{9B3C44C1-0460-4554-886D-5A4794237359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675897508" sldId="269"/>
            <ac:spMk id="7" creationId="{5C864428-BB11-4F08-B3FF-258494B2061C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675897508" sldId="269"/>
            <ac:spMk id="8" creationId="{8AE677BA-48B8-4504-8921-7AD11C750961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675897508" sldId="269"/>
            <ac:spMk id="9" creationId="{D330F712-2690-44A5-B8DC-DE1F665E5B9F}"/>
          </ac:spMkLst>
        </pc:spChg>
        <pc:spChg chg="mod">
          <ac:chgData name="Иннокентий Солнцев" userId="c345689b-ecfc-4a4f-b91d-b2cd3ac6c4a0" providerId="ADAL" clId="{5B279146-31E2-4E65-940E-CAC7962106A6}" dt="2018-03-26T23:03:08.982" v="3348" actId="20577"/>
          <ac:spMkLst>
            <pc:docMk/>
            <pc:sldMk cId="1675897508" sldId="269"/>
            <ac:spMk id="14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22:06.512" v="3779" actId="403"/>
        <pc:sldMkLst>
          <pc:docMk/>
          <pc:sldMk cId="243779179" sldId="271"/>
        </pc:sldMkLst>
        <pc:spChg chg="mod">
          <ac:chgData name="Иннокентий Солнцев" userId="c345689b-ecfc-4a4f-b91d-b2cd3ac6c4a0" providerId="ADAL" clId="{5B279146-31E2-4E65-940E-CAC7962106A6}" dt="2018-04-09T11:22:06.512" v="3779" actId="403"/>
          <ac:spMkLst>
            <pc:docMk/>
            <pc:sldMk cId="243779179" sldId="271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0:57:09.377" v="1095" actId="20577"/>
          <ac:spMkLst>
            <pc:docMk/>
            <pc:sldMk cId="243779179" sldId="271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403"/>
          <ac:spMkLst>
            <pc:docMk/>
            <pc:sldMk cId="243779179" sldId="271"/>
            <ac:spMk id="6" creationId="{EA44D7C8-026B-4BC9-A087-ACF2C874AB0C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403"/>
          <ac:spMkLst>
            <pc:docMk/>
            <pc:sldMk cId="243779179" sldId="271"/>
            <ac:spMk id="7" creationId="{88CD6279-211B-4494-B3EB-5FF60482D224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403"/>
          <ac:spMkLst>
            <pc:docMk/>
            <pc:sldMk cId="243779179" sldId="271"/>
            <ac:spMk id="8" creationId="{3D806BE7-61D7-45E0-9E19-6B3C21060DBA}"/>
          </ac:spMkLst>
        </pc:spChg>
        <pc:spChg chg="mod">
          <ac:chgData name="Иннокентий Солнцев" userId="c345689b-ecfc-4a4f-b91d-b2cd3ac6c4a0" providerId="ADAL" clId="{5B279146-31E2-4E65-940E-CAC7962106A6}" dt="2018-03-26T21:07:24.117" v="1197" actId="20577"/>
          <ac:spMkLst>
            <pc:docMk/>
            <pc:sldMk cId="243779179" sldId="271"/>
            <ac:spMk id="9" creationId="{0A91DFB1-0CA5-429D-807C-4EC6C3E4C7D0}"/>
          </ac:spMkLst>
        </pc:spChg>
        <pc:spChg chg="mod">
          <ac:chgData name="Иннокентий Солнцев" userId="c345689b-ecfc-4a4f-b91d-b2cd3ac6c4a0" providerId="ADAL" clId="{5B279146-31E2-4E65-940E-CAC7962106A6}" dt="2018-03-26T21:07:34.006" v="1198" actId="20577"/>
          <ac:spMkLst>
            <pc:docMk/>
            <pc:sldMk cId="243779179" sldId="271"/>
            <ac:spMk id="10" creationId="{83AF318E-E138-4539-89B0-97622F7E8AA6}"/>
          </ac:spMkLst>
        </pc:spChg>
        <pc:spChg chg="mod">
          <ac:chgData name="Иннокентий Солнцев" userId="c345689b-ecfc-4a4f-b91d-b2cd3ac6c4a0" providerId="ADAL" clId="{5B279146-31E2-4E65-940E-CAC7962106A6}" dt="2018-03-26T21:07:13.602" v="1195" actId="20577"/>
          <ac:spMkLst>
            <pc:docMk/>
            <pc:sldMk cId="243779179" sldId="271"/>
            <ac:spMk id="11" creationId="{0C9F9355-F127-4A8C-8880-74F1C5F872A4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403"/>
          <ac:spMkLst>
            <pc:docMk/>
            <pc:sldMk cId="243779179" sldId="271"/>
            <ac:spMk id="12" creationId="{E56B9D09-FB8D-4B6A-B40B-4D32AC8C5C66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22:23.327" v="3782" actId="113"/>
        <pc:sldMkLst>
          <pc:docMk/>
          <pc:sldMk cId="4264515248" sldId="272"/>
        </pc:sldMkLst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264515248" sldId="272"/>
            <ac:spMk id="2" creationId="{3B0E2A2A-A16A-4ABC-8B5A-1FD63EB9BF92}"/>
          </ac:spMkLst>
        </pc:spChg>
        <pc:spChg chg="mod">
          <ac:chgData name="Иннокентий Солнцев" userId="c345689b-ecfc-4a4f-b91d-b2cd3ac6c4a0" providerId="ADAL" clId="{5B279146-31E2-4E65-940E-CAC7962106A6}" dt="2018-03-26T21:57:16.726" v="2356" actId="20577"/>
          <ac:spMkLst>
            <pc:docMk/>
            <pc:sldMk cId="4264515248" sldId="272"/>
            <ac:spMk id="4" creationId="{00000000-0000-0000-0000-000000000000}"/>
          </ac:spMkLst>
        </pc:spChg>
        <pc:spChg chg="del">
          <ac:chgData name="Иннокентий Солнцев" userId="c345689b-ecfc-4a4f-b91d-b2cd3ac6c4a0" providerId="ADAL" clId="{5B279146-31E2-4E65-940E-CAC7962106A6}" dt="2018-03-26T21:57:20.227" v="2357" actId="478"/>
          <ac:spMkLst>
            <pc:docMk/>
            <pc:sldMk cId="4264515248" sldId="272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264515248" sldId="272"/>
            <ac:spMk id="6" creationId="{22423756-68F8-448A-9D51-F9512BF5EE9D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264515248" sldId="272"/>
            <ac:spMk id="7" creationId="{00DA2713-0320-4004-955D-45C005BE5C39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264515248" sldId="272"/>
            <ac:spMk id="8" creationId="{7A5302A8-31F0-44D3-A0DB-74974E9B3A2F}"/>
          </ac:spMkLst>
        </pc:spChg>
        <pc:spChg chg="mod">
          <ac:chgData name="Иннокентий Солнцев" userId="c345689b-ecfc-4a4f-b91d-b2cd3ac6c4a0" providerId="ADAL" clId="{5B279146-31E2-4E65-940E-CAC7962106A6}" dt="2018-04-09T11:22:23.327" v="3782" actId="113"/>
          <ac:spMkLst>
            <pc:docMk/>
            <pc:sldMk cId="4264515248" sldId="272"/>
            <ac:spMk id="10" creationId="{E8C03DAC-FA55-483B-B4D1-780205B1CC50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4141833406" sldId="274"/>
        </pc:sldMkLst>
        <pc:spChg chg="mod">
          <ac:chgData name="Иннокентий Солнцев" userId="c345689b-ecfc-4a4f-b91d-b2cd3ac6c4a0" providerId="ADAL" clId="{5B279146-31E2-4E65-940E-CAC7962106A6}" dt="2018-03-26T22:04:11.491" v="2562" actId="6549"/>
          <ac:spMkLst>
            <pc:docMk/>
            <pc:sldMk cId="4141833406" sldId="274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2:08:19.980" v="2601" actId="20577"/>
          <ac:spMkLst>
            <pc:docMk/>
            <pc:sldMk cId="4141833406" sldId="274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141833406" sldId="274"/>
            <ac:spMk id="7" creationId="{FC57AF62-D35B-4EAC-905A-FEB3100D4EA1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141833406" sldId="274"/>
            <ac:spMk id="8" creationId="{105B6816-ABF7-46DA-82C9-37FB60D5222E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141833406" sldId="274"/>
            <ac:spMk id="9" creationId="{8E1D0BBB-482B-434B-9708-7ABD3016DC38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4141833406" sldId="274"/>
            <ac:spMk id="10" creationId="{8CB3616C-4BB2-46B4-9E11-6C51088097AA}"/>
          </ac:spMkLst>
        </pc:spChg>
        <pc:spChg chg="del">
          <ac:chgData name="Иннокентий Солнцев" userId="c345689b-ecfc-4a4f-b91d-b2cd3ac6c4a0" providerId="ADAL" clId="{5B279146-31E2-4E65-940E-CAC7962106A6}" dt="2018-03-27T13:23:57.149" v="3709" actId="478"/>
          <ac:spMkLst>
            <pc:docMk/>
            <pc:sldMk cId="4141833406" sldId="274"/>
            <ac:spMk id="34" creationId="{2F0EEC1F-4EE7-44FD-A2F6-0A2DD653AF54}"/>
          </ac:spMkLst>
        </pc:spChg>
        <pc:spChg chg="del">
          <ac:chgData name="Иннокентий Солнцев" userId="c345689b-ecfc-4a4f-b91d-b2cd3ac6c4a0" providerId="ADAL" clId="{5B279146-31E2-4E65-940E-CAC7962106A6}" dt="2018-03-26T22:04:17.790" v="2564" actId="478"/>
          <ac:spMkLst>
            <pc:docMk/>
            <pc:sldMk cId="4141833406" sldId="274"/>
            <ac:spMk id="53" creationId="{F78B3331-955F-452A-8392-CC7D2AFF5685}"/>
          </ac:spMkLst>
        </pc:spChg>
        <pc:spChg chg="mod">
          <ac:chgData name="Иннокентий Солнцев" userId="c345689b-ecfc-4a4f-b91d-b2cd3ac6c4a0" providerId="ADAL" clId="{5B279146-31E2-4E65-940E-CAC7962106A6}" dt="2018-03-26T22:04:24.862" v="2574" actId="20577"/>
          <ac:spMkLst>
            <pc:docMk/>
            <pc:sldMk cId="4141833406" sldId="274"/>
            <ac:spMk id="55" creationId="{08CD90FB-428B-499D-BBBD-3653A110C57F}"/>
          </ac:spMkLst>
        </pc:spChg>
        <pc:spChg chg="mod">
          <ac:chgData name="Иннокентий Солнцев" userId="c345689b-ecfc-4a4f-b91d-b2cd3ac6c4a0" providerId="ADAL" clId="{5B279146-31E2-4E65-940E-CAC7962106A6}" dt="2018-03-26T22:04:29.194" v="2584" actId="20577"/>
          <ac:spMkLst>
            <pc:docMk/>
            <pc:sldMk cId="4141833406" sldId="274"/>
            <ac:spMk id="57" creationId="{53A3F3C1-D0FC-4469-9E49-42717AE62F91}"/>
          </ac:spMkLst>
        </pc:spChg>
        <pc:spChg chg="mod">
          <ac:chgData name="Иннокентий Солнцев" userId="c345689b-ecfc-4a4f-b91d-b2cd3ac6c4a0" providerId="ADAL" clId="{5B279146-31E2-4E65-940E-CAC7962106A6}" dt="2018-03-27T13:24:27.501" v="3712" actId="14100"/>
          <ac:spMkLst>
            <pc:docMk/>
            <pc:sldMk cId="4141833406" sldId="274"/>
            <ac:spMk id="62" creationId="{D20D1FCC-1947-4F5F-9F64-C1BF4EC81715}"/>
          </ac:spMkLst>
        </pc:spChg>
        <pc:spChg chg="del">
          <ac:chgData name="Иннокентий Солнцев" userId="c345689b-ecfc-4a4f-b91d-b2cd3ac6c4a0" providerId="ADAL" clId="{5B279146-31E2-4E65-940E-CAC7962106A6}" dt="2018-03-27T13:24:00.598" v="3711" actId="478"/>
          <ac:spMkLst>
            <pc:docMk/>
            <pc:sldMk cId="4141833406" sldId="274"/>
            <ac:spMk id="63" creationId="{2B423B5A-6AA6-48B3-8F24-1FA6BAFE3523}"/>
          </ac:spMkLst>
        </pc:spChg>
        <pc:spChg chg="del">
          <ac:chgData name="Иннокентий Солнцев" userId="c345689b-ecfc-4a4f-b91d-b2cd3ac6c4a0" providerId="ADAL" clId="{5B279146-31E2-4E65-940E-CAC7962106A6}" dt="2018-03-27T13:23:58.902" v="3710" actId="478"/>
          <ac:spMkLst>
            <pc:docMk/>
            <pc:sldMk cId="4141833406" sldId="274"/>
            <ac:spMk id="64" creationId="{49D1F1B7-6BA3-434C-8E01-40129D7CBA10}"/>
          </ac:spMkLst>
        </pc:spChg>
        <pc:picChg chg="del">
          <ac:chgData name="Иннокентий Солнцев" userId="c345689b-ecfc-4a4f-b91d-b2cd3ac6c4a0" providerId="ADAL" clId="{5B279146-31E2-4E65-940E-CAC7962106A6}" dt="2018-03-26T22:04:15.798" v="2563" actId="478"/>
          <ac:picMkLst>
            <pc:docMk/>
            <pc:sldMk cId="4141833406" sldId="274"/>
            <ac:picMk id="46" creationId="{12AF3F83-D6D1-4612-A6D1-CAA419C20E7F}"/>
          </ac:picMkLst>
        </pc:pic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1507501422" sldId="280"/>
        </pc:sldMkLst>
        <pc:spChg chg="mod">
          <ac:chgData name="Иннокентий Солнцев" userId="c345689b-ecfc-4a4f-b91d-b2cd3ac6c4a0" providerId="ADAL" clId="{5B279146-31E2-4E65-940E-CAC7962106A6}" dt="2018-03-26T22:12:15.944" v="2623" actId="6549"/>
          <ac:spMkLst>
            <pc:docMk/>
            <pc:sldMk cId="1507501422" sldId="280"/>
            <ac:spMk id="4" creationId="{FE1C9F0B-9C26-4D41-B108-E4BBD3E6B134}"/>
          </ac:spMkLst>
        </pc:spChg>
        <pc:spChg chg="mod">
          <ac:chgData name="Иннокентий Солнцев" userId="c345689b-ecfc-4a4f-b91d-b2cd3ac6c4a0" providerId="ADAL" clId="{5B279146-31E2-4E65-940E-CAC7962106A6}" dt="2018-03-26T22:12:30.038" v="2630" actId="20577"/>
          <ac:spMkLst>
            <pc:docMk/>
            <pc:sldMk cId="1507501422" sldId="280"/>
            <ac:spMk id="5" creationId="{FEEE72F9-3C55-4D1D-931A-E3813ABB1635}"/>
          </ac:spMkLst>
        </pc:spChg>
        <pc:spChg chg="mod">
          <ac:chgData name="Иннокентий Солнцев" userId="c345689b-ecfc-4a4f-b91d-b2cd3ac6c4a0" providerId="ADAL" clId="{5B279146-31E2-4E65-940E-CAC7962106A6}" dt="2018-03-26T22:12:51.997" v="2636" actId="20577"/>
          <ac:spMkLst>
            <pc:docMk/>
            <pc:sldMk cId="1507501422" sldId="280"/>
            <ac:spMk id="6" creationId="{F3DC6623-052C-4CE0-9411-35EE15334153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507501422" sldId="280"/>
            <ac:spMk id="7" creationId="{20EEC6A0-2FC5-4D3F-A8F6-0A329B986F43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507501422" sldId="280"/>
            <ac:spMk id="8" creationId="{B0B347D3-E172-40A7-A320-C946D70F3113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3715032733" sldId="281"/>
        </pc:sldMkLst>
        <pc:spChg chg="mod">
          <ac:chgData name="Иннокентий Солнцев" userId="c345689b-ecfc-4a4f-b91d-b2cd3ac6c4a0" providerId="ADAL" clId="{5B279146-31E2-4E65-940E-CAC7962106A6}" dt="2018-03-26T22:43:47.023" v="3288" actId="20577"/>
          <ac:spMkLst>
            <pc:docMk/>
            <pc:sldMk cId="3715032733" sldId="281"/>
            <ac:spMk id="2" creationId="{F6D4BC5B-3762-466E-9F06-2EF21DA7055C}"/>
          </ac:spMkLst>
        </pc:spChg>
        <pc:spChg chg="mod">
          <ac:chgData name="Иннокентий Солнцев" userId="c345689b-ecfc-4a4f-b91d-b2cd3ac6c4a0" providerId="ADAL" clId="{5B279146-31E2-4E65-940E-CAC7962106A6}" dt="2018-03-26T22:28:50.590" v="2753" actId="20577"/>
          <ac:spMkLst>
            <pc:docMk/>
            <pc:sldMk cId="3715032733" sldId="281"/>
            <ac:spMk id="3" creationId="{74C6B7FC-DFB4-4CC7-B4B9-41F11AEE0ACF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715032733" sldId="281"/>
            <ac:spMk id="4" creationId="{B4839FE2-C9AA-4579-8B98-27DC0272A907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715032733" sldId="281"/>
            <ac:spMk id="5" creationId="{EAAC1217-64DF-4308-9114-F4CDDE41F4DE}"/>
          </ac:spMkLst>
        </pc:spChg>
        <pc:spChg chg="add del mod">
          <ac:chgData name="Иннокентий Солнцев" userId="c345689b-ecfc-4a4f-b91d-b2cd3ac6c4a0" providerId="ADAL" clId="{5B279146-31E2-4E65-940E-CAC7962106A6}" dt="2018-03-26T22:30:12.852" v="2853" actId="478"/>
          <ac:spMkLst>
            <pc:docMk/>
            <pc:sldMk cId="3715032733" sldId="281"/>
            <ac:spMk id="7" creationId="{E430AA41-3927-4A3D-9038-16C5763D319A}"/>
          </ac:spMkLst>
        </pc:spChg>
        <pc:spChg chg="add mod">
          <ac:chgData name="Иннокентий Солнцев" userId="c345689b-ecfc-4a4f-b91d-b2cd3ac6c4a0" providerId="ADAL" clId="{5B279146-31E2-4E65-940E-CAC7962106A6}" dt="2018-03-26T22:59:17.162" v="3294" actId="2696"/>
          <ac:spMkLst>
            <pc:docMk/>
            <pc:sldMk cId="3715032733" sldId="281"/>
            <ac:spMk id="8" creationId="{FD2D5B42-5FC6-44E1-8C83-A6FE98E95918}"/>
          </ac:spMkLst>
        </pc:spChg>
        <pc:spChg chg="mod">
          <ac:chgData name="Иннокентий Солнцев" userId="c345689b-ecfc-4a4f-b91d-b2cd3ac6c4a0" providerId="ADAL" clId="{5B279146-31E2-4E65-940E-CAC7962106A6}" dt="2018-03-26T22:18:35.447" v="2662" actId="2696"/>
          <ac:spMkLst>
            <pc:docMk/>
            <pc:sldMk cId="3715032733" sldId="281"/>
            <ac:spMk id="30" creationId="{F198C8D2-F3A8-4B60-890B-904D1F7BA1D9}"/>
          </ac:spMkLst>
        </pc:spChg>
        <pc:spChg chg="mod">
          <ac:chgData name="Иннокентий Солнцев" userId="c345689b-ecfc-4a4f-b91d-b2cd3ac6c4a0" providerId="ADAL" clId="{5B279146-31E2-4E65-940E-CAC7962106A6}" dt="2018-03-26T22:30:43.749" v="2873" actId="2696"/>
          <ac:spMkLst>
            <pc:docMk/>
            <pc:sldMk cId="3715032733" sldId="281"/>
            <ac:spMk id="32" creationId="{A6D381FC-0122-499A-8198-2B50037FA6A4}"/>
          </ac:spMkLst>
        </pc:spChg>
        <pc:spChg chg="del">
          <ac:chgData name="Иннокентий Солнцев" userId="c345689b-ecfc-4a4f-b91d-b2cd3ac6c4a0" providerId="ADAL" clId="{5B279146-31E2-4E65-940E-CAC7962106A6}" dt="2018-03-26T22:20:10.222" v="2712" actId="478"/>
          <ac:spMkLst>
            <pc:docMk/>
            <pc:sldMk cId="3715032733" sldId="281"/>
            <ac:spMk id="33" creationId="{7EA81756-1FDB-465E-8497-0E1C655DD7A4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834704472" sldId="286"/>
        </pc:sldMkLst>
        <pc:spChg chg="mod">
          <ac:chgData name="Иннокентий Солнцев" userId="c345689b-ecfc-4a4f-b91d-b2cd3ac6c4a0" providerId="ADAL" clId="{5B279146-31E2-4E65-940E-CAC7962106A6}" dt="2018-03-26T22:37:44.763" v="3075" actId="6549"/>
          <ac:spMkLst>
            <pc:docMk/>
            <pc:sldMk cId="834704472" sldId="286"/>
            <ac:spMk id="2" creationId="{F31C6616-FECF-48BE-935A-3186306EFFF1}"/>
          </ac:spMkLst>
        </pc:spChg>
        <pc:spChg chg="mod">
          <ac:chgData name="Иннокентий Солнцев" userId="c345689b-ecfc-4a4f-b91d-b2cd3ac6c4a0" providerId="ADAL" clId="{5B279146-31E2-4E65-940E-CAC7962106A6}" dt="2018-03-26T22:32:15.834" v="2892" actId="20577"/>
          <ac:spMkLst>
            <pc:docMk/>
            <pc:sldMk cId="834704472" sldId="286"/>
            <ac:spMk id="3" creationId="{0A5C2FEB-E67B-459D-9DB8-0E6DBBAD7BE5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834704472" sldId="286"/>
            <ac:spMk id="8" creationId="{E053E1BC-60B9-4378-8FD7-9021FD630619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834704472" sldId="286"/>
            <ac:spMk id="10" creationId="{63D59BBC-F097-474E-A0AD-1D815F93BDDC}"/>
          </ac:spMkLst>
        </pc:spChg>
        <pc:spChg chg="mod">
          <ac:chgData name="Иннокентий Солнцев" userId="c345689b-ecfc-4a4f-b91d-b2cd3ac6c4a0" providerId="ADAL" clId="{5B279146-31E2-4E65-940E-CAC7962106A6}" dt="2018-03-26T22:37:48.134" v="3076" actId="1076"/>
          <ac:spMkLst>
            <pc:docMk/>
            <pc:sldMk cId="834704472" sldId="286"/>
            <ac:spMk id="27" creationId="{C4715EF9-6E9E-4409-BD74-B1D5B99EAB24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22:53.586" v="3783" actId="115"/>
        <pc:sldMkLst>
          <pc:docMk/>
          <pc:sldMk cId="608940258" sldId="287"/>
        </pc:sldMkLst>
        <pc:spChg chg="mod">
          <ac:chgData name="Иннокентий Солнцев" userId="c345689b-ecfc-4a4f-b91d-b2cd3ac6c4a0" providerId="ADAL" clId="{5B279146-31E2-4E65-940E-CAC7962106A6}" dt="2018-04-09T11:22:53.586" v="3783" actId="115"/>
          <ac:spMkLst>
            <pc:docMk/>
            <pc:sldMk cId="608940258" sldId="287"/>
            <ac:spMk id="2" creationId="{879D46EF-3132-4F9C-A5FB-91DDDF8DF47B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5"/>
          <ac:spMkLst>
            <pc:docMk/>
            <pc:sldMk cId="608940258" sldId="287"/>
            <ac:spMk id="4" creationId="{211502D2-E14A-4062-B603-ACA24CC116BC}"/>
          </ac:spMkLst>
        </pc:spChg>
        <pc:spChg chg="del">
          <ac:chgData name="Иннокентий Солнцев" userId="c345689b-ecfc-4a4f-b91d-b2cd3ac6c4a0" providerId="ADAL" clId="{5B279146-31E2-4E65-940E-CAC7962106A6}" dt="2018-03-26T22:38:41.940" v="3077" actId="478"/>
          <ac:spMkLst>
            <pc:docMk/>
            <pc:sldMk cId="608940258" sldId="287"/>
            <ac:spMk id="4" creationId="{35854646-3B04-43A5-A15E-183F8C40EA8E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5"/>
          <ac:spMkLst>
            <pc:docMk/>
            <pc:sldMk cId="608940258" sldId="287"/>
            <ac:spMk id="5" creationId="{07324D23-7E8E-422B-A48D-257EBAC423CF}"/>
          </ac:spMkLst>
        </pc:spChg>
        <pc:spChg chg="del">
          <ac:chgData name="Иннокентий Солнцев" userId="c345689b-ecfc-4a4f-b91d-b2cd3ac6c4a0" providerId="ADAL" clId="{5B279146-31E2-4E65-940E-CAC7962106A6}" dt="2018-03-26T22:38:41.940" v="3077" actId="478"/>
          <ac:spMkLst>
            <pc:docMk/>
            <pc:sldMk cId="608940258" sldId="287"/>
            <ac:spMk id="6" creationId="{1D6DBAE1-8059-4D99-8860-37030A071DFC}"/>
          </ac:spMkLst>
        </pc:spChg>
        <pc:spChg chg="del">
          <ac:chgData name="Иннокентий Солнцев" userId="c345689b-ecfc-4a4f-b91d-b2cd3ac6c4a0" providerId="ADAL" clId="{5B279146-31E2-4E65-940E-CAC7962106A6}" dt="2018-03-26T22:38:41.940" v="3077" actId="478"/>
          <ac:spMkLst>
            <pc:docMk/>
            <pc:sldMk cId="608940258" sldId="287"/>
            <ac:spMk id="9" creationId="{87A6205B-8E11-4DDE-85FF-3133197BB64D}"/>
          </ac:spMkLst>
        </pc:spChg>
        <pc:spChg chg="del">
          <ac:chgData name="Иннокентий Солнцев" userId="c345689b-ecfc-4a4f-b91d-b2cd3ac6c4a0" providerId="ADAL" clId="{5B279146-31E2-4E65-940E-CAC7962106A6}" dt="2018-03-26T22:38:41.940" v="3077" actId="478"/>
          <ac:spMkLst>
            <pc:docMk/>
            <pc:sldMk cId="608940258" sldId="287"/>
            <ac:spMk id="10" creationId="{8FE51E7F-611E-4F86-819E-8CEE6D20FFF6}"/>
          </ac:spMkLst>
        </pc:spChg>
        <pc:spChg chg="del">
          <ac:chgData name="Иннокентий Солнцев" userId="c345689b-ecfc-4a4f-b91d-b2cd3ac6c4a0" providerId="ADAL" clId="{5B279146-31E2-4E65-940E-CAC7962106A6}" dt="2018-03-26T22:38:41.940" v="3077" actId="478"/>
          <ac:spMkLst>
            <pc:docMk/>
            <pc:sldMk cId="608940258" sldId="287"/>
            <ac:spMk id="13" creationId="{E6A1F31F-2347-4555-B9EA-0DD0AA3954EA}"/>
          </ac:spMkLst>
        </pc:spChg>
        <pc:spChg chg="del">
          <ac:chgData name="Иннокентий Солнцев" userId="c345689b-ecfc-4a4f-b91d-b2cd3ac6c4a0" providerId="ADAL" clId="{5B279146-31E2-4E65-940E-CAC7962106A6}" dt="2018-03-26T22:38:41.940" v="3077" actId="478"/>
          <ac:spMkLst>
            <pc:docMk/>
            <pc:sldMk cId="608940258" sldId="287"/>
            <ac:spMk id="17" creationId="{F6759AA9-5549-4021-AE47-7C0BB7B3520D}"/>
          </ac:spMkLst>
        </pc:spChg>
        <pc:spChg chg="del">
          <ac:chgData name="Иннокентий Солнцев" userId="c345689b-ecfc-4a4f-b91d-b2cd3ac6c4a0" providerId="ADAL" clId="{5B279146-31E2-4E65-940E-CAC7962106A6}" dt="2018-03-26T22:38:41.940" v="3077" actId="478"/>
          <ac:spMkLst>
            <pc:docMk/>
            <pc:sldMk cId="608940258" sldId="287"/>
            <ac:spMk id="18" creationId="{D14DE9E8-D929-4679-BEF6-04B64C592E63}"/>
          </ac:spMkLst>
        </pc:spChg>
        <pc:spChg chg="mod">
          <ac:chgData name="Иннокентий Солнцев" userId="c345689b-ecfc-4a4f-b91d-b2cd3ac6c4a0" providerId="ADAL" clId="{5B279146-31E2-4E65-940E-CAC7962106A6}" dt="2018-03-26T22:42:54.895" v="3268" actId="1036"/>
          <ac:spMkLst>
            <pc:docMk/>
            <pc:sldMk cId="608940258" sldId="287"/>
            <ac:spMk id="19" creationId="{00D0E70E-2797-4B8F-B722-C404CD126875}"/>
          </ac:spMkLst>
        </pc:spChg>
        <pc:spChg chg="del">
          <ac:chgData name="Иннокентий Солнцев" userId="c345689b-ecfc-4a4f-b91d-b2cd3ac6c4a0" providerId="ADAL" clId="{5B279146-31E2-4E65-940E-CAC7962106A6}" dt="2018-03-26T22:40:43.330" v="3176" actId="478"/>
          <ac:spMkLst>
            <pc:docMk/>
            <pc:sldMk cId="608940258" sldId="287"/>
            <ac:spMk id="20" creationId="{1CA9BD9C-075F-4553-A55D-70067B3CBB5A}"/>
          </ac:spMkLst>
        </pc:spChg>
        <pc:spChg chg="del">
          <ac:chgData name="Иннокентий Солнцев" userId="c345689b-ecfc-4a4f-b91d-b2cd3ac6c4a0" providerId="ADAL" clId="{5B279146-31E2-4E65-940E-CAC7962106A6}" dt="2018-03-26T22:40:43.330" v="3176" actId="478"/>
          <ac:spMkLst>
            <pc:docMk/>
            <pc:sldMk cId="608940258" sldId="287"/>
            <ac:spMk id="21" creationId="{C65FF170-9174-4C26-B1F9-835C8D146566}"/>
          </ac:spMkLst>
        </pc:spChg>
        <pc:spChg chg="del">
          <ac:chgData name="Иннокентий Солнцев" userId="c345689b-ecfc-4a4f-b91d-b2cd3ac6c4a0" providerId="ADAL" clId="{5B279146-31E2-4E65-940E-CAC7962106A6}" dt="2018-03-26T22:40:43.330" v="3176" actId="478"/>
          <ac:spMkLst>
            <pc:docMk/>
            <pc:sldMk cId="608940258" sldId="287"/>
            <ac:spMk id="23" creationId="{FFA734EB-69CE-4478-AB8D-CE709B921D5F}"/>
          </ac:spMkLst>
        </pc:spChg>
        <pc:spChg chg="del">
          <ac:chgData name="Иннокентий Солнцев" userId="c345689b-ecfc-4a4f-b91d-b2cd3ac6c4a0" providerId="ADAL" clId="{5B279146-31E2-4E65-940E-CAC7962106A6}" dt="2018-03-26T22:40:43.330" v="3176" actId="478"/>
          <ac:spMkLst>
            <pc:docMk/>
            <pc:sldMk cId="608940258" sldId="287"/>
            <ac:spMk id="25" creationId="{7994286A-0AA1-47C8-A9BA-9FBF3B63803B}"/>
          </ac:spMkLst>
        </pc:spChg>
        <pc:spChg chg="del">
          <ac:chgData name="Иннокентий Солнцев" userId="c345689b-ecfc-4a4f-b91d-b2cd3ac6c4a0" providerId="ADAL" clId="{5B279146-31E2-4E65-940E-CAC7962106A6}" dt="2018-03-26T22:40:43.330" v="3176" actId="478"/>
          <ac:spMkLst>
            <pc:docMk/>
            <pc:sldMk cId="608940258" sldId="287"/>
            <ac:spMk id="26" creationId="{9CA4E48F-1959-4225-8151-12BE312A2C3B}"/>
          </ac:spMkLst>
        </pc:spChg>
        <pc:spChg chg="del">
          <ac:chgData name="Иннокентий Солнцев" userId="c345689b-ecfc-4a4f-b91d-b2cd3ac6c4a0" providerId="ADAL" clId="{5B279146-31E2-4E65-940E-CAC7962106A6}" dt="2018-03-26T22:40:43.330" v="3176" actId="478"/>
          <ac:spMkLst>
            <pc:docMk/>
            <pc:sldMk cId="608940258" sldId="287"/>
            <ac:spMk id="28" creationId="{62DD0405-8638-471F-89B8-7038E0123D5F}"/>
          </ac:spMkLst>
        </pc:spChg>
        <pc:spChg chg="add mod">
          <ac:chgData name="Иннокентий Солнцев" userId="c345689b-ecfc-4a4f-b91d-b2cd3ac6c4a0" providerId="ADAL" clId="{5B279146-31E2-4E65-940E-CAC7962106A6}" dt="2018-03-26T22:42:40.608" v="3260" actId="20577"/>
          <ac:spMkLst>
            <pc:docMk/>
            <pc:sldMk cId="608940258" sldId="287"/>
            <ac:spMk id="29" creationId="{CA485A3E-7E93-4A5D-864B-63639C479C68}"/>
          </ac:spMkLst>
        </pc:spChg>
        <pc:picChg chg="del">
          <ac:chgData name="Иннокентий Солнцев" userId="c345689b-ecfc-4a4f-b91d-b2cd3ac6c4a0" providerId="ADAL" clId="{5B279146-31E2-4E65-940E-CAC7962106A6}" dt="2018-03-26T22:38:41.940" v="3077" actId="478"/>
          <ac:picMkLst>
            <pc:docMk/>
            <pc:sldMk cId="608940258" sldId="287"/>
            <ac:picMk id="5" creationId="{9B21F3F4-5A1B-49B8-A9C7-7111A24CB656}"/>
          </ac:picMkLst>
        </pc:picChg>
        <pc:picChg chg="del">
          <ac:chgData name="Иннокентий Солнцев" userId="c345689b-ecfc-4a4f-b91d-b2cd3ac6c4a0" providerId="ADAL" clId="{5B279146-31E2-4E65-940E-CAC7962106A6}" dt="2018-03-26T22:38:41.940" v="3077" actId="478"/>
          <ac:picMkLst>
            <pc:docMk/>
            <pc:sldMk cId="608940258" sldId="287"/>
            <ac:picMk id="11" creationId="{93F9C842-B5ED-48C5-80EB-00FD6CECCED3}"/>
          </ac:picMkLst>
        </pc:picChg>
        <pc:picChg chg="del">
          <ac:chgData name="Иннокентий Солнцев" userId="c345689b-ecfc-4a4f-b91d-b2cd3ac6c4a0" providerId="ADAL" clId="{5B279146-31E2-4E65-940E-CAC7962106A6}" dt="2018-03-26T22:38:41.940" v="3077" actId="478"/>
          <ac:picMkLst>
            <pc:docMk/>
            <pc:sldMk cId="608940258" sldId="287"/>
            <ac:picMk id="12" creationId="{7C479685-81C2-42E2-A7AD-8E64AEA8E05D}"/>
          </ac:picMkLst>
        </pc:picChg>
        <pc:picChg chg="del">
          <ac:chgData name="Иннокентий Солнцев" userId="c345689b-ecfc-4a4f-b91d-b2cd3ac6c4a0" providerId="ADAL" clId="{5B279146-31E2-4E65-940E-CAC7962106A6}" dt="2018-03-26T22:38:41.940" v="3077" actId="478"/>
          <ac:picMkLst>
            <pc:docMk/>
            <pc:sldMk cId="608940258" sldId="287"/>
            <ac:picMk id="15" creationId="{D6C25B20-CC54-4D68-B18C-6556C84E32B2}"/>
          </ac:picMkLst>
        </pc:picChg>
        <pc:picChg chg="del">
          <ac:chgData name="Иннокентий Солнцев" userId="c345689b-ecfc-4a4f-b91d-b2cd3ac6c4a0" providerId="ADAL" clId="{5B279146-31E2-4E65-940E-CAC7962106A6}" dt="2018-03-26T22:40:43.330" v="3176" actId="478"/>
          <ac:picMkLst>
            <pc:docMk/>
            <pc:sldMk cId="608940258" sldId="287"/>
            <ac:picMk id="16" creationId="{91E5D630-AE16-4567-87A5-64F15A3DA333}"/>
          </ac:picMkLst>
        </pc:picChg>
        <pc:picChg chg="del">
          <ac:chgData name="Иннокентий Солнцев" userId="c345689b-ecfc-4a4f-b91d-b2cd3ac6c4a0" providerId="ADAL" clId="{5B279146-31E2-4E65-940E-CAC7962106A6}" dt="2018-03-26T22:40:43.330" v="3176" actId="478"/>
          <ac:picMkLst>
            <pc:docMk/>
            <pc:sldMk cId="608940258" sldId="287"/>
            <ac:picMk id="22" creationId="{EB0667EC-A4C0-4B75-BDCA-4441842253D8}"/>
          </ac:picMkLst>
        </pc:picChg>
        <pc:picChg chg="del">
          <ac:chgData name="Иннокентий Солнцев" userId="c345689b-ecfc-4a4f-b91d-b2cd3ac6c4a0" providerId="ADAL" clId="{5B279146-31E2-4E65-940E-CAC7962106A6}" dt="2018-03-26T22:40:43.330" v="3176" actId="478"/>
          <ac:picMkLst>
            <pc:docMk/>
            <pc:sldMk cId="608940258" sldId="287"/>
            <ac:picMk id="24" creationId="{268713D9-5AAF-4F09-9634-88FB0D275F01}"/>
          </ac:picMkLst>
        </pc:picChg>
        <pc:picChg chg="del">
          <ac:chgData name="Иннокентий Солнцев" userId="c345689b-ecfc-4a4f-b91d-b2cd3ac6c4a0" providerId="ADAL" clId="{5B279146-31E2-4E65-940E-CAC7962106A6}" dt="2018-03-26T22:40:43.330" v="3176" actId="478"/>
          <ac:picMkLst>
            <pc:docMk/>
            <pc:sldMk cId="608940258" sldId="287"/>
            <ac:picMk id="27" creationId="{4DA1429A-9AE0-4BF3-AC61-240DF15D4CF0}"/>
          </ac:picMkLst>
        </pc:pic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2445346539" sldId="292"/>
        </pc:sldMkLst>
        <pc:spChg chg="mod">
          <ac:chgData name="Иннокентий Солнцев" userId="c345689b-ecfc-4a4f-b91d-b2cd3ac6c4a0" providerId="ADAL" clId="{5B279146-31E2-4E65-940E-CAC7962106A6}" dt="2018-03-26T23:14:16.074" v="3706" actId="15"/>
          <ac:spMkLst>
            <pc:docMk/>
            <pc:sldMk cId="2445346539" sldId="292"/>
            <ac:spMk id="2" creationId="{96BF02EA-EE28-421B-9B8F-43D495C10B4E}"/>
          </ac:spMkLst>
        </pc:spChg>
        <pc:spChg chg="mod">
          <ac:chgData name="Иннокентий Солнцев" userId="c345689b-ecfc-4a4f-b91d-b2cd3ac6c4a0" providerId="ADAL" clId="{5B279146-31E2-4E65-940E-CAC7962106A6}" dt="2018-03-26T23:03:33.715" v="3355" actId="20577"/>
          <ac:spMkLst>
            <pc:docMk/>
            <pc:sldMk cId="2445346539" sldId="292"/>
            <ac:spMk id="3" creationId="{346230CD-68E0-405B-9255-01F6E48AEC76}"/>
          </ac:spMkLst>
        </pc:spChg>
        <pc:spChg chg="mod">
          <ac:chgData name="Иннокентий Солнцев" userId="c345689b-ecfc-4a4f-b91d-b2cd3ac6c4a0" providerId="ADAL" clId="{5B279146-31E2-4E65-940E-CAC7962106A6}" dt="2018-03-26T23:12:51.838" v="3623" actId="20577"/>
          <ac:spMkLst>
            <pc:docMk/>
            <pc:sldMk cId="2445346539" sldId="292"/>
            <ac:spMk id="4" creationId="{21200DC2-61D2-45D4-9BFB-30B72EBF26DF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445346539" sldId="292"/>
            <ac:spMk id="5" creationId="{AB574D0E-82E5-443E-BB4B-252D9ED321AE}"/>
          </ac:spMkLst>
        </pc:spChg>
        <pc:spChg chg="add mod">
          <ac:chgData name="Иннокентий Солнцев" userId="c345689b-ecfc-4a4f-b91d-b2cd3ac6c4a0" providerId="ADAL" clId="{5B279146-31E2-4E65-940E-CAC7962106A6}" dt="2018-03-26T23:13:43.567" v="3643" actId="1076"/>
          <ac:spMkLst>
            <pc:docMk/>
            <pc:sldMk cId="2445346539" sldId="292"/>
            <ac:spMk id="6" creationId="{73D1FBC6-727C-47B5-8782-B8810CD97198}"/>
          </ac:spMkLst>
        </pc:spChg>
        <pc:spChg chg="del mod">
          <ac:chgData name="Иннокентий Солнцев" userId="c345689b-ecfc-4a4f-b91d-b2cd3ac6c4a0" providerId="ADAL" clId="{5B279146-31E2-4E65-940E-CAC7962106A6}" dt="2018-03-26T23:10:41.907" v="3538" actId="478"/>
          <ac:spMkLst>
            <pc:docMk/>
            <pc:sldMk cId="2445346539" sldId="292"/>
            <ac:spMk id="7" creationId="{1E95AFF0-EF9B-4BBA-B661-FCFB129ABC1E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445346539" sldId="292"/>
            <ac:spMk id="7" creationId="{3D8526C8-430D-4E18-997B-688CA570F0D1}"/>
          </ac:spMkLst>
        </pc:spChg>
        <pc:spChg chg="add mod">
          <ac:chgData name="Иннокентий Солнцев" userId="c345689b-ecfc-4a4f-b91d-b2cd3ac6c4a0" providerId="ADAL" clId="{5B279146-31E2-4E65-940E-CAC7962106A6}" dt="2018-03-26T23:14:19.555" v="3707" actId="1076"/>
          <ac:spMkLst>
            <pc:docMk/>
            <pc:sldMk cId="2445346539" sldId="292"/>
            <ac:spMk id="8" creationId="{171EE4C6-FA4F-4C88-AC67-FC9EEE641429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23:04.662" v="3785" actId="113"/>
        <pc:sldMkLst>
          <pc:docMk/>
          <pc:sldMk cId="1428438712" sldId="299"/>
        </pc:sldMkLst>
        <pc:spChg chg="mod">
          <ac:chgData name="Иннокентий Солнцев" userId="c345689b-ecfc-4a4f-b91d-b2cd3ac6c4a0" providerId="ADAL" clId="{5B279146-31E2-4E65-940E-CAC7962106A6}" dt="2018-04-09T11:23:04.662" v="3785" actId="113"/>
          <ac:spMkLst>
            <pc:docMk/>
            <pc:sldMk cId="1428438712" sldId="299"/>
            <ac:spMk id="2" creationId="{53E8A229-1E0F-4DA1-9988-FD8C0FA6E775}"/>
          </ac:spMkLst>
        </pc:spChg>
        <pc:spChg chg="mod">
          <ac:chgData name="Иннокентий Солнцев" userId="c345689b-ecfc-4a4f-b91d-b2cd3ac6c4a0" providerId="ADAL" clId="{5B279146-31E2-4E65-940E-CAC7962106A6}" dt="2018-03-26T23:02:04.997" v="3326" actId="20577"/>
          <ac:spMkLst>
            <pc:docMk/>
            <pc:sldMk cId="1428438712" sldId="299"/>
            <ac:spMk id="4" creationId="{426ABCA2-28B9-4995-86DD-117B7D314C49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428438712" sldId="299"/>
            <ac:spMk id="5" creationId="{21D2DD37-F520-4729-80E6-A4D4A02475F3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428438712" sldId="299"/>
            <ac:spMk id="6" creationId="{E2CC57BD-BAA6-4D21-A9E3-86396B87840E}"/>
          </ac:spMkLst>
        </pc:sp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2363159279" sldId="304"/>
        </pc:sldMkLst>
        <pc:spChg chg="mod">
          <ac:chgData name="Иннокентий Солнцев" userId="c345689b-ecfc-4a4f-b91d-b2cd3ac6c4a0" providerId="ADAL" clId="{5B279146-31E2-4E65-940E-CAC7962106A6}" dt="2018-03-27T13:26:03.188" v="3726" actId="20577"/>
          <ac:spMkLst>
            <pc:docMk/>
            <pc:sldMk cId="2363159279" sldId="304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7T13:25:58.582" v="3721" actId="20577"/>
          <ac:spMkLst>
            <pc:docMk/>
            <pc:sldMk cId="2363159279" sldId="304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7T13:29:16.685" v="3773" actId="20577"/>
          <ac:spMkLst>
            <pc:docMk/>
            <pc:sldMk cId="2363159279" sldId="304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63159279" sldId="304"/>
            <ac:spMk id="7" creationId="{25496137-E610-427E-AD1D-D58620BB9FAD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63159279" sldId="304"/>
            <ac:spMk id="8" creationId="{18962D15-C874-4C42-BF64-FC000A0302AA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63159279" sldId="304"/>
            <ac:spMk id="9" creationId="{7720AE33-8330-4A2A-9B2C-BF0ADFCBF998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363159279" sldId="304"/>
            <ac:spMk id="10" creationId="{C20C9DC1-F144-4C00-B2BA-0AE46BC62E99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26" creationId="{E0BFAD14-3613-43A9-B67F-22BE13373067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27" creationId="{3D068E0C-7F96-46B7-97AB-47E04F0AF5B6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27" creationId="{73E99BD6-6176-4EDA-ABE4-361C83911A79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28" creationId="{31B050CC-4E45-49C3-B0E4-2A1DFCC4F734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28" creationId="{5E93B3F7-1707-4BD1-896B-29AA8B177429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29" creationId="{77355F95-A633-4115-AE67-0C1AF8F236A7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29" creationId="{B807863E-95D5-40DB-9EE4-82A1476BDB6B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30" creationId="{31B89C9F-51EA-44D7-8F4C-7DAFC1D0ED58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30" creationId="{9B92DBEA-0B8C-4004-9730-913A9AF9CCF8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31" creationId="{6B968AFB-70D5-4E19-96C9-971E883F219C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31" creationId="{7F78DBB7-8964-4847-9C90-2666082977AA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32" creationId="{6A4D3E9A-DAC2-4716-90DC-598194B219EB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32" creationId="{B73A42F0-615B-42A3-8277-255AE9B31321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33" creationId="{2774EA58-75E0-47EF-B5EE-FBEAC8C061F8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33" creationId="{786724EE-36A3-4047-B07C-949E65D415B2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34" creationId="{D711428D-2459-445F-9F23-81B628BFAFA2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34" creationId="{FDA2322E-7351-430A-B679-B867A92C5BF5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35" creationId="{D9C9E64F-7CF1-43A7-BC58-21E61AA200CE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36" creationId="{36D6B4BB-ADEB-41C9-8556-684BE7D9661B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37" creationId="{E3259EDD-7A19-41E9-9281-4863674DAAD7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38" creationId="{BA34AD17-999D-4972-8628-3A54380A2BE9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39" creationId="{6E89172E-5567-4EAB-BA0A-95623DB6DADA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39" creationId="{E270CF69-7740-4B5A-9684-78FE0D00473A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40" creationId="{AC372087-DDC5-48FD-BAD3-B78111DFEC93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40" creationId="{E2F75B00-3682-4B11-BC8B-04BF62B07086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41" creationId="{07B0511F-88C1-4F3A-81D6-AD75F122B2E6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41" creationId="{2E1C0837-5291-4F82-BC31-2744FE6BC255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42" creationId="{39418D07-7741-495D-933F-5C89D81B0FB2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42" creationId="{B835C849-2C6D-4EE5-BAED-857A1685BE1F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43" creationId="{A0A44238-E644-4F45-9B39-4DA57EFFD51B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43" creationId="{F6A2536B-ED95-4FC7-8FC2-B5CF4FDD1103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44" creationId="{BB645BF5-E31B-4893-93FE-F165E1C50E19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45" creationId="{F2C46988-E75F-46FF-9BE9-14570CC6B7C9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46" creationId="{7618CB8E-F9E7-430C-A8F4-1E988206DB31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47" creationId="{1917DDD6-256C-40D4-B021-C3ABF5E477FD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48" creationId="{ABD1FE05-74EA-41AB-AE86-9B2C32FCCCA5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49" creationId="{DF2AD37E-70F3-48D6-ADC1-8A1C624275B9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50" creationId="{72155732-0952-4F24-9DE6-BF8FF43E4B5D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51" creationId="{4A6E5ED9-B2DB-4752-A2CB-1FFEBB2EB72B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52" creationId="{5EFB5E70-F8A8-451C-B032-D04EEE8102A0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53" creationId="{48E87AE5-246E-4A52-994A-2154C06F064F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54" creationId="{ECA2FBBF-EACD-46DA-9DBA-FACCEF92897A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55" creationId="{677EECD6-A2B1-49E7-A9E3-6C35F9109BCD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56" creationId="{C55DFC4C-8DFE-4641-B7D3-FE36DC6529B4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58" creationId="{3F0E912B-6242-44EE-ACAF-FCA3F2A226B1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59" creationId="{8322D238-B3C9-49B8-A949-7CF7E155D3DC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61" creationId="{858CEA2C-9E22-4C9F-80CE-5F5926D87760}"/>
          </ac:spMkLst>
        </pc:spChg>
        <pc:spChg chg="add">
          <ac:chgData name="Иннокентий Солнцев" userId="c345689b-ecfc-4a4f-b91d-b2cd3ac6c4a0" providerId="ADAL" clId="{5B279146-31E2-4E65-940E-CAC7962106A6}" dt="2018-03-27T13:24:36.956" v="3714" actId="20577"/>
          <ac:spMkLst>
            <pc:docMk/>
            <pc:sldMk cId="2363159279" sldId="304"/>
            <ac:spMk id="62" creationId="{C513D070-9265-4760-89E3-90FB876B2B72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64" creationId="{43402B5E-C3BB-4418-8DEB-BBF879357A11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65" creationId="{E0172162-13B6-4BE3-86E2-57F380E46AF8}"/>
          </ac:spMkLst>
        </pc:spChg>
        <pc:spChg chg="del">
          <ac:chgData name="Иннокентий Солнцев" userId="c345689b-ecfc-4a4f-b91d-b2cd3ac6c4a0" providerId="ADAL" clId="{5B279146-31E2-4E65-940E-CAC7962106A6}" dt="2018-03-26T22:09:13.314" v="2611" actId="478"/>
          <ac:spMkLst>
            <pc:docMk/>
            <pc:sldMk cId="2363159279" sldId="304"/>
            <ac:spMk id="66" creationId="{E79B0AAC-BA0C-4192-BE1C-77EAF3D4C057}"/>
          </ac:spMkLst>
        </pc:spChg>
        <pc:spChg chg="add del">
          <ac:chgData name="Иннокентий Солнцев" userId="c345689b-ecfc-4a4f-b91d-b2cd3ac6c4a0" providerId="ADAL" clId="{5B279146-31E2-4E65-940E-CAC7962106A6}" dt="2018-03-27T13:24:35.908" v="3713" actId="478"/>
          <ac:spMkLst>
            <pc:docMk/>
            <pc:sldMk cId="2363159279" sldId="304"/>
            <ac:spMk id="67" creationId="{D45B8552-A624-44BC-8529-668A7EFBD4ED}"/>
          </ac:spMkLst>
        </pc:spChg>
        <pc:picChg chg="add">
          <ac:chgData name="Иннокентий Солнцев" userId="c345689b-ecfc-4a4f-b91d-b2cd3ac6c4a0" providerId="ADAL" clId="{5B279146-31E2-4E65-940E-CAC7962106A6}" dt="2018-03-27T13:24:36.956" v="3714" actId="20577"/>
          <ac:picMkLst>
            <pc:docMk/>
            <pc:sldMk cId="2363159279" sldId="304"/>
            <ac:picMk id="44" creationId="{1138EFC2-C467-44C1-85CC-3982EE9A0228}"/>
          </ac:picMkLst>
        </pc:picChg>
        <pc:picChg chg="add del">
          <ac:chgData name="Иннокентий Солнцев" userId="c345689b-ecfc-4a4f-b91d-b2cd3ac6c4a0" providerId="ADAL" clId="{5B279146-31E2-4E65-940E-CAC7962106A6}" dt="2018-03-27T13:24:35.908" v="3713" actId="478"/>
          <ac:picMkLst>
            <pc:docMk/>
            <pc:sldMk cId="2363159279" sldId="304"/>
            <ac:picMk id="57" creationId="{A148DCEF-8930-409F-B8E9-F3662EDAF41E}"/>
          </ac:picMkLst>
        </pc:picChg>
        <pc:picChg chg="add">
          <ac:chgData name="Иннокентий Солнцев" userId="c345689b-ecfc-4a4f-b91d-b2cd3ac6c4a0" providerId="ADAL" clId="{5B279146-31E2-4E65-940E-CAC7962106A6}" dt="2018-03-27T13:24:36.956" v="3714" actId="20577"/>
          <ac:picMkLst>
            <pc:docMk/>
            <pc:sldMk cId="2363159279" sldId="304"/>
            <ac:picMk id="58" creationId="{1566AF1E-3E48-47F1-B1A5-658234D14564}"/>
          </ac:picMkLst>
        </pc:picChg>
        <pc:picChg chg="del">
          <ac:chgData name="Иннокентий Солнцев" userId="c345689b-ecfc-4a4f-b91d-b2cd3ac6c4a0" providerId="ADAL" clId="{5B279146-31E2-4E65-940E-CAC7962106A6}" dt="2018-03-26T22:09:13.314" v="2611" actId="478"/>
          <ac:picMkLst>
            <pc:docMk/>
            <pc:sldMk cId="2363159279" sldId="304"/>
            <ac:picMk id="59" creationId="{CD41737B-FA1E-4DF5-96BF-710F224483E2}"/>
          </ac:picMkLst>
        </pc:picChg>
        <pc:picChg chg="add del">
          <ac:chgData name="Иннокентий Солнцев" userId="c345689b-ecfc-4a4f-b91d-b2cd3ac6c4a0" providerId="ADAL" clId="{5B279146-31E2-4E65-940E-CAC7962106A6}" dt="2018-03-27T13:24:35.908" v="3713" actId="478"/>
          <ac:picMkLst>
            <pc:docMk/>
            <pc:sldMk cId="2363159279" sldId="304"/>
            <ac:picMk id="60" creationId="{609A620A-9F86-4DEA-B392-E1A4BA7C2695}"/>
          </ac:picMkLst>
        </pc:picChg>
        <pc:picChg chg="del">
          <ac:chgData name="Иннокентий Солнцев" userId="c345689b-ecfc-4a4f-b91d-b2cd3ac6c4a0" providerId="ADAL" clId="{5B279146-31E2-4E65-940E-CAC7962106A6}" dt="2018-03-26T22:09:13.314" v="2611" actId="478"/>
          <ac:picMkLst>
            <pc:docMk/>
            <pc:sldMk cId="2363159279" sldId="304"/>
            <ac:picMk id="62" creationId="{8ADCB746-8ADB-4B5B-B1C8-2C8AABF4CBD9}"/>
          </ac:picMkLst>
        </pc:picChg>
        <pc:picChg chg="del">
          <ac:chgData name="Иннокентий Солнцев" userId="c345689b-ecfc-4a4f-b91d-b2cd3ac6c4a0" providerId="ADAL" clId="{5B279146-31E2-4E65-940E-CAC7962106A6}" dt="2018-03-26T22:09:13.314" v="2611" actId="478"/>
          <ac:picMkLst>
            <pc:docMk/>
            <pc:sldMk cId="2363159279" sldId="304"/>
            <ac:picMk id="63" creationId="{BD4BAAE9-19C6-468E-9DB4-87ABB1CE298D}"/>
          </ac:picMkLst>
        </pc:picChg>
      </pc:sldChg>
      <pc:sldChg chg="addSp delSp modSp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3357972050" sldId="305"/>
        </pc:sldMkLst>
        <pc:spChg chg="mod">
          <ac:chgData name="Иннокентий Солнцев" userId="c345689b-ecfc-4a4f-b91d-b2cd3ac6c4a0" providerId="ADAL" clId="{5B279146-31E2-4E65-940E-CAC7962106A6}" dt="2018-03-26T22:08:59.510" v="2610" actId="6549"/>
          <ac:spMkLst>
            <pc:docMk/>
            <pc:sldMk cId="3357972050" sldId="305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357972050" sldId="305"/>
            <ac:spMk id="7" creationId="{A90DCA5A-59FB-4FC5-AE2B-78CEB6DE8504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357972050" sldId="305"/>
            <ac:spMk id="8" creationId="{3C2107DA-C4C3-4209-A718-2F5B980A78CE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357972050" sldId="305"/>
            <ac:spMk id="9" creationId="{9575C3FE-A9D8-45BB-8AA9-54E1A9EBF3BF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357972050" sldId="305"/>
            <ac:spMk id="10" creationId="{D1C2A87B-445C-4F6E-88ED-1AF2D263300B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26" creationId="{E0BFAD14-3613-43A9-B67F-22BE13373067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27" creationId="{458748B7-2C7D-4066-BDE9-4BC7BE058D59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27" creationId="{73E99BD6-6176-4EDA-ABE4-361C83911A79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28" creationId="{31B050CC-4E45-49C3-B0E4-2A1DFCC4F734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28" creationId="{3CFFED45-1985-4386-996D-89F11449F4CA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29" creationId="{43ED3B70-CE4C-401D-8BE6-4449AEF0E124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29" creationId="{77355F95-A633-4115-AE67-0C1AF8F236A7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30" creationId="{9B92DBEA-0B8C-4004-9730-913A9AF9CCF8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30" creationId="{AD6B7123-5F5A-4978-A48F-1AC0D39CD83B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31" creationId="{5EF46C67-9678-4CDF-9484-C6BBBEA31A2B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31" creationId="{6B968AFB-70D5-4E19-96C9-971E883F219C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32" creationId="{6A4D3E9A-DAC2-4716-90DC-598194B219EB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32" creationId="{9005F3E2-5D3F-4E07-9E6A-F19EB8797B9E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33" creationId="{3FDBEAD4-E8E4-4DAB-8721-1FB96AAF237C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33" creationId="{786724EE-36A3-4047-B07C-949E65D415B2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34" creationId="{B73CA26C-785B-4588-85CB-023DCB756B6F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34" creationId="{FDA2322E-7351-430A-B679-B867A92C5BF5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35" creationId="{72701E6D-449E-4AF4-B3C0-D032A7618127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36" creationId="{C33A82B2-05BB-4F7A-BFA7-65A2F96617AA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37" creationId="{882905E9-590F-4836-A0E8-5FCD17473897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38" creationId="{9383E3C8-48F5-4ADB-990A-6D796028B1F7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39" creationId="{4E3FDC22-AAEE-4B6F-BA36-E1131B42F95E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39" creationId="{E270CF69-7740-4B5A-9684-78FE0D00473A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40" creationId="{56DBB654-FFD4-4F73-AB52-89BDD546F90F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40" creationId="{E2F75B00-3682-4B11-BC8B-04BF62B07086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41" creationId="{07B0511F-88C1-4F3A-81D6-AD75F122B2E6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41" creationId="{CB7603D6-5C2B-4F79-8CC4-5672B0581C21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42" creationId="{39418D07-7741-495D-933F-5C89D81B0FB2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42" creationId="{3B3E3A14-85C3-4CC0-AF2B-ED5D0580406F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43" creationId="{4009359D-F6B0-4AF6-BB85-E12A2CFBE97D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43" creationId="{F6A2536B-ED95-4FC7-8FC2-B5CF4FDD1103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44" creationId="{BB645BF5-E31B-4893-93FE-F165E1C50E19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45" creationId="{56EFD729-09A9-49D7-90DD-554A866C1E91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46" creationId="{3B7B9032-BDB5-4F7A-83C2-2882BF62CC88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47" creationId="{5E8E8E20-7789-4030-9286-74E5A1EAADE0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48" creationId="{AA8F7E2A-7D9F-425F-A4BF-7C416B50BCF6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49" creationId="{BEA73243-346C-4DF5-AAF3-86E372BE535D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50" creationId="{77038378-26EE-4789-9FEA-3BD3BCE39846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51" creationId="{E3B4D766-5061-4550-ACE2-9DB89CBBF0BF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52" creationId="{59D253F9-FA3B-406B-B77C-7B9281D425A2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53" creationId="{0CEECEB6-9384-46DC-AEA3-FDE877E85D8C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54" creationId="{905319ED-418C-4A7C-98DE-CCF684A03A0D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55" creationId="{D62290F4-45CB-4CD5-BA2B-69F731B2FF8F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56" creationId="{D720F4D6-7B43-404E-8A67-D45412CB7BBD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58" creationId="{3F0E912B-6242-44EE-ACAF-FCA3F2A226B1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59" creationId="{A17F7B2F-22F8-47E2-857C-978CF35AD364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61" creationId="{C052E7FC-11DD-4A80-932C-790BF16AC3DC}"/>
          </ac:spMkLst>
        </pc:spChg>
        <pc:spChg chg="add">
          <ac:chgData name="Иннокентий Солнцев" userId="c345689b-ecfc-4a4f-b91d-b2cd3ac6c4a0" providerId="ADAL" clId="{5B279146-31E2-4E65-940E-CAC7962106A6}" dt="2018-03-27T13:24:41.654" v="3716" actId="20577"/>
          <ac:spMkLst>
            <pc:docMk/>
            <pc:sldMk cId="3357972050" sldId="305"/>
            <ac:spMk id="62" creationId="{7EB5A6F0-9096-426D-9552-404E972DB15F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64" creationId="{43402B5E-C3BB-4418-8DEB-BBF879357A11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65" creationId="{E0172162-13B6-4BE3-86E2-57F380E46AF8}"/>
          </ac:spMkLst>
        </pc:spChg>
        <pc:spChg chg="del">
          <ac:chgData name="Иннокентий Солнцев" userId="c345689b-ecfc-4a4f-b91d-b2cd3ac6c4a0" providerId="ADAL" clId="{5B279146-31E2-4E65-940E-CAC7962106A6}" dt="2018-03-26T22:09:18.133" v="2613" actId="478"/>
          <ac:spMkLst>
            <pc:docMk/>
            <pc:sldMk cId="3357972050" sldId="305"/>
            <ac:spMk id="66" creationId="{E79B0AAC-BA0C-4192-BE1C-77EAF3D4C057}"/>
          </ac:spMkLst>
        </pc:spChg>
        <pc:spChg chg="add del">
          <ac:chgData name="Иннокентий Солнцев" userId="c345689b-ecfc-4a4f-b91d-b2cd3ac6c4a0" providerId="ADAL" clId="{5B279146-31E2-4E65-940E-CAC7962106A6}" dt="2018-03-27T13:24:40.684" v="3715" actId="478"/>
          <ac:spMkLst>
            <pc:docMk/>
            <pc:sldMk cId="3357972050" sldId="305"/>
            <ac:spMk id="67" creationId="{9706DA7B-E0EB-4EFB-BE31-D7D2591C1F35}"/>
          </ac:spMkLst>
        </pc:spChg>
        <pc:picChg chg="add">
          <ac:chgData name="Иннокентий Солнцев" userId="c345689b-ecfc-4a4f-b91d-b2cd3ac6c4a0" providerId="ADAL" clId="{5B279146-31E2-4E65-940E-CAC7962106A6}" dt="2018-03-27T13:24:41.654" v="3716" actId="20577"/>
          <ac:picMkLst>
            <pc:docMk/>
            <pc:sldMk cId="3357972050" sldId="305"/>
            <ac:picMk id="44" creationId="{072B9BF5-589B-41FD-9205-8F81A7E331F6}"/>
          </ac:picMkLst>
        </pc:picChg>
        <pc:picChg chg="add del">
          <ac:chgData name="Иннокентий Солнцев" userId="c345689b-ecfc-4a4f-b91d-b2cd3ac6c4a0" providerId="ADAL" clId="{5B279146-31E2-4E65-940E-CAC7962106A6}" dt="2018-03-27T13:24:40.684" v="3715" actId="478"/>
          <ac:picMkLst>
            <pc:docMk/>
            <pc:sldMk cId="3357972050" sldId="305"/>
            <ac:picMk id="57" creationId="{4921C372-9AE3-4091-A539-2ED0B16890E4}"/>
          </ac:picMkLst>
        </pc:picChg>
        <pc:picChg chg="add">
          <ac:chgData name="Иннокентий Солнцев" userId="c345689b-ecfc-4a4f-b91d-b2cd3ac6c4a0" providerId="ADAL" clId="{5B279146-31E2-4E65-940E-CAC7962106A6}" dt="2018-03-27T13:24:41.654" v="3716" actId="20577"/>
          <ac:picMkLst>
            <pc:docMk/>
            <pc:sldMk cId="3357972050" sldId="305"/>
            <ac:picMk id="58" creationId="{456D956A-7083-4794-9AC6-8677656DE985}"/>
          </ac:picMkLst>
        </pc:picChg>
        <pc:picChg chg="del">
          <ac:chgData name="Иннокентий Солнцев" userId="c345689b-ecfc-4a4f-b91d-b2cd3ac6c4a0" providerId="ADAL" clId="{5B279146-31E2-4E65-940E-CAC7962106A6}" dt="2018-03-26T22:09:18.133" v="2613" actId="478"/>
          <ac:picMkLst>
            <pc:docMk/>
            <pc:sldMk cId="3357972050" sldId="305"/>
            <ac:picMk id="59" creationId="{CD41737B-FA1E-4DF5-96BF-710F224483E2}"/>
          </ac:picMkLst>
        </pc:picChg>
        <pc:picChg chg="add del">
          <ac:chgData name="Иннокентий Солнцев" userId="c345689b-ecfc-4a4f-b91d-b2cd3ac6c4a0" providerId="ADAL" clId="{5B279146-31E2-4E65-940E-CAC7962106A6}" dt="2018-03-27T13:24:40.684" v="3715" actId="478"/>
          <ac:picMkLst>
            <pc:docMk/>
            <pc:sldMk cId="3357972050" sldId="305"/>
            <ac:picMk id="60" creationId="{D92909A2-9AB6-4E2A-AAC6-05EF304AACF4}"/>
          </ac:picMkLst>
        </pc:picChg>
        <pc:picChg chg="del">
          <ac:chgData name="Иннокентий Солнцев" userId="c345689b-ecfc-4a4f-b91d-b2cd3ac6c4a0" providerId="ADAL" clId="{5B279146-31E2-4E65-940E-CAC7962106A6}" dt="2018-03-26T22:09:18.133" v="2613" actId="478"/>
          <ac:picMkLst>
            <pc:docMk/>
            <pc:sldMk cId="3357972050" sldId="305"/>
            <ac:picMk id="62" creationId="{8ADCB746-8ADB-4B5B-B1C8-2C8AABF4CBD9}"/>
          </ac:picMkLst>
        </pc:picChg>
        <pc:picChg chg="del">
          <ac:chgData name="Иннокентий Солнцев" userId="c345689b-ecfc-4a4f-b91d-b2cd3ac6c4a0" providerId="ADAL" clId="{5B279146-31E2-4E65-940E-CAC7962106A6}" dt="2018-03-26T22:09:18.133" v="2613" actId="478"/>
          <ac:picMkLst>
            <pc:docMk/>
            <pc:sldMk cId="3357972050" sldId="305"/>
            <ac:picMk id="63" creationId="{BD4BAAE9-19C6-468E-9DB4-87ABB1CE298D}"/>
          </ac:picMkLst>
        </pc:picChg>
      </pc:sldChg>
      <pc:sldChg chg="addSp delSp modSp add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3906600752" sldId="306"/>
        </pc:sldMkLst>
        <pc:spChg chg="mod">
          <ac:chgData name="Иннокентий Солнцев" userId="c345689b-ecfc-4a4f-b91d-b2cd3ac6c4a0" providerId="ADAL" clId="{5B279146-31E2-4E65-940E-CAC7962106A6}" dt="2018-03-26T20:41:03.209" v="809" actId="20577"/>
          <ac:spMkLst>
            <pc:docMk/>
            <pc:sldMk cId="3906600752" sldId="306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0:25:49.488" v="49" actId="20577"/>
          <ac:spMkLst>
            <pc:docMk/>
            <pc:sldMk cId="3906600752" sldId="306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906600752" sldId="306"/>
            <ac:spMk id="6" creationId="{856ED707-0164-4B5C-84BC-FA1A1E5B0FD3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906600752" sldId="306"/>
            <ac:spMk id="7" creationId="{08C6A6CD-9DE5-406E-B2E8-0D6542792948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906600752" sldId="306"/>
            <ac:spMk id="8" creationId="{BB32601A-15CF-4424-A5FF-A15539FC6882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3906600752" sldId="306"/>
            <ac:spMk id="9" creationId="{5498904D-0583-4D64-8293-63D4C53F81DE}"/>
          </ac:spMkLst>
        </pc:spChg>
      </pc:sldChg>
      <pc:sldChg chg="addSp delSp modSp add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1886093428" sldId="307"/>
        </pc:sldMkLst>
        <pc:spChg chg="mod">
          <ac:chgData name="Иннокентий Солнцев" userId="c345689b-ecfc-4a4f-b91d-b2cd3ac6c4a0" providerId="ADAL" clId="{5B279146-31E2-4E65-940E-CAC7962106A6}" dt="2018-03-26T20:54:09.656" v="931" actId="20577"/>
          <ac:spMkLst>
            <pc:docMk/>
            <pc:sldMk cId="1886093428" sldId="307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5B279146-31E2-4E65-940E-CAC7962106A6}" dt="2018-03-26T21:10:17.739" v="1366" actId="20577"/>
          <ac:spMkLst>
            <pc:docMk/>
            <pc:sldMk cId="1886093428" sldId="307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886093428" sldId="307"/>
            <ac:spMk id="6" creationId="{B40FF0FF-D453-4369-9351-4B29DC89D4C2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886093428" sldId="307"/>
            <ac:spMk id="7" creationId="{348758B6-CD56-4E8B-A875-003C6F0DDCBC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886093428" sldId="307"/>
            <ac:spMk id="8" creationId="{3BF4AA2E-797B-40CD-8FCD-40BB543945F6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1886093428" sldId="307"/>
            <ac:spMk id="9" creationId="{FA58DEC1-FFBD-46BF-B5BF-2282B59B41A0}"/>
          </ac:spMkLst>
        </pc:spChg>
        <pc:spChg chg="mod">
          <ac:chgData name="Иннокентий Солнцев" userId="c345689b-ecfc-4a4f-b91d-b2cd3ac6c4a0" providerId="ADAL" clId="{5B279146-31E2-4E65-940E-CAC7962106A6}" dt="2018-03-26T20:56:30.017" v="1079" actId="20577"/>
          <ac:spMkLst>
            <pc:docMk/>
            <pc:sldMk cId="1886093428" sldId="307"/>
            <ac:spMk id="11" creationId="{D52BD2D5-3A39-4465-9B6F-4C41174C737E}"/>
          </ac:spMkLst>
        </pc:spChg>
      </pc:sldChg>
      <pc:sldChg chg="addSp delSp modSp add">
        <pc:chgData name="Иннокентий Солнцев" userId="c345689b-ecfc-4a4f-b91d-b2cd3ac6c4a0" providerId="ADAL" clId="{5B279146-31E2-4E65-940E-CAC7962106A6}" dt="2018-04-09T11:00:48.001" v="3776" actId="113"/>
        <pc:sldMkLst>
          <pc:docMk/>
          <pc:sldMk cId="2582302464" sldId="308"/>
        </pc:sldMkLst>
        <pc:spChg chg="mod">
          <ac:chgData name="Иннокентий Солнцев" userId="c345689b-ecfc-4a4f-b91d-b2cd3ac6c4a0" providerId="ADAL" clId="{5B279146-31E2-4E65-940E-CAC7962106A6}" dt="2018-03-27T13:26:53.899" v="3740" actId="20577"/>
          <ac:spMkLst>
            <pc:docMk/>
            <pc:sldMk cId="2582302464" sldId="308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582302464" sldId="308"/>
            <ac:spMk id="7" creationId="{D0541886-07C0-419D-AB59-4A903E777EFE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582302464" sldId="308"/>
            <ac:spMk id="8" creationId="{D3A83020-F156-4108-910F-597BB124381B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582302464" sldId="308"/>
            <ac:spMk id="9" creationId="{560AD163-CE4F-41CF-8551-58E7F97F27A8}"/>
          </ac:spMkLst>
        </pc:spChg>
        <pc:spChg chg="add del mod">
          <ac:chgData name="Иннокентий Солнцев" userId="c345689b-ecfc-4a4f-b91d-b2cd3ac6c4a0" providerId="ADAL" clId="{5B279146-31E2-4E65-940E-CAC7962106A6}" dt="2018-04-09T11:00:48.001" v="3776" actId="113"/>
          <ac:spMkLst>
            <pc:docMk/>
            <pc:sldMk cId="2582302464" sldId="308"/>
            <ac:spMk id="10" creationId="{28FF3328-7558-45DE-900B-C126461C2B6B}"/>
          </ac:spMkLst>
        </pc:spChg>
      </pc:sldChg>
      <pc:sldMasterChg chg="modSldLayout">
        <pc:chgData name="Иннокентий Солнцев" userId="c345689b-ecfc-4a4f-b91d-b2cd3ac6c4a0" providerId="ADAL" clId="{5B279146-31E2-4E65-940E-CAC7962106A6}" dt="2018-04-09T11:00:37.965" v="3774" actId="113"/>
        <pc:sldMasterMkLst>
          <pc:docMk/>
          <pc:sldMasterMk cId="2948902219" sldId="2147483663"/>
        </pc:sldMasterMkLst>
        <pc:sldLayoutChg chg="addSp">
          <pc:chgData name="Иннокентий Солнцев" userId="c345689b-ecfc-4a4f-b91d-b2cd3ac6c4a0" providerId="ADAL" clId="{5B279146-31E2-4E65-940E-CAC7962106A6}" dt="2018-04-09T11:00:37.965" v="3774" actId="113"/>
          <pc:sldLayoutMkLst>
            <pc:docMk/>
            <pc:sldMasterMk cId="2948902219" sldId="2147483663"/>
            <pc:sldLayoutMk cId="2043546665" sldId="2147483664"/>
          </pc:sldLayoutMkLst>
          <pc:picChg chg="add">
            <ac:chgData name="Иннокентий Солнцев" userId="c345689b-ecfc-4a4f-b91d-b2cd3ac6c4a0" providerId="ADAL" clId="{5B279146-31E2-4E65-940E-CAC7962106A6}" dt="2018-04-09T11:00:37.965" v="3774" actId="113"/>
            <ac:picMkLst>
              <pc:docMk/>
              <pc:sldMasterMk cId="2948902219" sldId="2147483663"/>
              <pc:sldLayoutMk cId="2043546665" sldId="2147483664"/>
              <ac:picMk id="7" creationId="{20F7A3C5-223C-46F8-B5F3-45B13AE80FBD}"/>
            </ac:picMkLst>
          </pc:picChg>
          <pc:picChg chg="add">
            <ac:chgData name="Иннокентий Солнцев" userId="c345689b-ecfc-4a4f-b91d-b2cd3ac6c4a0" providerId="ADAL" clId="{5B279146-31E2-4E65-940E-CAC7962106A6}" dt="2018-04-09T11:00:37.965" v="3774" actId="113"/>
            <ac:picMkLst>
              <pc:docMk/>
              <pc:sldMasterMk cId="2948902219" sldId="2147483663"/>
              <pc:sldLayoutMk cId="2043546665" sldId="2147483664"/>
              <ac:picMk id="8" creationId="{4EFE4668-7544-4931-BF8D-A47E35C2DF9B}"/>
            </ac:picMkLst>
          </pc:picChg>
        </pc:sldLayoutChg>
        <pc:sldLayoutChg chg="addSp">
          <pc:chgData name="Иннокентий Солнцев" userId="c345689b-ecfc-4a4f-b91d-b2cd3ac6c4a0" providerId="ADAL" clId="{5B279146-31E2-4E65-940E-CAC7962106A6}" dt="2018-04-09T11:00:37.965" v="3774" actId="113"/>
          <pc:sldLayoutMkLst>
            <pc:docMk/>
            <pc:sldMasterMk cId="2948902219" sldId="2147483663"/>
            <pc:sldLayoutMk cId="3595495126" sldId="2147483665"/>
          </pc:sldLayoutMkLst>
          <pc:spChg chg="add">
            <ac:chgData name="Иннокентий Солнцев" userId="c345689b-ecfc-4a4f-b91d-b2cd3ac6c4a0" providerId="ADAL" clId="{5B279146-31E2-4E65-940E-CAC7962106A6}" dt="2018-04-09T11:00:37.965" v="3774" actId="113"/>
            <ac:spMkLst>
              <pc:docMk/>
              <pc:sldMasterMk cId="2948902219" sldId="2147483663"/>
              <pc:sldLayoutMk cId="3595495126" sldId="2147483665"/>
              <ac:spMk id="8" creationId="{F8AFD5B9-D646-416A-99F4-C21ABE2AD465}"/>
            </ac:spMkLst>
          </pc:spChg>
          <pc:picChg chg="add">
            <ac:chgData name="Иннокентий Солнцев" userId="c345689b-ecfc-4a4f-b91d-b2cd3ac6c4a0" providerId="ADAL" clId="{5B279146-31E2-4E65-940E-CAC7962106A6}" dt="2018-04-09T11:00:37.965" v="3774" actId="113"/>
            <ac:picMkLst>
              <pc:docMk/>
              <pc:sldMasterMk cId="2948902219" sldId="2147483663"/>
              <pc:sldLayoutMk cId="3595495126" sldId="2147483665"/>
              <ac:picMk id="10" creationId="{409F0658-D69F-4C73-A856-9E6466FA0DB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8D746-A241-4050-979E-EB3A337BC4FA}" type="datetimeFigureOut">
              <a:rPr lang="en-IE" smtClean="0"/>
              <a:t>02/11/2020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E092B-6AF2-4C40-86E9-5CB79B8AFB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91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98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7A3C5-223C-46F8-B5F3-45B13AE80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FE4668-7544-4931-BF8D-A47E35C2DF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OSPFv3 AF Mode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F8AFD5B9-D646-416A-99F4-C21ABE2AD465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F0658-D69F-4C73-A856-9E6466FA0D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9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2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OSPFv3 AF Mode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5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89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9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OSPFv3</a:t>
            </a:r>
            <a:r>
              <a:rPr lang="ru-RU" dirty="0"/>
              <a:t> </a:t>
            </a:r>
            <a:r>
              <a:rPr lang="en-US" dirty="0"/>
              <a:t>Address Family Mode</a:t>
            </a:r>
            <a:r>
              <a:rPr lang="ru-RU" dirty="0"/>
              <a:t> в </a:t>
            </a:r>
            <a:r>
              <a:rPr lang="en-US" dirty="0"/>
              <a:t>Cisco IOS</a:t>
            </a:r>
            <a:endParaRPr lang="ru-RU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C7506-E648-45EC-B7E7-7B2ECB99D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2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таблицы </a:t>
            </a:r>
            <a:r>
              <a:rPr lang="en-US"/>
              <a:t>LSDB </a:t>
            </a:r>
            <a:r>
              <a:rPr lang="ru-RU"/>
              <a:t>для </a:t>
            </a:r>
            <a:r>
              <a:rPr lang="en-US"/>
              <a:t>AF IPv4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437" y="1808531"/>
            <a:ext cx="7920000" cy="4493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show ospfv3 1 ipv4 database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OSPFv3 1 address-family ipv4 (router-id 0.0.0.1)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		Router Link States (Area 0)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Fragment ID  Link count  Bits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109         0x80000006  0            1           None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        44          0x80000007  0            1           B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		Inter Area Prefix Link States (Area 0)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Prefix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        34          0x80000001  2.2.2.2/32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		Link (Type-8) Link States (Area 0)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Link ID    Interface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110         0x80000001  3          Et0/0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        860         0x80000003  3          Et0/0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		Intra Area Prefix Link States (Area 0)</a:t>
            </a:r>
          </a:p>
          <a:p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ADV Router       Age        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Link ID    Ref-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lstype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Ref-LSID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0.0.0.1         109         0x80000001  0          0x2001      0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        44          0x80000007  0          0x2001      0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18A25DC1-AE0D-4B01-A93E-C8FF0721B073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267919-F343-4AF4-9355-6227D9A3D5D4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Line 48">
            <a:extLst>
              <a:ext uri="{FF2B5EF4-FFF2-40B4-BE49-F238E27FC236}">
                <a16:creationId xmlns:a16="http://schemas.microsoft.com/office/drawing/2014/main" id="{5B197959-909F-410B-9ECF-766247F0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9810FA35-8D04-492B-A704-4DBE6F01F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373A3A58-5843-4992-9146-DA75D5209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A76EDD7E-6AE3-408A-A6E7-4AAA2F0F2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153C04-6092-45F7-B98D-7B05F6E18255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CD90FB-428B-499D-BBBD-3653A110C57F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1.1.1.1/32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35731A-3178-4C8F-945F-3DE8BE855907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A3F3C1-D0FC-4469-9E49-42717AE62F91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2.2.2.2/32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D581B6-D7E7-49DF-9BC7-EB60C43D75AC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F25D4E-38AC-4ABC-B070-7CA3C489CFD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" name="Line 48">
            <a:extLst>
              <a:ext uri="{FF2B5EF4-FFF2-40B4-BE49-F238E27FC236}">
                <a16:creationId xmlns:a16="http://schemas.microsoft.com/office/drawing/2014/main" id="{D20D1FCC-1947-4F5F-9F64-C1BF4EC817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086029"/>
            <a:ext cx="0" cy="1798789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4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F3D8379-4ACD-44BD-A1E9-1EA011EF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B3A1E24-B2AE-4DC6-B418-AD22D2A05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F258217-0581-4670-AAF0-863727A1BD89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BE1E09-48D5-4105-9916-1DF65CB221DD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8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Link LSA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Link 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60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ospfv3 1 ipv4 database link 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adv-router 0.0.0.1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OSPFv3 1 address-family ipv4 (router-id 0.0.0.1)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Link (Type-8)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1189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(E-Bit, R-Bit, DC-Bit, AF-Bit)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Link-LSA (Interface: Ethernet0/0)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3 (Interface ID)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8000001C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0xF6C3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52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Router Priority: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Local Address: 10.1.2.1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Number of Prefixes: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 Address: 10.1.2.0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 Length: 24, Options: None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3D068E0C-7F96-46B7-97AB-47E04F0AF5B6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93B3F7-1707-4BD1-896B-29AA8B17742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B807863E-95D5-40DB-9EE4-82A1476BD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31B89C9F-51EA-44D7-8F4C-7DAFC1D0E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7F78DBB7-8964-4847-9C90-266608297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Line 48">
            <a:extLst>
              <a:ext uri="{FF2B5EF4-FFF2-40B4-BE49-F238E27FC236}">
                <a16:creationId xmlns:a16="http://schemas.microsoft.com/office/drawing/2014/main" id="{B73A42F0-615B-42A3-8277-255AE9B31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74EA58-75E0-47EF-B5EE-FBEAC8C061F8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1428D-2459-445F-9F23-81B628BFAFA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1.1.1.1/32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89172E-5567-4EAB-BA0A-95623DB6DADA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372087-DDC5-48FD-BAD3-B78111DFEC93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2.2.2.2/32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1C0837-5291-4F82-BC31-2744FE6BC255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35C849-2C6D-4EE5-BAED-857A1685BE1F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A0A44238-E644-4F45-9B39-4DA57EFFD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086029"/>
            <a:ext cx="0" cy="1798789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4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138EFC2-C467-44C1-85CC-3982EE9A0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566AF1E-3E48-47F1-B1A5-658234D14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22D238-B3C9-49B8-A949-7CF7E155D3DC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13D070-9265-4760-89E3-90FB876B2B72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15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Intra-Area Prefix LSA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Intra-Area Prefix 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ospfv3 1 ipv4 database prefix adv-router 0.0.0.1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OSPFv3 1 address-family ipv4 (router-id 0.0.0.1)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Intra Area Prefix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Routing Bit Set on this LSA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199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Intra-Area-Prefix-LSA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80000001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0x39A0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40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Referenced LSA Type: 2001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Referenced Link State ID: 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Referenced Advertising Router: 0.0.0.1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Number of Prefixes: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 Address: 1.1.1.1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 Length: 32, Options: None, Metric: 10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3D068E0C-7F96-46B7-97AB-47E04F0AF5B6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93B3F7-1707-4BD1-896B-29AA8B177429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B807863E-95D5-40DB-9EE4-82A1476BD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31B89C9F-51EA-44D7-8F4C-7DAFC1D0E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7F78DBB7-8964-4847-9C90-266608297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Line 48">
            <a:extLst>
              <a:ext uri="{FF2B5EF4-FFF2-40B4-BE49-F238E27FC236}">
                <a16:creationId xmlns:a16="http://schemas.microsoft.com/office/drawing/2014/main" id="{B73A42F0-615B-42A3-8277-255AE9B31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74EA58-75E0-47EF-B5EE-FBEAC8C061F8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1428D-2459-445F-9F23-81B628BFAFA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1.1.1.1/32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89172E-5567-4EAB-BA0A-95623DB6DADA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372087-DDC5-48FD-BAD3-B78111DFEC93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2.2.2.2/32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1C0837-5291-4F82-BC31-2744FE6BC255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35C849-2C6D-4EE5-BAED-857A1685BE1F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A0A44238-E644-4F45-9B39-4DA57EFFD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086029"/>
            <a:ext cx="0" cy="1798789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4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138EFC2-C467-44C1-85CC-3982EE9A0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566AF1E-3E48-47F1-B1A5-658234D14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22D238-B3C9-49B8-A949-7CF7E155D3DC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13D070-9265-4760-89E3-90FB876B2B72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30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Inter-Area Prefix LSA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Inter-Area Prefix 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14587"/>
            <a:ext cx="7920000" cy="32316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ospfv3 1 ipv4 database inter-area prefix 2.2.2.2 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OSPFv3 1 address-family ipv4 (router-id 0.0.0.1)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Inter Area Prefix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Routing Bit Set on this LSA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173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Inter Area Prefix Links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0.0.0.2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80000001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0xE828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32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Metric: 0 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 Address: 2.2.2.2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 Length: 32, Options: None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458748B7-2C7D-4066-BDE9-4BC7BE058D59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CFFED45-1985-4386-996D-89F11449F4CA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Line 48">
            <a:extLst>
              <a:ext uri="{FF2B5EF4-FFF2-40B4-BE49-F238E27FC236}">
                <a16:creationId xmlns:a16="http://schemas.microsoft.com/office/drawing/2014/main" id="{43ED3B70-CE4C-401D-8BE6-4449AEF0E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AD6B7123-5F5A-4978-A48F-1AC0D39CD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5EF46C67-9678-4CDF-9484-C6BBBEA31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Line 48">
            <a:extLst>
              <a:ext uri="{FF2B5EF4-FFF2-40B4-BE49-F238E27FC236}">
                <a16:creationId xmlns:a16="http://schemas.microsoft.com/office/drawing/2014/main" id="{9005F3E2-5D3F-4E07-9E6A-F19EB8797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DBEAD4-E8E4-4DAB-8721-1FB96AAF237C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3CA26C-785B-4588-85CB-023DCB756B6F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1.1.1.1/32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FDC22-AAEE-4B6F-BA36-E1131B42F95E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BB654-FFD4-4F73-AB52-89BDD546F90F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2.2.2.2/32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603D6-5C2B-4F79-8CC4-5672B0581C21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3E3A14-85C3-4CC0-AF2B-ED5D0580406F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4009359D-F6B0-4AF6-BB85-E12A2CFBE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086029"/>
            <a:ext cx="0" cy="1798789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4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072B9BF5-589B-41FD-9205-8F81A7E33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56D956A-7083-4794-9AC6-8677656DE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7F7B2F-22F8-47E2-857C-978CF35AD364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B5A6F0-9096-426D-9552-404E972DB15F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0.0.0.2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797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5600-D648-4142-B98C-4BA24CEB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protocol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Обмен пакетами</a:t>
            </a:r>
            <a:endParaRPr lang="en-US"/>
          </a:p>
          <a:p>
            <a:endParaRPr lang="ru-RU"/>
          </a:p>
          <a:p>
            <a:pPr lvl="1"/>
            <a:endParaRPr lang="ru-RU"/>
          </a:p>
          <a:p>
            <a:r>
              <a:rPr lang="ru-RU"/>
              <a:t>Построение </a:t>
            </a:r>
            <a:r>
              <a:rPr lang="en-US"/>
              <a:t>LSDB</a:t>
            </a:r>
            <a:r>
              <a:rPr lang="ru-RU"/>
              <a:t> и пересчет </a:t>
            </a:r>
            <a:r>
              <a:rPr lang="en-US"/>
              <a:t>SPF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A07A-B971-4834-963E-E8DC8970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бы подебажить? 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C9F0B-9C26-4D41-B108-E4BBD3E6B134}"/>
              </a:ext>
            </a:extLst>
          </p:cNvPr>
          <p:cNvSpPr txBox="1"/>
          <p:nvPr/>
        </p:nvSpPr>
        <p:spPr>
          <a:xfrm>
            <a:off x="609600" y="1681868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Router#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ospfv3 hello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25 19:18:05.873: OSPFv3-1-IPv4 HELLO Et0/0: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Rcv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hello from 0.0.0.2 area 0 from FE80::2 interface ID 3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25 19:18:08.306: OSPFv3-1-IPv6 HELLO Gi0/0: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Rcv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hello from 0.0.0.2 area 0 from FE80::2 interface ID 3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25 19:18:08.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60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 OSPFv3-1-IPv6 HELLO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Gi0/0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 Mismatched hello parameters from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0.0.0.2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72F9-3C55-4D1D-931A-E3813ABB1635}"/>
              </a:ext>
            </a:extLst>
          </p:cNvPr>
          <p:cNvSpPr txBox="1"/>
          <p:nvPr/>
        </p:nvSpPr>
        <p:spPr>
          <a:xfrm>
            <a:off x="609600" y="3225840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Router#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ospfv3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packet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25 19:20:31.743: OSPFv3-1-IPv6 PAK 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Gi0/0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rcv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 v:3 t:2 l:228 rid:0.0.0.2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25 19:20:31.743: OSPFv3-1-IPv6 PAK 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Gi0/0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      aid:0.0.0.0 chk:CE7B inst:0 from GigabitEthernet0/0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C6623-052C-4CE0-9411-35EE15334153}"/>
              </a:ext>
            </a:extLst>
          </p:cNvPr>
          <p:cNvSpPr txBox="1"/>
          <p:nvPr/>
        </p:nvSpPr>
        <p:spPr>
          <a:xfrm>
            <a:off x="609600" y="4689864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Router#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ospfv3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spf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?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</a:t>
            </a:r>
            <a:r>
              <a:rPr lang="fr-FR" sz="1200" dirty="0" err="1">
                <a:latin typeface="Lucida Console" panose="020B0609040504020204" pitchFamily="49" charset="0"/>
              </a:rPr>
              <a:t>external</a:t>
            </a:r>
            <a:r>
              <a:rPr lang="fr-FR" sz="1200" dirty="0">
                <a:latin typeface="Lucida Console" panose="020B0609040504020204" pitchFamily="49" charset="0"/>
              </a:rPr>
              <a:t>   SPF for </a:t>
            </a:r>
            <a:r>
              <a:rPr lang="fr-FR" sz="1200" dirty="0" err="1">
                <a:latin typeface="Lucida Console" panose="020B0609040504020204" pitchFamily="49" charset="0"/>
              </a:rPr>
              <a:t>external</a:t>
            </a:r>
            <a:r>
              <a:rPr lang="fr-FR" sz="1200" dirty="0">
                <a:latin typeface="Lucida Console" panose="020B0609040504020204" pitchFamily="49" charset="0"/>
              </a:rPr>
              <a:t> routes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inter      SPF for inter-area routes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intra      SPF for intra-area routes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</a:t>
            </a:r>
            <a:r>
              <a:rPr lang="fr-FR" sz="1200" dirty="0" err="1">
                <a:latin typeface="Lucida Console" panose="020B0609040504020204" pitchFamily="49" charset="0"/>
              </a:rPr>
              <a:t>statistic</a:t>
            </a:r>
            <a:r>
              <a:rPr lang="fr-FR" sz="1200" dirty="0">
                <a:latin typeface="Lucida Console" panose="020B0609040504020204" pitchFamily="49" charset="0"/>
              </a:rPr>
              <a:t>  SPF </a:t>
            </a:r>
            <a:r>
              <a:rPr lang="fr-FR" sz="1200" dirty="0" err="1">
                <a:latin typeface="Lucida Console" panose="020B0609040504020204" pitchFamily="49" charset="0"/>
              </a:rPr>
              <a:t>statistics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  &lt;</a:t>
            </a:r>
            <a:r>
              <a:rPr lang="fr-FR" sz="1200" dirty="0" err="1">
                <a:latin typeface="Lucida Console" panose="020B0609040504020204" pitchFamily="49" charset="0"/>
              </a:rPr>
              <a:t>cr</a:t>
            </a:r>
            <a:r>
              <a:rPr lang="fr-FR" sz="1200" dirty="0"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7FC167-29E9-4952-9313-9C9A595F5C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4B9964-C24B-4E97-8568-9480B80D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0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4BC5B-3762-466E-9F06-2EF21DA7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Настройка регионов идентична</a:t>
            </a:r>
            <a:r>
              <a:rPr lang="en-US"/>
              <a:t> Classic Mode</a:t>
            </a:r>
            <a:endParaRPr lang="ru-RU"/>
          </a:p>
          <a:p>
            <a:endParaRPr lang="ru-RU"/>
          </a:p>
          <a:p>
            <a:pPr lvl="1"/>
            <a:endParaRPr lang="ru-RU"/>
          </a:p>
          <a:p>
            <a:pPr lvl="1"/>
            <a:endParaRPr lang="ru-RU"/>
          </a:p>
          <a:p>
            <a:r>
              <a:rPr lang="ru-RU"/>
              <a:t>Импорт </a:t>
            </a:r>
            <a:r>
              <a:rPr lang="en-US"/>
              <a:t>default route </a:t>
            </a:r>
            <a:r>
              <a:rPr lang="ru-RU"/>
              <a:t>и редистрибуция выполняются в контексте </a:t>
            </a:r>
            <a:r>
              <a:rPr lang="en-US"/>
              <a:t>AF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Virtual Link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6B7FC-DFB4-4CC7-B4B9-41F11AEE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Stub, default route, </a:t>
            </a:r>
            <a:r>
              <a:rPr lang="ru-RU"/>
              <a:t>редистрибуция</a:t>
            </a:r>
            <a:endParaRPr lang="en-I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8C8D2-F3A8-4B60-890B-904D1F7BA1D9}"/>
              </a:ext>
            </a:extLst>
          </p:cNvPr>
          <p:cNvSpPr txBox="1"/>
          <p:nvPr/>
        </p:nvSpPr>
        <p:spPr>
          <a:xfrm>
            <a:off x="609600" y="1727108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2 stub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3 stub no-summary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5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no-summary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default-information-originate metric 15 metric-type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5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translate type7 always suppress-fa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D381FC-0122-499A-8198-2B50037FA6A4}"/>
              </a:ext>
            </a:extLst>
          </p:cNvPr>
          <p:cNvSpPr txBox="1"/>
          <p:nvPr/>
        </p:nvSpPr>
        <p:spPr>
          <a:xfrm>
            <a:off x="609599" y="3528054"/>
            <a:ext cx="109728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default-information originate always metric 25 metric-type 1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redistribute connected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redistribute static metric 10 metric-type 1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tag 123</a:t>
            </a:r>
            <a:endParaRPr lang="ru-RU" sz="1200" dirty="0"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redistribute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eigrp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include-connected route-map EIGRP_TO_OSPF</a:t>
            </a:r>
            <a:endParaRPr lang="ru-RU" sz="1200" dirty="0"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default-metric 25</a:t>
            </a:r>
            <a:endParaRPr lang="ru-RU" sz="12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D5B42-5FC6-44E1-8C83-A6FE98E95918}"/>
              </a:ext>
            </a:extLst>
          </p:cNvPr>
          <p:cNvSpPr txBox="1"/>
          <p:nvPr/>
        </p:nvSpPr>
        <p:spPr>
          <a:xfrm>
            <a:off x="603851" y="5513666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virtual-link 1.1.1.1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F511-FADB-434E-8D52-A494B812F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30AF-9EE9-4772-ACBC-B74454D3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C6616-FECF-48BE-935A-3186306E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AF IPv4 </a:t>
            </a:r>
            <a:r>
              <a:rPr lang="ru-RU"/>
              <a:t>работает с </a:t>
            </a:r>
            <a:r>
              <a:rPr lang="en-US"/>
              <a:t>prefix-list</a:t>
            </a:r>
            <a:r>
              <a:rPr lang="ru-RU"/>
              <a:t>, </a:t>
            </a:r>
            <a:r>
              <a:rPr lang="en-US"/>
              <a:t>gateway</a:t>
            </a:r>
            <a:r>
              <a:rPr lang="ru-RU"/>
              <a:t> и</a:t>
            </a:r>
            <a:r>
              <a:rPr lang="en-US"/>
              <a:t> ACL </a:t>
            </a:r>
            <a:r>
              <a:rPr lang="ru-RU"/>
              <a:t>(но не </a:t>
            </a:r>
            <a:r>
              <a:rPr lang="en-US"/>
              <a:t>route-map)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C2FEB-E67B-459D-9DB8-0E6DBBAD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Distribute-list </a:t>
            </a:r>
            <a:r>
              <a:rPr lang="ru-RU"/>
              <a:t>в </a:t>
            </a:r>
            <a:r>
              <a:rPr lang="en-US"/>
              <a:t>OSPFv3 AF Mode</a:t>
            </a:r>
            <a:endParaRPr lang="en-IE" dirty="0"/>
          </a:p>
        </p:txBody>
      </p:sp>
      <p:pic>
        <p:nvPicPr>
          <p:cNvPr id="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7C0E455-4140-42B7-AF43-5E1505001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140073" y="4087259"/>
            <a:ext cx="3911854" cy="23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8AF987-5729-4DC1-BFD1-6E6DB82A6B82}"/>
              </a:ext>
            </a:extLst>
          </p:cNvPr>
          <p:cNvSpPr/>
          <p:nvPr/>
        </p:nvSpPr>
        <p:spPr>
          <a:xfrm>
            <a:off x="5497418" y="4329630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RIB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C4566-0D27-4EC6-BBA1-895102DBFE54}"/>
              </a:ext>
            </a:extLst>
          </p:cNvPr>
          <p:cNvSpPr/>
          <p:nvPr/>
        </p:nvSpPr>
        <p:spPr>
          <a:xfrm>
            <a:off x="4809067" y="5528632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OSPF</a:t>
            </a:r>
            <a:endParaRPr lang="en-IE" dirty="0"/>
          </a:p>
        </p:txBody>
      </p:sp>
      <p:pic>
        <p:nvPicPr>
          <p:cNvPr id="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7E34B02-892A-403D-86B5-89CAAB76B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949257" y="5475884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F2C772-8A68-440A-8BBC-115AAC206446}"/>
              </a:ext>
            </a:extLst>
          </p:cNvPr>
          <p:cNvCxnSpPr>
            <a:cxnSpLocks/>
          </p:cNvCxnSpPr>
          <p:nvPr/>
        </p:nvCxnSpPr>
        <p:spPr>
          <a:xfrm>
            <a:off x="3039438" y="5662670"/>
            <a:ext cx="1690606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6EC9C-2DFB-45D6-B21D-F48E20C6A818}"/>
              </a:ext>
            </a:extLst>
          </p:cNvPr>
          <p:cNvCxnSpPr>
            <a:cxnSpLocks/>
          </p:cNvCxnSpPr>
          <p:nvPr/>
        </p:nvCxnSpPr>
        <p:spPr>
          <a:xfrm flipH="1">
            <a:off x="3039438" y="5881172"/>
            <a:ext cx="1690606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00B38-7A61-4187-BEF4-1C5B2961B4D0}"/>
              </a:ext>
            </a:extLst>
          </p:cNvPr>
          <p:cNvSpPr/>
          <p:nvPr/>
        </p:nvSpPr>
        <p:spPr>
          <a:xfrm>
            <a:off x="6185771" y="5527460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BGP</a:t>
            </a:r>
            <a:endParaRPr lang="en-I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4BD1C-2C29-4325-BC8B-39F9F19DEF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97553" y="4922204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EC9D3-0F2E-4173-BAA5-C553120F3602}"/>
              </a:ext>
            </a:extLst>
          </p:cNvPr>
          <p:cNvCxnSpPr>
            <a:cxnSpLocks/>
          </p:cNvCxnSpPr>
          <p:nvPr/>
        </p:nvCxnSpPr>
        <p:spPr>
          <a:xfrm rot="10800000">
            <a:off x="6468399" y="4932406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715EF9-6E9E-4409-BD74-B1D5B99EAB24}"/>
              </a:ext>
            </a:extLst>
          </p:cNvPr>
          <p:cNvSpPr txBox="1"/>
          <p:nvPr/>
        </p:nvSpPr>
        <p:spPr>
          <a:xfrm>
            <a:off x="609600" y="1752875"/>
            <a:ext cx="1097280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v3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fr-F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(config-router)#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distribute-list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&lt;1-199&gt;      IP access list number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&lt;1300-2699&gt;  IP expanded access list number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WORD         Access-list name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gateway      Filtering incoming updates based on gateway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       Filter prefixes in routing updates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ipv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distribute-list ?           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prefix-list  Filter connections based on an IPv6 prefix-list</a:t>
            </a:r>
          </a:p>
        </p:txBody>
      </p:sp>
      <p:pic>
        <p:nvPicPr>
          <p:cNvPr id="28" name="Picture 27" descr="Bestand:Looking glass Hexagonal Icon.svg">
            <a:extLst>
              <a:ext uri="{FF2B5EF4-FFF2-40B4-BE49-F238E27FC236}">
                <a16:creationId xmlns:a16="http://schemas.microsoft.com/office/drawing/2014/main" id="{78B86D11-2D01-422E-B920-08D110DB4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88" y="5456390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Bestand:Looking glass Hexagonal Icon.svg">
            <a:extLst>
              <a:ext uri="{FF2B5EF4-FFF2-40B4-BE49-F238E27FC236}">
                <a16:creationId xmlns:a16="http://schemas.microsoft.com/office/drawing/2014/main" id="{7826AAF3-5A48-4DE4-B335-80B6C1CC58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01" y="5676314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B175FF-8B51-4FCC-9AE6-7E95C6FBA778}"/>
              </a:ext>
            </a:extLst>
          </p:cNvPr>
          <p:cNvCxnSpPr>
            <a:cxnSpLocks/>
          </p:cNvCxnSpPr>
          <p:nvPr/>
        </p:nvCxnSpPr>
        <p:spPr>
          <a:xfrm flipH="1">
            <a:off x="5810004" y="4930478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Bestand:Looking glass Hexagonal Icon.svg">
            <a:extLst>
              <a:ext uri="{FF2B5EF4-FFF2-40B4-BE49-F238E27FC236}">
                <a16:creationId xmlns:a16="http://schemas.microsoft.com/office/drawing/2014/main" id="{655F20DD-75F2-4B79-9A56-CF6C1E8DA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24" y="5276291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9ED54D4-6672-4AE0-BA41-AF04A745155D}"/>
              </a:ext>
            </a:extLst>
          </p:cNvPr>
          <p:cNvSpPr/>
          <p:nvPr/>
        </p:nvSpPr>
        <p:spPr>
          <a:xfrm>
            <a:off x="3356808" y="5428300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2CECB54-C2F9-48D7-B754-E3CBE109F123}"/>
              </a:ext>
            </a:extLst>
          </p:cNvPr>
          <p:cNvSpPr/>
          <p:nvPr/>
        </p:nvSpPr>
        <p:spPr>
          <a:xfrm>
            <a:off x="3951541" y="5648224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3C889A-B4DA-4694-9C05-78AA23E9D204}"/>
              </a:ext>
            </a:extLst>
          </p:cNvPr>
          <p:cNvSpPr/>
          <p:nvPr/>
        </p:nvSpPr>
        <p:spPr>
          <a:xfrm>
            <a:off x="3714751" y="5073246"/>
            <a:ext cx="1516856" cy="375055"/>
          </a:xfrm>
          <a:custGeom>
            <a:avLst/>
            <a:gdLst>
              <a:gd name="connsiteX0" fmla="*/ 0 w 1552575"/>
              <a:gd name="connsiteY0" fmla="*/ 504829 h 504829"/>
              <a:gd name="connsiteX1" fmla="*/ 433388 w 1552575"/>
              <a:gd name="connsiteY1" fmla="*/ 4 h 504829"/>
              <a:gd name="connsiteX2" fmla="*/ 1552575 w 1552575"/>
              <a:gd name="connsiteY2" fmla="*/ 495304 h 504829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09720 h 509720"/>
              <a:gd name="connsiteX1" fmla="*/ 907257 w 1495425"/>
              <a:gd name="connsiteY1" fmla="*/ 132 h 509720"/>
              <a:gd name="connsiteX2" fmla="*/ 1495425 w 1495425"/>
              <a:gd name="connsiteY2" fmla="*/ 459714 h 509720"/>
              <a:gd name="connsiteX0" fmla="*/ 0 w 1495425"/>
              <a:gd name="connsiteY0" fmla="*/ 509772 h 509772"/>
              <a:gd name="connsiteX1" fmla="*/ 907257 w 1495425"/>
              <a:gd name="connsiteY1" fmla="*/ 184 h 509772"/>
              <a:gd name="connsiteX2" fmla="*/ 1495425 w 1495425"/>
              <a:gd name="connsiteY2" fmla="*/ 459766 h 509772"/>
              <a:gd name="connsiteX0" fmla="*/ 0 w 1495425"/>
              <a:gd name="connsiteY0" fmla="*/ 509759 h 509759"/>
              <a:gd name="connsiteX1" fmla="*/ 907257 w 1495425"/>
              <a:gd name="connsiteY1" fmla="*/ 171 h 509759"/>
              <a:gd name="connsiteX2" fmla="*/ 1495425 w 1495425"/>
              <a:gd name="connsiteY2" fmla="*/ 459753 h 509759"/>
              <a:gd name="connsiteX0" fmla="*/ 0 w 1516856"/>
              <a:gd name="connsiteY0" fmla="*/ 510100 h 510100"/>
              <a:gd name="connsiteX1" fmla="*/ 907257 w 1516856"/>
              <a:gd name="connsiteY1" fmla="*/ 512 h 510100"/>
              <a:gd name="connsiteX2" fmla="*/ 1516856 w 1516856"/>
              <a:gd name="connsiteY2" fmla="*/ 426756 h 510100"/>
              <a:gd name="connsiteX0" fmla="*/ 0 w 1516856"/>
              <a:gd name="connsiteY0" fmla="*/ 510156 h 510156"/>
              <a:gd name="connsiteX1" fmla="*/ 907257 w 1516856"/>
              <a:gd name="connsiteY1" fmla="*/ 568 h 510156"/>
              <a:gd name="connsiteX2" fmla="*/ 1516856 w 1516856"/>
              <a:gd name="connsiteY2" fmla="*/ 426812 h 510156"/>
              <a:gd name="connsiteX0" fmla="*/ 0 w 1516856"/>
              <a:gd name="connsiteY0" fmla="*/ 375055 h 375055"/>
              <a:gd name="connsiteX1" fmla="*/ 650082 w 1516856"/>
              <a:gd name="connsiteY1" fmla="*/ 1198 h 375055"/>
              <a:gd name="connsiteX2" fmla="*/ 1516856 w 1516856"/>
              <a:gd name="connsiteY2" fmla="*/ 291711 h 375055"/>
              <a:gd name="connsiteX0" fmla="*/ 0 w 1516856"/>
              <a:gd name="connsiteY0" fmla="*/ 375055 h 375055"/>
              <a:gd name="connsiteX1" fmla="*/ 709614 w 1516856"/>
              <a:gd name="connsiteY1" fmla="*/ 1198 h 375055"/>
              <a:gd name="connsiteX2" fmla="*/ 1516856 w 1516856"/>
              <a:gd name="connsiteY2" fmla="*/ 291711 h 37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856" h="375055">
                <a:moveTo>
                  <a:pt x="0" y="375055"/>
                </a:moveTo>
                <a:cubicBezTo>
                  <a:pt x="223044" y="152011"/>
                  <a:pt x="456805" y="15089"/>
                  <a:pt x="709614" y="1198"/>
                </a:cubicBezTo>
                <a:cubicBezTo>
                  <a:pt x="962423" y="-12693"/>
                  <a:pt x="1158875" y="94861"/>
                  <a:pt x="1516856" y="29171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6BE176-E19D-43A8-9709-1C44010E90FD}"/>
              </a:ext>
            </a:extLst>
          </p:cNvPr>
          <p:cNvSpPr/>
          <p:nvPr/>
        </p:nvSpPr>
        <p:spPr>
          <a:xfrm flipH="1">
            <a:off x="5755482" y="4674343"/>
            <a:ext cx="868336" cy="824758"/>
          </a:xfrm>
          <a:custGeom>
            <a:avLst/>
            <a:gdLst>
              <a:gd name="connsiteX0" fmla="*/ 0 w 1552575"/>
              <a:gd name="connsiteY0" fmla="*/ 504829 h 504829"/>
              <a:gd name="connsiteX1" fmla="*/ 433388 w 1552575"/>
              <a:gd name="connsiteY1" fmla="*/ 4 h 504829"/>
              <a:gd name="connsiteX2" fmla="*/ 1552575 w 1552575"/>
              <a:gd name="connsiteY2" fmla="*/ 495304 h 504829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09720 h 509720"/>
              <a:gd name="connsiteX1" fmla="*/ 907257 w 1495425"/>
              <a:gd name="connsiteY1" fmla="*/ 132 h 509720"/>
              <a:gd name="connsiteX2" fmla="*/ 1495425 w 1495425"/>
              <a:gd name="connsiteY2" fmla="*/ 459714 h 509720"/>
              <a:gd name="connsiteX0" fmla="*/ 0 w 1495425"/>
              <a:gd name="connsiteY0" fmla="*/ 509772 h 509772"/>
              <a:gd name="connsiteX1" fmla="*/ 907257 w 1495425"/>
              <a:gd name="connsiteY1" fmla="*/ 184 h 509772"/>
              <a:gd name="connsiteX2" fmla="*/ 1495425 w 1495425"/>
              <a:gd name="connsiteY2" fmla="*/ 459766 h 509772"/>
              <a:gd name="connsiteX0" fmla="*/ 0 w 1495425"/>
              <a:gd name="connsiteY0" fmla="*/ 509759 h 509759"/>
              <a:gd name="connsiteX1" fmla="*/ 907257 w 1495425"/>
              <a:gd name="connsiteY1" fmla="*/ 171 h 509759"/>
              <a:gd name="connsiteX2" fmla="*/ 1495425 w 1495425"/>
              <a:gd name="connsiteY2" fmla="*/ 459753 h 509759"/>
              <a:gd name="connsiteX0" fmla="*/ 0 w 1516856"/>
              <a:gd name="connsiteY0" fmla="*/ 510100 h 510100"/>
              <a:gd name="connsiteX1" fmla="*/ 907257 w 1516856"/>
              <a:gd name="connsiteY1" fmla="*/ 512 h 510100"/>
              <a:gd name="connsiteX2" fmla="*/ 1516856 w 1516856"/>
              <a:gd name="connsiteY2" fmla="*/ 426756 h 510100"/>
              <a:gd name="connsiteX0" fmla="*/ 0 w 1516856"/>
              <a:gd name="connsiteY0" fmla="*/ 510156 h 510156"/>
              <a:gd name="connsiteX1" fmla="*/ 907257 w 1516856"/>
              <a:gd name="connsiteY1" fmla="*/ 568 h 510156"/>
              <a:gd name="connsiteX2" fmla="*/ 1516856 w 1516856"/>
              <a:gd name="connsiteY2" fmla="*/ 426812 h 510156"/>
              <a:gd name="connsiteX0" fmla="*/ 0 w 1516856"/>
              <a:gd name="connsiteY0" fmla="*/ 375055 h 375055"/>
              <a:gd name="connsiteX1" fmla="*/ 650082 w 1516856"/>
              <a:gd name="connsiteY1" fmla="*/ 1198 h 375055"/>
              <a:gd name="connsiteX2" fmla="*/ 1516856 w 1516856"/>
              <a:gd name="connsiteY2" fmla="*/ 291711 h 375055"/>
              <a:gd name="connsiteX0" fmla="*/ 0 w 1516856"/>
              <a:gd name="connsiteY0" fmla="*/ 375055 h 375055"/>
              <a:gd name="connsiteX1" fmla="*/ 709614 w 1516856"/>
              <a:gd name="connsiteY1" fmla="*/ 1198 h 375055"/>
              <a:gd name="connsiteX2" fmla="*/ 1516856 w 1516856"/>
              <a:gd name="connsiteY2" fmla="*/ 291711 h 375055"/>
              <a:gd name="connsiteX0" fmla="*/ 0 w 1407879"/>
              <a:gd name="connsiteY0" fmla="*/ 304046 h 304046"/>
              <a:gd name="connsiteX1" fmla="*/ 600637 w 1407879"/>
              <a:gd name="connsiteY1" fmla="*/ 39 h 304046"/>
              <a:gd name="connsiteX2" fmla="*/ 1407879 w 1407879"/>
              <a:gd name="connsiteY2" fmla="*/ 290552 h 304046"/>
              <a:gd name="connsiteX0" fmla="*/ 0 w 1407879"/>
              <a:gd name="connsiteY0" fmla="*/ 363659 h 363659"/>
              <a:gd name="connsiteX1" fmla="*/ 600637 w 1407879"/>
              <a:gd name="connsiteY1" fmla="*/ 59652 h 363659"/>
              <a:gd name="connsiteX2" fmla="*/ 1407879 w 1407879"/>
              <a:gd name="connsiteY2" fmla="*/ 350165 h 363659"/>
              <a:gd name="connsiteX0" fmla="*/ 0 w 1218049"/>
              <a:gd name="connsiteY0" fmla="*/ 363249 h 363249"/>
              <a:gd name="connsiteX1" fmla="*/ 600637 w 1218049"/>
              <a:gd name="connsiteY1" fmla="*/ 59242 h 363249"/>
              <a:gd name="connsiteX2" fmla="*/ 1218049 w 1218049"/>
              <a:gd name="connsiteY2" fmla="*/ 343405 h 363249"/>
              <a:gd name="connsiteX0" fmla="*/ 0 w 1218049"/>
              <a:gd name="connsiteY0" fmla="*/ 372743 h 372743"/>
              <a:gd name="connsiteX1" fmla="*/ 600637 w 1218049"/>
              <a:gd name="connsiteY1" fmla="*/ 68736 h 372743"/>
              <a:gd name="connsiteX2" fmla="*/ 1218049 w 1218049"/>
              <a:gd name="connsiteY2" fmla="*/ 352899 h 372743"/>
              <a:gd name="connsiteX0" fmla="*/ 0 w 1218049"/>
              <a:gd name="connsiteY0" fmla="*/ 856485 h 856485"/>
              <a:gd name="connsiteX1" fmla="*/ 586575 w 1218049"/>
              <a:gd name="connsiteY1" fmla="*/ 28 h 856485"/>
              <a:gd name="connsiteX2" fmla="*/ 1218049 w 1218049"/>
              <a:gd name="connsiteY2" fmla="*/ 836641 h 856485"/>
              <a:gd name="connsiteX0" fmla="*/ 0 w 996580"/>
              <a:gd name="connsiteY0" fmla="*/ 856956 h 856956"/>
              <a:gd name="connsiteX1" fmla="*/ 586575 w 996580"/>
              <a:gd name="connsiteY1" fmla="*/ 499 h 856956"/>
              <a:gd name="connsiteX2" fmla="*/ 996580 w 996580"/>
              <a:gd name="connsiteY2" fmla="*/ 779962 h 856956"/>
              <a:gd name="connsiteX0" fmla="*/ 0 w 996580"/>
              <a:gd name="connsiteY0" fmla="*/ 857027 h 857027"/>
              <a:gd name="connsiteX1" fmla="*/ 586575 w 996580"/>
              <a:gd name="connsiteY1" fmla="*/ 570 h 857027"/>
              <a:gd name="connsiteX2" fmla="*/ 996580 w 996580"/>
              <a:gd name="connsiteY2" fmla="*/ 780033 h 857027"/>
              <a:gd name="connsiteX0" fmla="*/ 0 w 996580"/>
              <a:gd name="connsiteY0" fmla="*/ 857027 h 857027"/>
              <a:gd name="connsiteX1" fmla="*/ 491660 w 996580"/>
              <a:gd name="connsiteY1" fmla="*/ 570 h 857027"/>
              <a:gd name="connsiteX2" fmla="*/ 996580 w 996580"/>
              <a:gd name="connsiteY2" fmla="*/ 780033 h 857027"/>
              <a:gd name="connsiteX0" fmla="*/ 0 w 996580"/>
              <a:gd name="connsiteY0" fmla="*/ 856458 h 856458"/>
              <a:gd name="connsiteX1" fmla="*/ 491660 w 996580"/>
              <a:gd name="connsiteY1" fmla="*/ 1 h 856458"/>
              <a:gd name="connsiteX2" fmla="*/ 996580 w 996580"/>
              <a:gd name="connsiteY2" fmla="*/ 779464 h 856458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758 h 824758"/>
              <a:gd name="connsiteX1" fmla="*/ 456506 w 961426"/>
              <a:gd name="connsiteY1" fmla="*/ 51 h 824758"/>
              <a:gd name="connsiteX2" fmla="*/ 961426 w 961426"/>
              <a:gd name="connsiteY2" fmla="*/ 801739 h 82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426" h="824758">
                <a:moveTo>
                  <a:pt x="0" y="824758"/>
                </a:moveTo>
                <a:cubicBezTo>
                  <a:pt x="258198" y="281039"/>
                  <a:pt x="296268" y="3887"/>
                  <a:pt x="456506" y="51"/>
                </a:cubicBezTo>
                <a:cubicBezTo>
                  <a:pt x="616744" y="-3785"/>
                  <a:pt x="701876" y="211189"/>
                  <a:pt x="961426" y="801739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sysDot"/>
            <a:tailEnd type="stealth"/>
          </a:ln>
          <a:effectLst>
            <a:outerShdw blurRad="63500" sx="103000" sy="103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30" descr="Bestand:Looking glass Hexagonal Icon.svg">
            <a:extLst>
              <a:ext uri="{FF2B5EF4-FFF2-40B4-BE49-F238E27FC236}">
                <a16:creationId xmlns:a16="http://schemas.microsoft.com/office/drawing/2014/main" id="{C7AD5936-6B8D-4947-811A-F50442FBC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80" y="4725620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F86681-7E90-4EE8-9D21-73B524889F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08C467-1D7E-4A9F-8D26-CA1FED02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0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D46EF-3132-4F9C-A5FB-91DDDF8D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Агрегация </a:t>
            </a:r>
            <a:r>
              <a:rPr lang="en-US" dirty="0"/>
              <a:t>inter-area </a:t>
            </a:r>
            <a:r>
              <a:rPr lang="ru-RU" dirty="0"/>
              <a:t>маршрутов на </a:t>
            </a:r>
            <a:r>
              <a:rPr lang="en-US" dirty="0"/>
              <a:t>ABR</a:t>
            </a:r>
            <a:endParaRPr lang="ru-RU" dirty="0"/>
          </a:p>
          <a:p>
            <a:pPr lvl="1"/>
            <a:r>
              <a:rPr lang="ru-RU" dirty="0"/>
              <a:t>Метрика агрегата – </a:t>
            </a:r>
            <a:r>
              <a:rPr lang="ru-RU" u="sng" dirty="0"/>
              <a:t>максимальная</a:t>
            </a:r>
            <a:r>
              <a:rPr lang="ru-RU" dirty="0"/>
              <a:t> метрика его компонентов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Агрегация </a:t>
            </a:r>
            <a:r>
              <a:rPr lang="en-US" dirty="0"/>
              <a:t>external </a:t>
            </a:r>
            <a:r>
              <a:rPr lang="ru-RU" dirty="0"/>
              <a:t>маршрутов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ASBR</a:t>
            </a:r>
            <a:r>
              <a:rPr lang="ru-RU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5892D-CEF4-49B5-BE94-1039B18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Агрегация маршрутов </a:t>
            </a:r>
            <a:r>
              <a:rPr lang="en-US"/>
              <a:t>OSPFv3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0E70E-2797-4B8F-B722-C404CD126875}"/>
              </a:ext>
            </a:extLst>
          </p:cNvPr>
          <p:cNvSpPr txBox="1"/>
          <p:nvPr/>
        </p:nvSpPr>
        <p:spPr>
          <a:xfrm>
            <a:off x="609599" y="4130461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summary-prefix 192.168.0.0/16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summary-prefix fd00::/16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485A3E-7E93-4A5D-864B-63639C479C68}"/>
              </a:ext>
            </a:extLst>
          </p:cNvPr>
          <p:cNvSpPr txBox="1"/>
          <p:nvPr/>
        </p:nvSpPr>
        <p:spPr>
          <a:xfrm>
            <a:off x="609599" y="2137487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range 10.1.0.0 255.255.0.0 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range fd00:1::/32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78DC-DEF6-4161-8FAC-9C5E05E12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C21A5-142F-4DB7-934C-9B1F59D7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4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E8A229-1E0F-4DA1-9988-FD8C0FA6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Административное расстояние задается на адресное семейство</a:t>
            </a:r>
          </a:p>
          <a:p>
            <a:pPr lvl="1"/>
            <a:r>
              <a:rPr lang="ru-RU" dirty="0"/>
              <a:t>Значения по умолчанию такие же, как в </a:t>
            </a:r>
            <a:r>
              <a:rPr lang="en-US" dirty="0"/>
              <a:t>OSPFv2:</a:t>
            </a:r>
            <a:r>
              <a:rPr lang="ru-RU" dirty="0"/>
              <a:t> </a:t>
            </a:r>
            <a:r>
              <a:rPr lang="en-US" dirty="0"/>
              <a:t>110/110/170</a:t>
            </a:r>
            <a:endParaRPr lang="ru-RU" dirty="0"/>
          </a:p>
          <a:p>
            <a:pPr lvl="1"/>
            <a:r>
              <a:rPr lang="en-US"/>
              <a:t>distance &lt;#&gt; </a:t>
            </a:r>
            <a:r>
              <a:rPr lang="ru-RU" dirty="0"/>
              <a:t>задает все три значения</a:t>
            </a:r>
          </a:p>
          <a:p>
            <a:pPr lvl="1"/>
            <a:r>
              <a:rPr lang="en-US"/>
              <a:t>distance ospf </a:t>
            </a:r>
            <a:r>
              <a:rPr lang="ru-RU" dirty="0"/>
              <a:t>позволяет задать отдельные значения</a:t>
            </a:r>
          </a:p>
          <a:p>
            <a:pPr lvl="1"/>
            <a:r>
              <a:rPr lang="ru-RU" dirty="0"/>
              <a:t>Отдельным маршрутам </a:t>
            </a:r>
            <a:r>
              <a:rPr lang="en-US" dirty="0"/>
              <a:t>AD </a:t>
            </a:r>
            <a:r>
              <a:rPr lang="ru-RU" dirty="0"/>
              <a:t>переопределить нельзя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329FB-ABE5-4DEF-B529-97A18AB3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Манипуляции с </a:t>
            </a:r>
            <a:r>
              <a:rPr lang="en-US"/>
              <a:t>AD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ABCA2-28B9-4995-86DD-117B7D314C49}"/>
              </a:ext>
            </a:extLst>
          </p:cNvPr>
          <p:cNvSpPr txBox="1"/>
          <p:nvPr/>
        </p:nvSpPr>
        <p:spPr>
          <a:xfrm>
            <a:off x="609600" y="3338198"/>
            <a:ext cx="109728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(config-router)#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ipv6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distance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intra-area 120 inter-area 125 external 160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config-router-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ipv6 route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| section ::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FD00::1/128 [120/10]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via FE80::2,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OI  FD00::2/128 [125/20]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via FE80::2,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OE1 FD00::3/128 [160/131], tag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via FE80::2, GigabitEthernet0/0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8261B4-6DDB-4DD7-BCB4-87C32EA817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8DF36D-2653-49EB-AD52-360787C3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02EA-EE28-421B-9B8F-43D495C1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 Mode </a:t>
            </a:r>
            <a:r>
              <a:rPr lang="ru-RU"/>
              <a:t>поддерживает аутентификацию </a:t>
            </a:r>
            <a:r>
              <a:rPr lang="en-US"/>
              <a:t>IPsec </a:t>
            </a:r>
            <a:r>
              <a:rPr lang="ru-RU"/>
              <a:t>только на интерфейсе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Кроме того, поддерживается </a:t>
            </a:r>
            <a:r>
              <a:rPr lang="en-US"/>
              <a:t>Authentication Trailer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Authentication Trailer </a:t>
            </a:r>
            <a:r>
              <a:rPr lang="ru-RU"/>
              <a:t>поддерживает настройку на уровне региона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6230CD-68E0-405B-9255-01F6E48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OSPFv3 AF Mode </a:t>
            </a:r>
            <a:r>
              <a:rPr lang="ru-RU"/>
              <a:t>и </a:t>
            </a:r>
            <a:r>
              <a:rPr lang="en-US"/>
              <a:t>IPsec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00DC2-61D2-45D4-9BFB-30B72EBF26DF}"/>
              </a:ext>
            </a:extLst>
          </p:cNvPr>
          <p:cNvSpPr txBox="1"/>
          <p:nvPr/>
        </p:nvSpPr>
        <p:spPr>
          <a:xfrm>
            <a:off x="609600" y="1798171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Router(config-if)#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authentication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spi 500 md5 1234567890abcdef1234567890abcdef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ipv4 authentication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spi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500 sha1 1234567890123456789012345678901234567890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latin typeface="Lucida Console" panose="020B0609040504020204" pitchFamily="49" charset="0"/>
              </a:rPr>
              <a:t>Router(config-if)#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encryption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ipsec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spi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500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esp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aes-cbc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128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1234567890abcdef1234567890abcdef sha1 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1234567890123456789012345678901234567890</a:t>
            </a:r>
            <a:endParaRPr lang="fr-FR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1FBC6-727C-47B5-8782-B8810CD97198}"/>
              </a:ext>
            </a:extLst>
          </p:cNvPr>
          <p:cNvSpPr txBox="1"/>
          <p:nvPr/>
        </p:nvSpPr>
        <p:spPr>
          <a:xfrm>
            <a:off x="609600" y="3230587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R1(config)#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key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chain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OSPF_KEYCHAIN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key 1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-key)#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cryptographic-algorithm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hmac-sha-256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-key)#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key-string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SECRETKEY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-key)#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R1(config-if)#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authentication key-chain OSPF_KEYCHAIN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EE4C6-FA4F-4C88-AC67-FC9EEE641429}"/>
              </a:ext>
            </a:extLst>
          </p:cNvPr>
          <p:cNvSpPr txBox="1"/>
          <p:nvPr/>
        </p:nvSpPr>
        <p:spPr>
          <a:xfrm>
            <a:off x="609600" y="5031361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config-router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authentication key-chain OSPF_KEYCHAIN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61AAEA-EE72-4002-A9DC-C7A140633C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/>
              <a:t>OSPFv3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714090-5F71-4530-8FF6-CF9B22C8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OSPFv3 </a:t>
            </a:r>
            <a:r>
              <a:rPr lang="ru-RU"/>
              <a:t>очень похож на </a:t>
            </a:r>
            <a:r>
              <a:rPr lang="en-US"/>
              <a:t>OSPFv2</a:t>
            </a:r>
            <a:endParaRPr lang="ru-RU"/>
          </a:p>
          <a:p>
            <a:pPr lvl="1"/>
            <a:r>
              <a:rPr lang="ru-RU"/>
              <a:t>Синтаксис </a:t>
            </a:r>
            <a:r>
              <a:rPr lang="en-US"/>
              <a:t>Classic Mode </a:t>
            </a:r>
            <a:r>
              <a:rPr lang="ru-RU"/>
              <a:t>наследуется для совместимости</a:t>
            </a:r>
          </a:p>
          <a:p>
            <a:pPr lvl="1"/>
            <a:r>
              <a:rPr lang="ru-RU"/>
              <a:t>Настраивается в разных частях конфигурационного файла</a:t>
            </a:r>
            <a:endParaRPr lang="en-US"/>
          </a:p>
          <a:p>
            <a:pPr lvl="1"/>
            <a:r>
              <a:rPr lang="ru-RU"/>
              <a:t>Разный синтаксис некоторых команд настройки </a:t>
            </a:r>
            <a:r>
              <a:rPr lang="en-US"/>
              <a:t>IPv4 </a:t>
            </a:r>
            <a:r>
              <a:rPr lang="ru-RU"/>
              <a:t>и </a:t>
            </a:r>
            <a:r>
              <a:rPr lang="en-US"/>
              <a:t>IPv6</a:t>
            </a:r>
            <a:endParaRPr lang="ru-RU"/>
          </a:p>
          <a:p>
            <a:r>
              <a:rPr lang="en-US"/>
              <a:t>AF Mode – </a:t>
            </a:r>
            <a:r>
              <a:rPr lang="ru-RU"/>
              <a:t>альтернативный синтаксис настройки </a:t>
            </a:r>
            <a:r>
              <a:rPr lang="en-US"/>
              <a:t>OSPFv3</a:t>
            </a:r>
          </a:p>
          <a:p>
            <a:pPr lvl="1"/>
            <a:r>
              <a:rPr lang="ru-RU"/>
              <a:t>Протокол тот же самый, разница только в конфигурации</a:t>
            </a:r>
          </a:p>
          <a:p>
            <a:pPr lvl="1"/>
            <a:r>
              <a:rPr lang="ru-RU"/>
              <a:t>Позволяет синхронизировать маршрутные таблицы </a:t>
            </a:r>
            <a:r>
              <a:rPr lang="en-US"/>
              <a:t>IPv4 </a:t>
            </a:r>
            <a:r>
              <a:rPr lang="ru-RU"/>
              <a:t>и </a:t>
            </a:r>
            <a:r>
              <a:rPr lang="en-US"/>
              <a:t>IPv6</a:t>
            </a:r>
          </a:p>
          <a:p>
            <a:pPr lvl="2"/>
            <a:r>
              <a:rPr lang="ru-RU"/>
              <a:t>Каждое адресное семейство работает в отдельном </a:t>
            </a:r>
            <a:r>
              <a:rPr lang="en-US"/>
              <a:t>Instance</a:t>
            </a:r>
          </a:p>
          <a:p>
            <a:pPr lvl="2"/>
            <a:r>
              <a:rPr lang="ru-RU"/>
              <a:t>Пакеты </a:t>
            </a:r>
            <a:r>
              <a:rPr lang="en-US"/>
              <a:t>OSPFv3 </a:t>
            </a:r>
            <a:r>
              <a:rPr lang="ru-RU"/>
              <a:t>в любом случае бегают поверх </a:t>
            </a:r>
            <a:r>
              <a:rPr lang="en-US"/>
              <a:t>IPv6</a:t>
            </a:r>
          </a:p>
          <a:p>
            <a:r>
              <a:rPr lang="ru-RU"/>
              <a:t>Конфигурируется с нуля или импортирует конфиг </a:t>
            </a:r>
            <a:r>
              <a:rPr lang="en-US"/>
              <a:t>Classic Mode</a:t>
            </a:r>
          </a:p>
          <a:p>
            <a:pPr lvl="1"/>
            <a:r>
              <a:rPr lang="ru-RU"/>
              <a:t>Настройки интерфейсов и команды работают в обоих синтаксисах</a:t>
            </a:r>
            <a:endParaRPr lang="en-US"/>
          </a:p>
          <a:p>
            <a:pPr lvl="1"/>
            <a:r>
              <a:rPr lang="ru-RU"/>
              <a:t>Обращение к новому синтаксису автоматически обновляет конфигурацию</a:t>
            </a:r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OSPFv3 Address Family Mode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34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работы </a:t>
            </a:r>
            <a:r>
              <a:rPr lang="en-US"/>
              <a:t>OSPFv3 </a:t>
            </a:r>
            <a:r>
              <a:rPr lang="ru-RU"/>
              <a:t>требуется включение </a:t>
            </a:r>
            <a:r>
              <a:rPr lang="en-US"/>
              <a:t>IPv6 </a:t>
            </a:r>
            <a:r>
              <a:rPr lang="ru-RU"/>
              <a:t>на интерфейсе</a:t>
            </a:r>
          </a:p>
          <a:p>
            <a:pPr lvl="1"/>
            <a:r>
              <a:rPr lang="ru-RU"/>
              <a:t>Для синхронизации </a:t>
            </a:r>
            <a:r>
              <a:rPr lang="en-US"/>
              <a:t>AF</a:t>
            </a:r>
            <a:r>
              <a:rPr lang="ru-RU"/>
              <a:t> </a:t>
            </a:r>
            <a:r>
              <a:rPr lang="en-US"/>
              <a:t>IPv4</a:t>
            </a:r>
            <a:r>
              <a:rPr lang="ru-RU"/>
              <a:t> не требуется включение </a:t>
            </a:r>
            <a:r>
              <a:rPr lang="en-US"/>
              <a:t>AF IPv6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r>
              <a:rPr lang="ru-RU"/>
              <a:t>Настройки можно задавать как на адресное семейство, так и на весь роутер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Включение </a:t>
            </a:r>
            <a:r>
              <a:rPr lang="en-US"/>
              <a:t>OSPFv3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12441" y="5192955"/>
            <a:ext cx="3866055" cy="936586"/>
            <a:chOff x="1843840" y="5444742"/>
            <a:chExt cx="3866055" cy="936586"/>
          </a:xfrm>
        </p:grpSpPr>
        <p:pic>
          <p:nvPicPr>
            <p:cNvPr id="11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40" y="5444742"/>
              <a:ext cx="1576032" cy="9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48"/>
            <p:cNvSpPr>
              <a:spLocks noChangeShapeType="1"/>
            </p:cNvSpPr>
            <p:nvPr/>
          </p:nvSpPr>
          <p:spPr bwMode="auto">
            <a:xfrm flipH="1">
              <a:off x="3195702" y="5950949"/>
              <a:ext cx="2514193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7781" y="5732775"/>
              <a:ext cx="498855" cy="22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dirty="0"/>
                <a:t>G0/0</a:t>
              </a:r>
              <a:endParaRPr lang="ru-R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9979" y="5732774"/>
              <a:ext cx="498855" cy="22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sz="1200" dirty="0"/>
                <a:t>G0/0</a:t>
              </a:r>
              <a:endParaRPr lang="ru-RU" sz="1200" dirty="0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rot="5400000" flipH="1">
              <a:off x="3130843" y="5958419"/>
              <a:ext cx="16229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6475" y="5724568"/>
              <a:ext cx="4716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dirty="0"/>
                <a:t>F0/0</a:t>
              </a:r>
            </a:p>
            <a:p>
              <a:pPr>
                <a:lnSpc>
                  <a:spcPts val="1000"/>
                </a:lnSpc>
              </a:pPr>
              <a:r>
                <a:rPr lang="en-US" sz="1200" dirty="0"/>
                <a:t>F0/1</a:t>
              </a:r>
              <a:br>
                <a:rPr lang="en-US" sz="1200" dirty="0"/>
              </a:br>
              <a:r>
                <a:rPr lang="en-US" sz="1200" dirty="0"/>
                <a:t>F0/2</a:t>
              </a:r>
              <a:endParaRPr lang="ru-RU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9600" y="2107697"/>
            <a:ext cx="1097279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 </a:t>
            </a: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R1(config-router-af)#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router-id 0.0.0.1</a:t>
            </a: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ipv6 </a:t>
            </a: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R1(config-router-af)#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router-id 0.0.0.1</a:t>
            </a: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R1(config-if)#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address 192.168.1.1 255.255.255.0</a:t>
            </a: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R1(config-if)#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ipv6 enable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ipv4 area 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26: %OSPFv3-5-ADJCHG: Process 1, IPv4,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Nbr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on GigabitEthernet0/0 from LOADING to FULL, Loading Done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ipv6 area 0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26: %OSPFv3-5-ADJCHG: Process 1,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IPv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6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Nbr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0.0.0.2 on GigabitEthernet0/0 from LOADING to FULL, Loading Done</a:t>
            </a:r>
          </a:p>
        </p:txBody>
      </p:sp>
      <p:pic>
        <p:nvPicPr>
          <p:cNvPr id="1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588473" y="5531210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06761" y="5655239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2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680000" y="5497251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91289" y="5623436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0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Диагностика подсистемы маршрутизации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 маршрутной информации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BD2D5-3A39-4465-9B6F-4C41174C737E}"/>
              </a:ext>
            </a:extLst>
          </p:cNvPr>
          <p:cNvSpPr txBox="1"/>
          <p:nvPr/>
        </p:nvSpPr>
        <p:spPr>
          <a:xfrm>
            <a:off x="609600" y="1778896"/>
            <a:ext cx="10972800" cy="4154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Router#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protocols | section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Routing Protocol is "ospfv3 1"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Outgoing update filter list for all interfaces is not set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Incoming update filter list for all interfaces is not set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Router ID 0.0.0.1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Number of areas: 1 normal, 0 stub, 0 </a:t>
            </a:r>
            <a:r>
              <a:rPr lang="en-US" sz="1200" dirty="0" err="1">
                <a:latin typeface="Lucida Console" panose="020B0609040504020204" pitchFamily="49" charset="0"/>
              </a:rPr>
              <a:t>nssa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Interfaces (Area 0):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GigabitEthernet0/0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Maximum path: 4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Routing Information Sources: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Gateway         Distance      Last Update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0.0.0.2              110      00:02:02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Distance: (default is 110)</a:t>
            </a:r>
          </a:p>
          <a:p>
            <a:endParaRPr lang="ru-RU" sz="1200" dirty="0">
              <a:latin typeface="Lucida Console" panose="020B0609040504020204" pitchFamily="49" charset="0"/>
            </a:endParaRPr>
          </a:p>
          <a:p>
            <a:r>
              <a:rPr lang="en-US" sz="1200" dirty="0" err="1">
                <a:latin typeface="Lucida Console" panose="020B0609040504020204" pitchFamily="49" charset="0"/>
              </a:rPr>
              <a:t>Router#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ipv6 protocols | section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IPv6 Routing Protocol is "</a:t>
            </a:r>
            <a:r>
              <a:rPr lang="en-US" sz="1200" dirty="0" err="1">
                <a:latin typeface="Lucida Console" panose="020B0609040504020204" pitchFamily="49" charset="0"/>
              </a:rPr>
              <a:t>ospf</a:t>
            </a:r>
            <a:r>
              <a:rPr lang="en-US" sz="1200" dirty="0">
                <a:latin typeface="Lucida Console" panose="020B0609040504020204" pitchFamily="49" charset="0"/>
              </a:rPr>
              <a:t> 1"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Router ID 0.0.0.1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Number of areas: 1 normal, 0 stub, 0 </a:t>
            </a:r>
            <a:r>
              <a:rPr lang="en-US" sz="1200" dirty="0" err="1">
                <a:latin typeface="Lucida Console" panose="020B0609040504020204" pitchFamily="49" charset="0"/>
              </a:rPr>
              <a:t>nssa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Interfaces (Area 0):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GigabitEthernet0/0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Redistribution: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None</a:t>
            </a:r>
          </a:p>
        </p:txBody>
      </p:sp>
    </p:spTree>
    <p:extLst>
      <p:ext uri="{BB962C8B-B14F-4D97-AF65-F5344CB8AC3E}">
        <p14:creationId xmlns:p14="http://schemas.microsoft.com/office/powerpoint/2010/main" val="304962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Диагностика протокола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процесса </a:t>
            </a:r>
            <a:r>
              <a:rPr lang="en-US"/>
              <a:t>OSPFv3</a:t>
            </a:r>
            <a:r>
              <a:rPr lang="ru-RU"/>
              <a:t> </a:t>
            </a:r>
            <a:r>
              <a:rPr lang="en-US"/>
              <a:t>AF Mode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BD2D5-3A39-4465-9B6F-4C41174C737E}"/>
              </a:ext>
            </a:extLst>
          </p:cNvPr>
          <p:cNvSpPr txBox="1"/>
          <p:nvPr/>
        </p:nvSpPr>
        <p:spPr>
          <a:xfrm>
            <a:off x="609600" y="1778896"/>
            <a:ext cx="10972800" cy="457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1050" dirty="0" err="1">
                <a:latin typeface="Lucida Console" panose="020B0609040504020204" pitchFamily="49" charset="0"/>
              </a:rPr>
              <a:t>Router#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ospfv3 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OSPFv3 1 address-family ipv4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Router ID 0.0.0.2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Supports NSSA (compatible with RFC 3101)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Event-log enabled, Maximum number of events: 1000, Mode: cyclic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Router is not originating router-LSAs with maximum metric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Initial SPF schedule delay 5000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Minimum hold time between two consecutive SPFs 10000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Maximum wait time between two consecutive SPFs 10000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Minimum LSA interval 5 secs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Minimum LSA arrival 1000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LSA group pacing timer 240 secs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Interface flood pacing timer 33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Retransmission pacing timer 66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Retransmission limit dc 24 non-dc 24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Number of external LSA 0. Checksum Sum 0x000000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Number of areas in this router is 1. 1 normal 0 stub 0 </a:t>
            </a:r>
            <a:r>
              <a:rPr lang="en-US" sz="1050" dirty="0" err="1">
                <a:latin typeface="Lucida Console" panose="020B0609040504020204" pitchFamily="49" charset="0"/>
              </a:rPr>
              <a:t>nssa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Graceful restart helper support enabled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Reference bandwidth unit is 100 </a:t>
            </a:r>
            <a:r>
              <a:rPr lang="en-US" sz="1050" dirty="0" err="1">
                <a:latin typeface="Lucida Console" panose="020B0609040504020204" pitchFamily="49" charset="0"/>
              </a:rPr>
              <a:t>mbps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RFC1583 compatibility enabled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Area BACKBONE(0)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interfaces in this area is 3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SPF algorithm executed 2 times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LSA 7. Checksum Sum 0x03F211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    Number of </a:t>
            </a:r>
            <a:r>
              <a:rPr lang="en-US" sz="1050" dirty="0" err="1">
                <a:latin typeface="Lucida Console" panose="020B0609040504020204" pitchFamily="49" charset="0"/>
              </a:rPr>
              <a:t>DCbitless</a:t>
            </a:r>
            <a:r>
              <a:rPr lang="en-US" sz="1050" dirty="0">
                <a:latin typeface="Lucida Console" panose="020B0609040504020204" pitchFamily="49" charset="0"/>
              </a:rPr>
              <a:t> LSA 0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indication LSA 0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</a:t>
            </a:r>
            <a:r>
              <a:rPr lang="en-US" sz="1050" dirty="0" err="1">
                <a:latin typeface="Lucida Console" panose="020B0609040504020204" pitchFamily="49" charset="0"/>
              </a:rPr>
              <a:t>DoNotAge</a:t>
            </a:r>
            <a:r>
              <a:rPr lang="en-US" sz="1050" dirty="0">
                <a:latin typeface="Lucida Console" panose="020B0609040504020204" pitchFamily="49" charset="0"/>
              </a:rPr>
              <a:t> LSA 0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Flood list length 0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OSPFv3 1 address-family ipv6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Router ID 0.0.0.2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Supports NSSA (compatible with RFC 3101)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Event-log enabled, Maximum number of events: 1000, Mode: cyclic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Router is not originating router-LSAs with maximum metric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Initial SPF schedule delay 5000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Minimum hold time between two consecutive SPFs 10000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Maximum wait time between two consecutive SPFs 10000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Minimum LSA interval 5 secs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Minimum LSA arrival 1000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LSA group pacing timer 240 secs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Interface flood pacing timer 33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Retransmission pacing timer 66 </a:t>
            </a:r>
            <a:r>
              <a:rPr lang="en-US" sz="1050" dirty="0" err="1">
                <a:latin typeface="Lucida Console" panose="020B0609040504020204" pitchFamily="49" charset="0"/>
              </a:rPr>
              <a:t>msecs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Retransmission limit dc 24 non-dc 24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Number of external LSA 4. Checksum Sum 0x021ABB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Number of areas in this router is 1. 1 normal 0 stub 0 </a:t>
            </a:r>
            <a:r>
              <a:rPr lang="en-US" sz="1050" dirty="0" err="1">
                <a:latin typeface="Lucida Console" panose="020B0609040504020204" pitchFamily="49" charset="0"/>
              </a:rPr>
              <a:t>nssa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Graceful restart helper support enabled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Reference bandwidth unit is 100 </a:t>
            </a:r>
            <a:r>
              <a:rPr lang="en-US" sz="1050" dirty="0" err="1">
                <a:latin typeface="Lucida Console" panose="020B0609040504020204" pitchFamily="49" charset="0"/>
              </a:rPr>
              <a:t>mbps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RFC1583 compatibility enabled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Area BACKBONE(0)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interfaces in this area is 2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SPF algorithm executed 2 times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LSA 17. Checksum Sum 0x09E6A3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</a:t>
            </a:r>
            <a:r>
              <a:rPr lang="en-US" sz="1050" dirty="0" err="1">
                <a:latin typeface="Lucida Console" panose="020B0609040504020204" pitchFamily="49" charset="0"/>
              </a:rPr>
              <a:t>DCbitless</a:t>
            </a:r>
            <a:r>
              <a:rPr lang="en-US" sz="1050" dirty="0">
                <a:latin typeface="Lucida Console" panose="020B0609040504020204" pitchFamily="49" charset="0"/>
              </a:rPr>
              <a:t> LSA 0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indication LSA 0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Number of </a:t>
            </a:r>
            <a:r>
              <a:rPr lang="en-US" sz="1050" dirty="0" err="1">
                <a:latin typeface="Lucida Console" panose="020B0609040504020204" pitchFamily="49" charset="0"/>
              </a:rPr>
              <a:t>DoNotAge</a:t>
            </a:r>
            <a:r>
              <a:rPr lang="en-US" sz="1050" dirty="0">
                <a:latin typeface="Lucida Console" panose="020B0609040504020204" pitchFamily="49" charset="0"/>
              </a:rPr>
              <a:t> LSA 0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	Flood list length 0</a:t>
            </a:r>
          </a:p>
        </p:txBody>
      </p:sp>
    </p:spTree>
    <p:extLst>
      <p:ext uri="{BB962C8B-B14F-4D97-AF65-F5344CB8AC3E}">
        <p14:creationId xmlns:p14="http://schemas.microsoft.com/office/powerpoint/2010/main" val="188609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интерфейсов</a:t>
            </a:r>
            <a:r>
              <a:rPr lang="en-US" dirty="0"/>
              <a:t>, </a:t>
            </a:r>
            <a:r>
              <a:rPr lang="ru-RU" dirty="0"/>
              <a:t>включая пассивные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Проверка соседств</a:t>
            </a:r>
            <a:r>
              <a:rPr lang="en-US" dirty="0"/>
              <a:t> (</a:t>
            </a:r>
            <a:r>
              <a:rPr lang="ru-RU" dirty="0"/>
              <a:t>для </a:t>
            </a:r>
            <a:r>
              <a:rPr lang="en-US" dirty="0"/>
              <a:t>IPv6 </a:t>
            </a:r>
            <a:r>
              <a:rPr lang="ru-RU" dirty="0"/>
              <a:t>– </a:t>
            </a:r>
            <a:r>
              <a:rPr lang="en-US" dirty="0"/>
              <a:t>show ospfv3 ipv6 neighbor</a:t>
            </a:r>
            <a:r>
              <a:rPr lang="ru-RU" dirty="0"/>
              <a:t>)</a:t>
            </a:r>
            <a:endParaRPr lang="en-US" dirty="0"/>
          </a:p>
          <a:p>
            <a:endParaRPr lang="en-US" sz="4000" dirty="0"/>
          </a:p>
          <a:p>
            <a:endParaRPr lang="en-US" dirty="0"/>
          </a:p>
          <a:p>
            <a:r>
              <a:rPr lang="ru-RU" dirty="0"/>
              <a:t>Проверка таблицы маршрутизации (</a:t>
            </a:r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route </a:t>
            </a:r>
            <a:r>
              <a:rPr lang="en-US" dirty="0" err="1"/>
              <a:t>ospf</a:t>
            </a:r>
            <a:r>
              <a:rPr lang="en-US" dirty="0"/>
              <a:t> </a:t>
            </a:r>
            <a:r>
              <a:rPr lang="ru-RU" dirty="0"/>
              <a:t>не работает)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Базовая диагностика </a:t>
            </a:r>
            <a:r>
              <a:rPr lang="en-US"/>
              <a:t>OSPFv3 AF Mode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1DFB1-0CA5-429D-807C-4EC6C3E4C7D0}"/>
              </a:ext>
            </a:extLst>
          </p:cNvPr>
          <p:cNvSpPr txBox="1"/>
          <p:nvPr/>
        </p:nvSpPr>
        <p:spPr>
          <a:xfrm>
            <a:off x="609600" y="1658508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Router#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ospfv3 ipv4 interface brief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Interface    PID   Area            AF         Cost  State </a:t>
            </a:r>
            <a:r>
              <a:rPr lang="en-US" sz="1200" dirty="0" err="1">
                <a:latin typeface="Lucida Console" panose="020B0609040504020204" pitchFamily="49" charset="0"/>
              </a:rPr>
              <a:t>Nbrs</a:t>
            </a:r>
            <a:r>
              <a:rPr lang="en-US" sz="1200" dirty="0">
                <a:latin typeface="Lucida Console" panose="020B0609040504020204" pitchFamily="49" charset="0"/>
              </a:rPr>
              <a:t> F/C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Gi0/0        1     0               ipv4       1     BDR   1/1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Router#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ospfv3 ipv6 interface brief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Interface    PID   Area            AF         Cost  State </a:t>
            </a:r>
            <a:r>
              <a:rPr lang="en-US" sz="1200" dirty="0" err="1">
                <a:latin typeface="Lucida Console" panose="020B0609040504020204" pitchFamily="49" charset="0"/>
              </a:rPr>
              <a:t>Nbrs</a:t>
            </a:r>
            <a:r>
              <a:rPr lang="en-US" sz="1200" dirty="0">
                <a:latin typeface="Lucida Console" panose="020B0609040504020204" pitchFamily="49" charset="0"/>
              </a:rPr>
              <a:t> F/C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Gi0/0        1     0               ipv6       1     BDR   1/1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318E-E138-4539-89B0-97622F7E8AA6}"/>
              </a:ext>
            </a:extLst>
          </p:cNvPr>
          <p:cNvSpPr txBox="1"/>
          <p:nvPr/>
        </p:nvSpPr>
        <p:spPr>
          <a:xfrm>
            <a:off x="609600" y="3349306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latin typeface="Lucida Console" panose="020B0609040504020204" pitchFamily="49" charset="0"/>
              </a:rPr>
              <a:t>Router#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ospfv3 ipv4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IE" sz="1200" dirty="0">
              <a:latin typeface="Lucida Console" panose="020B0609040504020204" pitchFamily="49" charset="0"/>
            </a:endParaRPr>
          </a:p>
          <a:p>
            <a:r>
              <a:rPr lang="en-IE" sz="1200" dirty="0">
                <a:latin typeface="Lucida Console" panose="020B0609040504020204" pitchFamily="49" charset="0"/>
              </a:rPr>
              <a:t>          OSPFv3 1 address-family ipv4 (router-id 10.1.2.1)</a:t>
            </a:r>
          </a:p>
          <a:p>
            <a:endParaRPr lang="en-IE" sz="1200" dirty="0">
              <a:latin typeface="Lucida Console" panose="020B0609040504020204" pitchFamily="49" charset="0"/>
            </a:endParaRPr>
          </a:p>
          <a:p>
            <a:r>
              <a:rPr lang="en-IE" sz="1200" dirty="0" err="1"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latin typeface="Lucida Console" panose="020B0609040504020204" pitchFamily="49" charset="0"/>
              </a:rPr>
              <a:t> ID     </a:t>
            </a:r>
            <a:r>
              <a:rPr lang="en-IE" sz="1200" dirty="0" err="1">
                <a:latin typeface="Lucida Console" panose="020B0609040504020204" pitchFamily="49" charset="0"/>
              </a:rPr>
              <a:t>Pri</a:t>
            </a:r>
            <a:r>
              <a:rPr lang="en-IE" sz="1200" dirty="0">
                <a:latin typeface="Lucida Console" panose="020B0609040504020204" pitchFamily="49" charset="0"/>
              </a:rPr>
              <a:t>   State           Dead Time   Interface ID    Interface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0.0.0.2           1   FULL/DR         00:00:36    3               GigabitEthernet0/0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F9355-F127-4A8C-8880-74F1C5F872A4}"/>
              </a:ext>
            </a:extLst>
          </p:cNvPr>
          <p:cNvSpPr txBox="1"/>
          <p:nvPr/>
        </p:nvSpPr>
        <p:spPr>
          <a:xfrm>
            <a:off x="609600" y="5076680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latin typeface="Lucida Console" panose="020B0609040504020204" pitchFamily="49" charset="0"/>
              </a:rPr>
              <a:t>Router#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route ospfv3 | section \[110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O        2.2.2.2 [110/10] via 10.1.2.2, 00:15:44, GigabitEthernet0/0</a:t>
            </a:r>
          </a:p>
          <a:p>
            <a:r>
              <a:rPr lang="en-IE" sz="1200" dirty="0" err="1">
                <a:latin typeface="Lucida Console" panose="020B0609040504020204" pitchFamily="49" charset="0"/>
              </a:rPr>
              <a:t>Router#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ipv6 route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| section \[110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O   FD00::/16 [110/20]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     via FE80::A8BB:CCFF:FE00:410, GigabitEthernet0/0</a:t>
            </a:r>
          </a:p>
        </p:txBody>
      </p:sp>
    </p:spTree>
    <p:extLst>
      <p:ext uri="{BB962C8B-B14F-4D97-AF65-F5344CB8AC3E}">
        <p14:creationId xmlns:p14="http://schemas.microsoft.com/office/powerpoint/2010/main" val="24377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Можно задать стоимость интерфейса в явном виде или изменить референсную полосу для автоматического подсчета стоимости</a:t>
            </a:r>
          </a:p>
          <a:p>
            <a:pPr lvl="1"/>
            <a:r>
              <a:rPr lang="ru-RU"/>
              <a:t>Для отдельного адресного семейства или всех семейств протокола</a:t>
            </a:r>
          </a:p>
          <a:p>
            <a:pPr lvl="1"/>
            <a:endParaRPr lang="ru-RU"/>
          </a:p>
          <a:p>
            <a:pPr lvl="1"/>
            <a:endParaRPr lang="ru-RU"/>
          </a:p>
          <a:p>
            <a:pPr lvl="1"/>
            <a:endParaRPr lang="ru-RU"/>
          </a:p>
          <a:p>
            <a:endParaRPr lang="ru-RU"/>
          </a:p>
          <a:p>
            <a:r>
              <a:rPr lang="ru-RU"/>
              <a:t>Настройка пассивных интерфейсов предсказуема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Конфигурация интерфейсов (1)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3251" y="2628912"/>
            <a:ext cx="10964862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auto-cost reference-bandwidth 100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auto-cost reference-bandwidth 200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cost 10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ipv4 cost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B3F90-B47C-4BFF-916E-7362A5645BDC}"/>
              </a:ext>
            </a:extLst>
          </p:cNvPr>
          <p:cNvSpPr txBox="1"/>
          <p:nvPr/>
        </p:nvSpPr>
        <p:spPr>
          <a:xfrm>
            <a:off x="606708" y="4705463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ospfv3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passive-interface default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no passive-interface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address-family ipv4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no passive-interface default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R1(config-router-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af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passive-interface GigabitEthernet0/0</a:t>
            </a:r>
          </a:p>
        </p:txBody>
      </p:sp>
    </p:spTree>
    <p:extLst>
      <p:ext uri="{BB962C8B-B14F-4D97-AF65-F5344CB8AC3E}">
        <p14:creationId xmlns:p14="http://schemas.microsoft.com/office/powerpoint/2010/main" val="230973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Приоритет </a:t>
            </a:r>
            <a:r>
              <a:rPr lang="en-US"/>
              <a:t>DR/BDR </a:t>
            </a:r>
            <a:r>
              <a:rPr lang="ru-RU"/>
              <a:t>и выбор канальной среды независимы для </a:t>
            </a:r>
            <a:r>
              <a:rPr lang="en-US"/>
              <a:t>AF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Конфигурация интерфейсов (2)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3251" y="1676709"/>
            <a:ext cx="1096486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priority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ipv4 priority 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hello-interval 10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ipv4 hello-interval 5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dead-interval 40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ipv4 network broadcast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1 ipv6 network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nonbroadcast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ospfv3 neighbor fe80::2</a:t>
            </a:r>
          </a:p>
        </p:txBody>
      </p:sp>
    </p:spTree>
    <p:extLst>
      <p:ext uri="{BB962C8B-B14F-4D97-AF65-F5344CB8AC3E}">
        <p14:creationId xmlns:p14="http://schemas.microsoft.com/office/powerpoint/2010/main" val="167589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C03DAC-FA55-483B-B4D1-780205B1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Диагностика интерфейса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/>
              <a:t>show ospfv3 &lt;#&gt; &lt;AF&gt; interface</a:t>
            </a:r>
            <a:r>
              <a:rPr lang="ru-RU"/>
              <a:t> </a:t>
            </a:r>
            <a:r>
              <a:rPr lang="en-US"/>
              <a:t>&lt;IF&gt; </a:t>
            </a:r>
            <a:endParaRPr lang="ru-RU"/>
          </a:p>
          <a:p>
            <a:r>
              <a:rPr lang="ru-RU" dirty="0"/>
              <a:t>Диагностика соседства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/>
              <a:t>show ospfv3 &lt;#&gt; &lt;AF&gt; neighbor</a:t>
            </a:r>
            <a:r>
              <a:rPr lang="ru-RU"/>
              <a:t> </a:t>
            </a:r>
            <a:r>
              <a:rPr lang="en-US"/>
              <a:t>&lt;IF&gt; &lt;ID&gt;</a:t>
            </a:r>
            <a:endParaRPr lang="ru-RU"/>
          </a:p>
          <a:p>
            <a:r>
              <a:rPr lang="ru-RU" dirty="0"/>
              <a:t>Просмотр </a:t>
            </a:r>
            <a:r>
              <a:rPr lang="en-US" dirty="0"/>
              <a:t>LSDB:</a:t>
            </a:r>
            <a:r>
              <a:rPr lang="ru-RU" dirty="0"/>
              <a:t> </a:t>
            </a:r>
            <a:r>
              <a:rPr lang="en-US"/>
              <a:t>show ospfv3 &lt;#&gt; &lt;AF&gt; database</a:t>
            </a:r>
            <a:endParaRPr lang="ru-RU"/>
          </a:p>
          <a:p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OSPFv3 AF Mode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1524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5402</TotalTime>
  <Words>2579</Words>
  <Application>Microsoft Macintosh PowerPoint</Application>
  <PresentationFormat>Widescreen</PresentationFormat>
  <Paragraphs>460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Wingdings</vt:lpstr>
      <vt:lpstr>NetworkEducation</vt:lpstr>
      <vt:lpstr>OSPFv3 Address Family Mode в Cisco IOS</vt:lpstr>
      <vt:lpstr>OSPFv3 Address Family Mode</vt:lpstr>
      <vt:lpstr>Включение OSPFv3</vt:lpstr>
      <vt:lpstr>Источники маршрутной информации </vt:lpstr>
      <vt:lpstr>Диагностика процесса OSPFv3 AF Mode</vt:lpstr>
      <vt:lpstr>Базовая диагностика OSPFv3 AF Mode</vt:lpstr>
      <vt:lpstr>Конфигурация интерфейсов (1)</vt:lpstr>
      <vt:lpstr>Конфигурация интерфейсов (2)</vt:lpstr>
      <vt:lpstr>Диагностика OSPFv3 AF Mode</vt:lpstr>
      <vt:lpstr>Диагностика LSDB</vt:lpstr>
      <vt:lpstr>Диагностика Link LSA</vt:lpstr>
      <vt:lpstr>Диагностика Intra-Area Prefix LSA</vt:lpstr>
      <vt:lpstr>Диагностика Inter-Area Prefix LSA</vt:lpstr>
      <vt:lpstr>Что бы подебажить? </vt:lpstr>
      <vt:lpstr>Stub, default route, редистрибуция</vt:lpstr>
      <vt:lpstr>Distribute-list в OSPFv3 AF Mode</vt:lpstr>
      <vt:lpstr>Агрегация маршрутов OSPFv3</vt:lpstr>
      <vt:lpstr>Манипуляции с AD</vt:lpstr>
      <vt:lpstr>OSPFv3 AF Mode и IPsec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OSPFv3 в Cisco IOS</dc:title>
  <dc:creator>Innokentiy Solntsev</dc:creator>
  <cp:lastModifiedBy>Alexey Gusev -X (alexguse - Flint Russia at Cisco)</cp:lastModifiedBy>
  <cp:revision>41</cp:revision>
  <dcterms:created xsi:type="dcterms:W3CDTF">2018-01-01T14:06:37Z</dcterms:created>
  <dcterms:modified xsi:type="dcterms:W3CDTF">2020-11-02T16:13:31Z</dcterms:modified>
</cp:coreProperties>
</file>