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0"/>
  </p:notesMasterIdLst>
  <p:sldIdLst>
    <p:sldId id="284" r:id="rId2"/>
    <p:sldId id="290" r:id="rId3"/>
    <p:sldId id="260" r:id="rId4"/>
    <p:sldId id="285" r:id="rId5"/>
    <p:sldId id="286" r:id="rId6"/>
    <p:sldId id="287" r:id="rId7"/>
    <p:sldId id="291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15/07/2021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63">
            <a:extLst>
              <a:ext uri="{FF2B5EF4-FFF2-40B4-BE49-F238E27FC236}">
                <a16:creationId xmlns:a16="http://schemas.microsoft.com/office/drawing/2014/main" id="{257D91A4-FE68-D740-8964-AC815358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Freeform: Shape 65">
            <a:extLst>
              <a:ext uri="{FF2B5EF4-FFF2-40B4-BE49-F238E27FC236}">
                <a16:creationId xmlns:a16="http://schemas.microsoft.com/office/drawing/2014/main" id="{F57C1BF4-49B2-C44C-AC2E-8230F8E1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Freeform: Shape 67">
            <a:extLst>
              <a:ext uri="{FF2B5EF4-FFF2-40B4-BE49-F238E27FC236}">
                <a16:creationId xmlns:a16="http://schemas.microsoft.com/office/drawing/2014/main" id="{9F845BF1-A189-B549-B763-5E2FDBF1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2E8C9D2F-8403-7C4D-8520-E68E975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0E4E6-909F-124A-9D5B-0D17DFBCC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0042619-93BF-B64F-9849-5E45941CB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2" y="-94742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36511066-0501-7745-9A7C-A62715B4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202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0E3366D-4293-F040-99CF-3A4333D68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40" y="0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C4-FAD2-5545-8CBD-C6645AB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135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68F3A597-D4B3-394D-AF65-BA4F3D35E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3E3C69-7C8F-434F-814E-4824EBAA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310B48-68E7-984F-ACBA-E16B48D6A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ойной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43E1-9625-EB44-861A-57249E1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842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2236-9FBA-B54B-A13C-D8D54754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3549"/>
            <a:ext cx="5157787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1128-CAEB-E44A-B87C-1616FEA0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0201"/>
            <a:ext cx="5157787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3C10A-5E4C-CA44-B223-205E8F49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3549"/>
            <a:ext cx="5183188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AD54-3072-2847-BD32-7D9ACCFB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0201"/>
            <a:ext cx="5183188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Footer Placeholder 22">
            <a:extLst>
              <a:ext uri="{FF2B5EF4-FFF2-40B4-BE49-F238E27FC236}">
                <a16:creationId xmlns:a16="http://schemas.microsoft.com/office/drawing/2014/main" id="{41C75931-DF44-1F49-B930-56486AADE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605301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769599B-8309-7541-BC48-B8F6DB3B1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ой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E1AE-1E98-3847-BB7D-26C853A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67E5-E5B5-CD4F-804B-3230FA54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EA10-2F41-9741-BECC-C03CCEA9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F67526EA-9A4E-6843-98FE-C577A4F4C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C475BB-4E25-114E-A6BB-A50D36C9C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">
    <p:bg>
      <p:bgPr>
        <a:blipFill dpi="0" rotWithShape="1">
          <a:blip r:embed="rId2">
            <a:lum/>
          </a:blip>
          <a:srcRect/>
          <a:stretch>
            <a:fillRect t="-33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692" r:id="rId3"/>
    <p:sldLayoutId id="2147483709" r:id="rId4"/>
    <p:sldLayoutId id="2147483708" r:id="rId5"/>
    <p:sldLayoutId id="214748371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td/docs/switches/datacenter/sw/nx-os/licensing/guide/b_Cisco_NX-OS_Licensing_Guide/b_Cisco_NX-OS_Licensing_Guide_chapter_01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Маршрутизация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29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Протоколы резервирования шлюза </a:t>
            </a:r>
            <a:r>
              <a:rPr lang="ru-RU" dirty="0" err="1"/>
              <a:t>по-умолчанию</a:t>
            </a:r>
            <a:endParaRPr lang="ru-RU" dirty="0"/>
          </a:p>
          <a:p>
            <a:r>
              <a:rPr lang="ru-RU" dirty="0"/>
              <a:t>Статическая маршрутизация</a:t>
            </a:r>
          </a:p>
          <a:p>
            <a:r>
              <a:rPr lang="ru-RU" dirty="0"/>
              <a:t>Динамическая маршрутизация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В этом разделе</a:t>
            </a:r>
          </a:p>
        </p:txBody>
      </p:sp>
    </p:spTree>
    <p:extLst>
      <p:ext uri="{BB962C8B-B14F-4D97-AF65-F5344CB8AC3E}">
        <p14:creationId xmlns:p14="http://schemas.microsoft.com/office/powerpoint/2010/main" val="21479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коммутаторы с </a:t>
            </a:r>
            <a:r>
              <a:rPr lang="en-US" dirty="0"/>
              <a:t>NX-OS </a:t>
            </a:r>
            <a:r>
              <a:rPr lang="ru-RU" i="1" dirty="0"/>
              <a:t>могут</a:t>
            </a:r>
            <a:r>
              <a:rPr lang="ru-RU" dirty="0"/>
              <a:t> поддерживать маршрутизацию</a:t>
            </a:r>
          </a:p>
          <a:p>
            <a:r>
              <a:rPr lang="ru-RU" dirty="0"/>
              <a:t>Поддержка зависит от лицензии и аппаратных составляющих</a:t>
            </a:r>
          </a:p>
          <a:p>
            <a:pPr lvl="1"/>
            <a:r>
              <a:rPr lang="ru-RU" dirty="0"/>
              <a:t>для </a:t>
            </a:r>
            <a:r>
              <a:rPr lang="en-US" dirty="0"/>
              <a:t>N7K </a:t>
            </a:r>
            <a:r>
              <a:rPr lang="ru-RU" dirty="0"/>
              <a:t>требуется М плата или </a:t>
            </a:r>
            <a:r>
              <a:rPr lang="en-US" dirty="0"/>
              <a:t>F3/F4</a:t>
            </a:r>
          </a:p>
          <a:p>
            <a:pPr lvl="1"/>
            <a:r>
              <a:rPr lang="ru-RU" dirty="0"/>
              <a:t>для </a:t>
            </a:r>
            <a:r>
              <a:rPr lang="en-US" dirty="0"/>
              <a:t>N5500 </a:t>
            </a:r>
            <a:r>
              <a:rPr lang="ru-RU" dirty="0"/>
              <a:t>требуется внутренний </a:t>
            </a:r>
            <a:r>
              <a:rPr lang="en-US" dirty="0"/>
              <a:t>L3 </a:t>
            </a:r>
            <a:r>
              <a:rPr lang="ru-RU" dirty="0"/>
              <a:t>модуль</a:t>
            </a:r>
          </a:p>
          <a:p>
            <a:pPr lvl="1"/>
            <a:r>
              <a:rPr lang="en-US" dirty="0"/>
              <a:t>N5600 </a:t>
            </a:r>
            <a:r>
              <a:rPr lang="ru-RU" dirty="0"/>
              <a:t>и </a:t>
            </a:r>
            <a:r>
              <a:rPr lang="en-US" dirty="0"/>
              <a:t>N9000 </a:t>
            </a:r>
            <a:r>
              <a:rPr lang="ru-RU" dirty="0"/>
              <a:t>поддерживают </a:t>
            </a:r>
            <a:r>
              <a:rPr lang="en-US" dirty="0"/>
              <a:t>L3 </a:t>
            </a:r>
            <a:r>
              <a:rPr lang="ru-RU" dirty="0" err="1"/>
              <a:t>по-умолчанию</a:t>
            </a:r>
            <a:endParaRPr lang="en-US" dirty="0"/>
          </a:p>
          <a:p>
            <a:pPr lvl="1"/>
            <a:r>
              <a:rPr lang="ru-RU" dirty="0"/>
              <a:t>лицензии: </a:t>
            </a:r>
            <a:r>
              <a:rPr lang="en-GB" dirty="0">
                <a:hlinkClick r:id="rId2"/>
              </a:rPr>
              <a:t>https://www.cisco.com/c/en/us/td/docs/switches/datacenter/sw/nx-os/licensing/guide/b_Cisco_NX-OS_Licensing_Guide/b_Cisco_NX-OS_Licensing_Guide_chapter_01.html</a:t>
            </a:r>
            <a:r>
              <a:rPr lang="ru-RU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Поддержка маршрутизации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78721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NXOS </a:t>
            </a:r>
            <a:r>
              <a:rPr lang="ru-RU" dirty="0"/>
              <a:t>поддерживает все современные протоколы маршрутизации</a:t>
            </a:r>
          </a:p>
          <a:p>
            <a:r>
              <a:rPr lang="ru-RU" dirty="0"/>
              <a:t>Статическая и динамическая маршрутизация, </a:t>
            </a:r>
            <a:r>
              <a:rPr lang="en-US" dirty="0"/>
              <a:t>Policy-Based Routing</a:t>
            </a:r>
            <a:endParaRPr lang="ru-RU" dirty="0"/>
          </a:p>
          <a:p>
            <a:r>
              <a:rPr lang="ru-RU" dirty="0"/>
              <a:t>Они все:</a:t>
            </a:r>
          </a:p>
          <a:p>
            <a:pPr lvl="1"/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</a:t>
            </a:r>
          </a:p>
          <a:p>
            <a:pPr lvl="1"/>
            <a:r>
              <a:rPr lang="en-US" dirty="0"/>
              <a:t>VRF aware</a:t>
            </a:r>
          </a:p>
          <a:p>
            <a:pPr lvl="1"/>
            <a:r>
              <a:rPr lang="en-US" dirty="0"/>
              <a:t>NSF, NSR</a:t>
            </a:r>
          </a:p>
          <a:p>
            <a:pPr lvl="1"/>
            <a:r>
              <a:rPr lang="ru-RU" dirty="0"/>
              <a:t>поддерживают </a:t>
            </a:r>
            <a:r>
              <a:rPr lang="en-US" dirty="0"/>
              <a:t>BFD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dirty="0"/>
              <a:t>Поддерживаемые протоколы</a:t>
            </a:r>
          </a:p>
        </p:txBody>
      </p:sp>
    </p:spTree>
    <p:extLst>
      <p:ext uri="{BB962C8B-B14F-4D97-AF65-F5344CB8AC3E}">
        <p14:creationId xmlns:p14="http://schemas.microsoft.com/office/powerpoint/2010/main" val="140799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Чаще всего </a:t>
            </a:r>
            <a:r>
              <a:rPr lang="en-US" dirty="0"/>
              <a:t>FHRP </a:t>
            </a:r>
            <a:r>
              <a:rPr lang="ru-RU" dirty="0"/>
              <a:t>настраивается на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паре</a:t>
            </a:r>
          </a:p>
          <a:p>
            <a:r>
              <a:rPr lang="ru-RU" dirty="0"/>
              <a:t>Оба устройства маршрутизируют трафик</a:t>
            </a:r>
          </a:p>
          <a:p>
            <a:r>
              <a:rPr lang="ru-RU" dirty="0"/>
              <a:t>Нет необходимости в настройке приоритетов, преемственности и таймеров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Резервирование шлюза </a:t>
            </a:r>
            <a:r>
              <a:rPr lang="ru-RU" dirty="0" err="1"/>
              <a:t>по-умолчанию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02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96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C89C-333F-E54C-8080-2AF20DD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маршрутизации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6201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theme/theme1.xml><?xml version="1.0" encoding="utf-8"?>
<a:theme xmlns:a="http://schemas.openxmlformats.org/drawingml/2006/main" name="Net4everyon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160</Words>
  <Application>Microsoft Macintosh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Net4everyone</vt:lpstr>
      <vt:lpstr>Маршрутизация</vt:lpstr>
      <vt:lpstr>В этом разделе</vt:lpstr>
      <vt:lpstr>Поддержка маршрутизации</vt:lpstr>
      <vt:lpstr>Поддерживаемые протоколы</vt:lpstr>
      <vt:lpstr>Резервирование шлюза по-умолчанию</vt:lpstr>
      <vt:lpstr>PowerPoint Presentation</vt:lpstr>
      <vt:lpstr>Настройка маршрутизации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107</cp:revision>
  <dcterms:created xsi:type="dcterms:W3CDTF">2018-01-01T14:19:21Z</dcterms:created>
  <dcterms:modified xsi:type="dcterms:W3CDTF">2021-07-15T11:47:40Z</dcterms:modified>
  <cp:category/>
</cp:coreProperties>
</file>