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2"/>
  </p:notesMasterIdLst>
  <p:sldIdLst>
    <p:sldId id="256" r:id="rId2"/>
    <p:sldId id="258" r:id="rId3"/>
    <p:sldId id="259" r:id="rId4"/>
    <p:sldId id="264" r:id="rId5"/>
    <p:sldId id="295" r:id="rId6"/>
    <p:sldId id="296" r:id="rId7"/>
    <p:sldId id="309" r:id="rId8"/>
    <p:sldId id="298" r:id="rId9"/>
    <p:sldId id="303" r:id="rId10"/>
    <p:sldId id="305" r:id="rId11"/>
    <p:sldId id="306" r:id="rId12"/>
    <p:sldId id="307" r:id="rId13"/>
    <p:sldId id="308" r:id="rId14"/>
    <p:sldId id="297" r:id="rId15"/>
    <p:sldId id="299" r:id="rId16"/>
    <p:sldId id="304" r:id="rId17"/>
    <p:sldId id="300" r:id="rId18"/>
    <p:sldId id="301" r:id="rId19"/>
    <p:sldId id="302" r:id="rId20"/>
    <p:sldId id="278" r:id="rId21"/>
  </p:sldIdLst>
  <p:sldSz cx="9144000" cy="5143500" type="screen16x9"/>
  <p:notesSz cx="6858000" cy="9144000"/>
  <p:embeddedFontLst>
    <p:embeddedFont>
      <p:font typeface="Patrick Hand SC" panose="00000500000000000000" pitchFamily="2" charset="0"/>
      <p:regular r:id="rId23"/>
    </p:embeddedFont>
    <p:embeddedFont>
      <p:font typeface="Sniglet" panose="020B0604020202020204"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FE69DF-D11E-49BA-B546-6195E4E87960}">
  <a:tblStyle styleId="{F7FE69DF-D11E-49BA-B546-6195E4E8796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D46E14-F3A6-45BD-AA53-69B63E3B44A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142" d="100"/>
          <a:sy n="142" d="100"/>
        </p:scale>
        <p:origin x="7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D14E5B99-46F5-4235-E87C-7A7F658F1723}"/>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03648D40-8C02-24C7-0195-6658EF864C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9F7412EA-570E-B9E5-2931-961A7A8F72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2169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716A17CB-0BDE-DFED-BE75-A210EA2D63BD}"/>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A64014D8-FE6D-BEE9-5ED2-29D96F394B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51BC1073-45AF-8342-E486-16E6AC0F73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7915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02150E44-80FA-243B-8E86-1B7039CEAA59}"/>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341569BC-21CA-2D9A-802B-7421C2E08B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F9FADDC7-3985-D069-E90A-CB456F6BCE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1108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710F116E-F7F9-FEC7-62F7-0AC81DA48F04}"/>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A6E176AF-B6C7-8A96-9AA1-075C8A2EBE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E12BCC34-5248-F473-CAE1-05775F6418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3925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B404C0DF-4C8D-F14A-3865-8DB7ECE11941}"/>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62B1F5E2-6E7B-0355-6F64-D8DC1C9EE8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BAA3EE12-3E0D-3D69-0E13-8AD5F7F032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06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55871F5D-6F7B-76B2-96C2-57C120EC5500}"/>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15F50DBC-58F1-8977-7274-B99096E6D5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6257119C-B5BF-301A-F2C5-CBC1A6B384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3092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8080B0E9-5E97-C2B0-CF08-5CB90A648414}"/>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9D766B12-1D41-B610-D3DB-1D5CA63F53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54F46CC7-FBA4-4D18-764F-52317DFCE6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156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231D1F94-54CA-48EF-D7E6-C7B1A947716E}"/>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2353A8F9-B721-E7AB-AB7F-E725DA75DA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892C87F4-FBD1-3BEC-E4CB-2A21E9AFB6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827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B7810AF3-67BC-9D9E-A6E5-F4BD1B00D1CF}"/>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938C8459-E925-0E7A-F4D4-869C08A99C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E5D89A9A-9D80-88AD-76DB-20FF377A2C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0729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7F2C7C95-F2CB-9EB7-AB3B-2581A55E9451}"/>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AB681550-997A-2A6C-494E-3281C32CB7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BB1C4156-6EF5-AFA3-E0A0-DAAA4D4EFF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14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A58EA650-7A81-46CB-062F-770A8CA42D49}"/>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64D37FDB-51B7-DF67-2898-F1B8351BCE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7912DD53-EF20-4951-214A-311724E905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048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72F4DD6A-CF9E-0FD3-2AFE-1C1A0CEBB948}"/>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F33C6082-549E-9F6C-A4E0-AF56645623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E2E0A968-FEF4-B0DC-7258-22532E0106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93145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FA748ED7-6111-A254-F884-B60F4365C875}"/>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5A049C34-160E-A3DA-530D-42826DB4E6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020778D0-0729-2E24-9312-67015967B8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383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6738100E-92B6-CAC7-4E68-13C212F75490}"/>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C4C3010C-6496-73B8-8D68-3EB3D4C11F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9904AA85-82D5-0DAC-A844-F0FC71D1CB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890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B809F770-FAC4-0E66-B5C4-0811FAA775BB}"/>
            </a:ext>
          </a:extLst>
        </p:cNvPr>
        <p:cNvGrpSpPr/>
        <p:nvPr/>
      </p:nvGrpSpPr>
      <p:grpSpPr>
        <a:xfrm>
          <a:off x="0" y="0"/>
          <a:ext cx="0" cy="0"/>
          <a:chOff x="0" y="0"/>
          <a:chExt cx="0" cy="0"/>
        </a:xfrm>
      </p:grpSpPr>
      <p:sp>
        <p:nvSpPr>
          <p:cNvPr id="109" name="Google Shape;109;g35f391192_045:notes">
            <a:extLst>
              <a:ext uri="{FF2B5EF4-FFF2-40B4-BE49-F238E27FC236}">
                <a16:creationId xmlns:a16="http://schemas.microsoft.com/office/drawing/2014/main" id="{6B83EA8F-6D6D-11E8-BC3D-6F0986FB6F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5f391192_045:notes">
            <a:extLst>
              <a:ext uri="{FF2B5EF4-FFF2-40B4-BE49-F238E27FC236}">
                <a16:creationId xmlns:a16="http://schemas.microsoft.com/office/drawing/2014/main" id="{D8D34C14-9AAA-D4E1-854C-7EFE1E461D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6359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15525" y="1991825"/>
            <a:ext cx="5585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1821550" y="1507150"/>
            <a:ext cx="5500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b="0"/>
            </a:lvl1pPr>
            <a:lvl2pPr lvl="1" rtl="0">
              <a:spcBef>
                <a:spcPts val="0"/>
              </a:spcBef>
              <a:spcAft>
                <a:spcPts val="0"/>
              </a:spcAft>
              <a:buSzPts val="4800"/>
              <a:buNone/>
              <a:defRPr sz="4800" b="0"/>
            </a:lvl2pPr>
            <a:lvl3pPr lvl="2" rtl="0">
              <a:spcBef>
                <a:spcPts val="0"/>
              </a:spcBef>
              <a:spcAft>
                <a:spcPts val="0"/>
              </a:spcAft>
              <a:buSzPts val="4800"/>
              <a:buNone/>
              <a:defRPr sz="4800" b="0"/>
            </a:lvl3pPr>
            <a:lvl4pPr lvl="3" rtl="0">
              <a:spcBef>
                <a:spcPts val="0"/>
              </a:spcBef>
              <a:spcAft>
                <a:spcPts val="0"/>
              </a:spcAft>
              <a:buSzPts val="4800"/>
              <a:buNone/>
              <a:defRPr sz="4800" b="0"/>
            </a:lvl4pPr>
            <a:lvl5pPr lvl="4" rtl="0">
              <a:spcBef>
                <a:spcPts val="0"/>
              </a:spcBef>
              <a:spcAft>
                <a:spcPts val="0"/>
              </a:spcAft>
              <a:buSzPts val="4800"/>
              <a:buNone/>
              <a:defRPr sz="4800" b="0"/>
            </a:lvl5pPr>
            <a:lvl6pPr lvl="5" rtl="0">
              <a:spcBef>
                <a:spcPts val="0"/>
              </a:spcBef>
              <a:spcAft>
                <a:spcPts val="0"/>
              </a:spcAft>
              <a:buSzPts val="4800"/>
              <a:buNone/>
              <a:defRPr sz="4800" b="0"/>
            </a:lvl6pPr>
            <a:lvl7pPr lvl="6" rtl="0">
              <a:spcBef>
                <a:spcPts val="0"/>
              </a:spcBef>
              <a:spcAft>
                <a:spcPts val="0"/>
              </a:spcAft>
              <a:buSzPts val="4800"/>
              <a:buNone/>
              <a:defRPr sz="4800" b="0"/>
            </a:lvl7pPr>
            <a:lvl8pPr lvl="7" rtl="0">
              <a:spcBef>
                <a:spcPts val="0"/>
              </a:spcBef>
              <a:spcAft>
                <a:spcPts val="0"/>
              </a:spcAft>
              <a:buSzPts val="4800"/>
              <a:buNone/>
              <a:defRPr sz="4800" b="0"/>
            </a:lvl8pPr>
            <a:lvl9pPr lvl="8" rtl="0">
              <a:spcBef>
                <a:spcPts val="0"/>
              </a:spcBef>
              <a:spcAft>
                <a:spcPts val="0"/>
              </a:spcAft>
              <a:buSzPts val="4800"/>
              <a:buNone/>
              <a:defRPr sz="4800" b="0"/>
            </a:lvl9pPr>
          </a:lstStyle>
          <a:p>
            <a:endParaRPr/>
          </a:p>
        </p:txBody>
      </p:sp>
      <p:sp>
        <p:nvSpPr>
          <p:cNvPr id="13" name="Google Shape;13;p3"/>
          <p:cNvSpPr txBox="1">
            <a:spLocks noGrp="1"/>
          </p:cNvSpPr>
          <p:nvPr>
            <p:ph type="subTitle" idx="1"/>
          </p:nvPr>
        </p:nvSpPr>
        <p:spPr>
          <a:xfrm>
            <a:off x="1821550" y="2535254"/>
            <a:ext cx="55008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4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4" name="Google Shape;14;p3"/>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5"/>
          <p:cNvSpPr txBox="1">
            <a:spLocks noGrp="1"/>
          </p:cNvSpPr>
          <p:nvPr>
            <p:ph type="body" idx="1"/>
          </p:nvPr>
        </p:nvSpPr>
        <p:spPr>
          <a:xfrm>
            <a:off x="1049500" y="1437426"/>
            <a:ext cx="7020900" cy="270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2" name="Google Shape;22;p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 name="Google Shape;30;p7"/>
          <p:cNvSpPr txBox="1">
            <a:spLocks noGrp="1"/>
          </p:cNvSpPr>
          <p:nvPr>
            <p:ph type="body" idx="1"/>
          </p:nvPr>
        </p:nvSpPr>
        <p:spPr>
          <a:xfrm>
            <a:off x="1081850" y="1435525"/>
            <a:ext cx="2229300" cy="2847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1" name="Google Shape;31;p7"/>
          <p:cNvSpPr txBox="1">
            <a:spLocks noGrp="1"/>
          </p:cNvSpPr>
          <p:nvPr>
            <p:ph type="body" idx="2"/>
          </p:nvPr>
        </p:nvSpPr>
        <p:spPr>
          <a:xfrm>
            <a:off x="3425300" y="1435525"/>
            <a:ext cx="2229300" cy="2847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2" name="Google Shape;32;p7"/>
          <p:cNvSpPr txBox="1">
            <a:spLocks noGrp="1"/>
          </p:cNvSpPr>
          <p:nvPr>
            <p:ph type="body" idx="3"/>
          </p:nvPr>
        </p:nvSpPr>
        <p:spPr>
          <a:xfrm>
            <a:off x="5768751" y="1435525"/>
            <a:ext cx="2229300" cy="28470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33" name="Google Shape;33;p7"/>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9500" y="796175"/>
            <a:ext cx="7020900" cy="75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1pPr>
            <a:lvl2pPr lvl="1">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2pPr>
            <a:lvl3pPr lvl="2">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3pPr>
            <a:lvl4pPr lvl="3">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4pPr>
            <a:lvl5pPr lvl="4">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5pPr>
            <a:lvl6pPr lvl="5">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6pPr>
            <a:lvl7pPr lvl="6">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7pPr>
            <a:lvl8pPr lvl="7">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8pPr>
            <a:lvl9pPr lvl="8">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1049500" y="1437426"/>
            <a:ext cx="7020900" cy="2706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lvl1pPr lvl="0" algn="r">
              <a:buNone/>
              <a:defRPr sz="1100">
                <a:solidFill>
                  <a:srgbClr val="FFFFFF"/>
                </a:solidFill>
                <a:latin typeface="Sniglet"/>
                <a:ea typeface="Sniglet"/>
                <a:cs typeface="Sniglet"/>
                <a:sym typeface="Sniglet"/>
              </a:defRPr>
            </a:lvl1pPr>
            <a:lvl2pPr lvl="1" algn="r">
              <a:buNone/>
              <a:defRPr sz="1100">
                <a:solidFill>
                  <a:srgbClr val="FFFFFF"/>
                </a:solidFill>
                <a:latin typeface="Sniglet"/>
                <a:ea typeface="Sniglet"/>
                <a:cs typeface="Sniglet"/>
                <a:sym typeface="Sniglet"/>
              </a:defRPr>
            </a:lvl2pPr>
            <a:lvl3pPr lvl="2" algn="r">
              <a:buNone/>
              <a:defRPr sz="1100">
                <a:solidFill>
                  <a:srgbClr val="FFFFFF"/>
                </a:solidFill>
                <a:latin typeface="Sniglet"/>
                <a:ea typeface="Sniglet"/>
                <a:cs typeface="Sniglet"/>
                <a:sym typeface="Sniglet"/>
              </a:defRPr>
            </a:lvl3pPr>
            <a:lvl4pPr lvl="3" algn="r">
              <a:buNone/>
              <a:defRPr sz="1100">
                <a:solidFill>
                  <a:srgbClr val="FFFFFF"/>
                </a:solidFill>
                <a:latin typeface="Sniglet"/>
                <a:ea typeface="Sniglet"/>
                <a:cs typeface="Sniglet"/>
                <a:sym typeface="Sniglet"/>
              </a:defRPr>
            </a:lvl4pPr>
            <a:lvl5pPr lvl="4" algn="r">
              <a:buNone/>
              <a:defRPr sz="1100">
                <a:solidFill>
                  <a:srgbClr val="FFFFFF"/>
                </a:solidFill>
                <a:latin typeface="Sniglet"/>
                <a:ea typeface="Sniglet"/>
                <a:cs typeface="Sniglet"/>
                <a:sym typeface="Sniglet"/>
              </a:defRPr>
            </a:lvl5pPr>
            <a:lvl6pPr lvl="5" algn="r">
              <a:buNone/>
              <a:defRPr sz="1100">
                <a:solidFill>
                  <a:srgbClr val="FFFFFF"/>
                </a:solidFill>
                <a:latin typeface="Sniglet"/>
                <a:ea typeface="Sniglet"/>
                <a:cs typeface="Sniglet"/>
                <a:sym typeface="Sniglet"/>
              </a:defRPr>
            </a:lvl6pPr>
            <a:lvl7pPr lvl="6" algn="r">
              <a:buNone/>
              <a:defRPr sz="1100">
                <a:solidFill>
                  <a:srgbClr val="FFFFFF"/>
                </a:solidFill>
                <a:latin typeface="Sniglet"/>
                <a:ea typeface="Sniglet"/>
                <a:cs typeface="Sniglet"/>
                <a:sym typeface="Sniglet"/>
              </a:defRPr>
            </a:lvl7pPr>
            <a:lvl8pPr lvl="7" algn="r">
              <a:buNone/>
              <a:defRPr sz="1100">
                <a:solidFill>
                  <a:srgbClr val="FFFFFF"/>
                </a:solidFill>
                <a:latin typeface="Sniglet"/>
                <a:ea typeface="Sniglet"/>
                <a:cs typeface="Sniglet"/>
                <a:sym typeface="Sniglet"/>
              </a:defRPr>
            </a:lvl8pPr>
            <a:lvl9pPr lvl="8" algn="r">
              <a:buNone/>
              <a:defRPr sz="1100">
                <a:solidFill>
                  <a:srgbClr val="FFFFFF"/>
                </a:solidFill>
                <a:latin typeface="Sniglet"/>
                <a:ea typeface="Sniglet"/>
                <a:cs typeface="Sniglet"/>
                <a:sym typeface="Snigle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ctrTitle"/>
          </p:nvPr>
        </p:nvSpPr>
        <p:spPr>
          <a:xfrm>
            <a:off x="1181452" y="950610"/>
            <a:ext cx="55854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welcome</a:t>
            </a:r>
            <a:endParaRPr dirty="0"/>
          </a:p>
        </p:txBody>
      </p:sp>
      <p:sp>
        <p:nvSpPr>
          <p:cNvPr id="2" name="Google Shape;49;p12">
            <a:extLst>
              <a:ext uri="{FF2B5EF4-FFF2-40B4-BE49-F238E27FC236}">
                <a16:creationId xmlns:a16="http://schemas.microsoft.com/office/drawing/2014/main" id="{6E05AED0-74FE-6EDA-70D6-19DC1C53902D}"/>
              </a:ext>
            </a:extLst>
          </p:cNvPr>
          <p:cNvSpPr txBox="1">
            <a:spLocks/>
          </p:cNvSpPr>
          <p:nvPr/>
        </p:nvSpPr>
        <p:spPr>
          <a:xfrm>
            <a:off x="1001167" y="2110410"/>
            <a:ext cx="7141665" cy="1089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1pPr>
            <a:lvl2pPr marR="0" lvl="1"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2pPr>
            <a:lvl3pPr marR="0" lvl="2"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3pPr>
            <a:lvl4pPr marR="0" lvl="3"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4pPr>
            <a:lvl5pPr marR="0" lvl="4"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5pPr>
            <a:lvl6pPr marR="0" lvl="5"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6pPr>
            <a:lvl7pPr marR="0" lvl="6"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7pPr>
            <a:lvl8pPr marR="0" lvl="7"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8pPr>
            <a:lvl9pPr marR="0" lvl="8"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9pPr>
          </a:lstStyle>
          <a:p>
            <a:r>
              <a:rPr lang="en-US" dirty="0" err="1"/>
              <a:t>Thiết</a:t>
            </a:r>
            <a:r>
              <a:rPr lang="en-US" dirty="0"/>
              <a:t> </a:t>
            </a:r>
            <a:r>
              <a:rPr lang="en-US" dirty="0" err="1"/>
              <a:t>kế</a:t>
            </a:r>
            <a:r>
              <a:rPr lang="en-US" dirty="0"/>
              <a:t> </a:t>
            </a:r>
            <a:r>
              <a:rPr lang="en-US" dirty="0" err="1"/>
              <a:t>hệ</a:t>
            </a:r>
            <a:r>
              <a:rPr lang="en-US" dirty="0"/>
              <a:t> </a:t>
            </a:r>
            <a:r>
              <a:rPr lang="en-US" dirty="0" err="1"/>
              <a:t>thống</a:t>
            </a:r>
            <a:r>
              <a:rPr lang="en-US" dirty="0"/>
              <a:t> </a:t>
            </a:r>
            <a:r>
              <a:rPr lang="en-US" dirty="0" err="1"/>
              <a:t>nhúng</a:t>
            </a:r>
            <a:endParaRPr lang="en-US" dirty="0"/>
          </a:p>
        </p:txBody>
      </p:sp>
      <p:sp>
        <p:nvSpPr>
          <p:cNvPr id="3" name="Google Shape;49;p12">
            <a:extLst>
              <a:ext uri="{FF2B5EF4-FFF2-40B4-BE49-F238E27FC236}">
                <a16:creationId xmlns:a16="http://schemas.microsoft.com/office/drawing/2014/main" id="{2DEA9BA3-18AC-E336-9A24-5CB8B1E5A890}"/>
              </a:ext>
            </a:extLst>
          </p:cNvPr>
          <p:cNvSpPr txBox="1">
            <a:spLocks/>
          </p:cNvSpPr>
          <p:nvPr/>
        </p:nvSpPr>
        <p:spPr>
          <a:xfrm>
            <a:off x="2525723" y="3199510"/>
            <a:ext cx="4092553" cy="104104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1pPr>
            <a:lvl2pPr marR="0" lvl="1"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2pPr>
            <a:lvl3pPr marR="0" lvl="2"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3pPr>
            <a:lvl4pPr marR="0" lvl="3"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4pPr>
            <a:lvl5pPr marR="0" lvl="4"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5pPr>
            <a:lvl6pPr marR="0" lvl="5"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6pPr>
            <a:lvl7pPr marR="0" lvl="6"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7pPr>
            <a:lvl8pPr marR="0" lvl="7"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8pPr>
            <a:lvl9pPr marR="0" lvl="8" algn="l" rtl="0">
              <a:lnSpc>
                <a:spcPct val="100000"/>
              </a:lnSpc>
              <a:spcBef>
                <a:spcPts val="0"/>
              </a:spcBef>
              <a:spcAft>
                <a:spcPts val="0"/>
              </a:spcAft>
              <a:buClr>
                <a:schemeClr val="accent1"/>
              </a:buClr>
              <a:buSzPts val="6000"/>
              <a:buFont typeface="Patrick Hand SC"/>
              <a:buNone/>
              <a:defRPr sz="6000" b="0" i="0" u="none" strike="noStrike" cap="none">
                <a:solidFill>
                  <a:schemeClr val="accent1"/>
                </a:solidFill>
                <a:latin typeface="Patrick Hand SC"/>
                <a:ea typeface="Patrick Hand SC"/>
                <a:cs typeface="Patrick Hand SC"/>
                <a:sym typeface="Patrick Hand SC"/>
              </a:defRPr>
            </a:lvl9pPr>
          </a:lstStyle>
          <a:p>
            <a:r>
              <a:rPr lang="en-US" sz="4000" dirty="0"/>
              <a:t>GVHD : Bùi Quốc </a:t>
            </a:r>
            <a:r>
              <a:rPr lang="en-US" sz="4000" dirty="0" err="1"/>
              <a:t>bảo</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B7B45D5C-ABD3-3D43-E205-B708E93B80CB}"/>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2E5FD16A-FF7F-CE52-B829-77E315D17F60}"/>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Module relay</a:t>
            </a:r>
            <a:endParaRPr dirty="0"/>
          </a:p>
        </p:txBody>
      </p:sp>
      <p:sp>
        <p:nvSpPr>
          <p:cNvPr id="116" name="Google Shape;116;p20">
            <a:extLst>
              <a:ext uri="{FF2B5EF4-FFF2-40B4-BE49-F238E27FC236}">
                <a16:creationId xmlns:a16="http://schemas.microsoft.com/office/drawing/2014/main" id="{A880A510-9CFC-DC66-14C9-13F9F871E78E}"/>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3" name="Text Placeholder 2">
            <a:extLst>
              <a:ext uri="{FF2B5EF4-FFF2-40B4-BE49-F238E27FC236}">
                <a16:creationId xmlns:a16="http://schemas.microsoft.com/office/drawing/2014/main" id="{ABA38A3D-6EF9-5F09-6D2E-5A17FA0D1ED8}"/>
              </a:ext>
            </a:extLst>
          </p:cNvPr>
          <p:cNvSpPr>
            <a:spLocks noGrp="1"/>
          </p:cNvSpPr>
          <p:nvPr>
            <p:ph type="body" idx="1"/>
          </p:nvPr>
        </p:nvSpPr>
        <p:spPr>
          <a:xfrm>
            <a:off x="1081850" y="1435525"/>
            <a:ext cx="2689216" cy="2809427"/>
          </a:xfrm>
        </p:spPr>
        <p:txBody>
          <a:bodyPr/>
          <a:lstStyle/>
          <a:p>
            <a:r>
              <a:rPr lang="en-US" dirty="0"/>
              <a:t>Module relay là </a:t>
            </a:r>
            <a:r>
              <a:rPr lang="en-US" dirty="0" err="1"/>
              <a:t>một</a:t>
            </a:r>
            <a:r>
              <a:rPr lang="en-US" dirty="0"/>
              <a:t> </a:t>
            </a:r>
            <a:r>
              <a:rPr lang="en-US" dirty="0" err="1"/>
              <a:t>loại</a:t>
            </a:r>
            <a:r>
              <a:rPr lang="en-US" dirty="0"/>
              <a:t> </a:t>
            </a:r>
            <a:r>
              <a:rPr lang="en-US" dirty="0" err="1"/>
              <a:t>linh</a:t>
            </a:r>
            <a:r>
              <a:rPr lang="en-US" dirty="0"/>
              <a:t> </a:t>
            </a:r>
            <a:r>
              <a:rPr lang="en-US" dirty="0" err="1"/>
              <a:t>kiện</a:t>
            </a:r>
            <a:r>
              <a:rPr lang="en-US" dirty="0"/>
              <a:t> </a:t>
            </a:r>
            <a:r>
              <a:rPr lang="en-US" dirty="0" err="1"/>
              <a:t>điện</a:t>
            </a:r>
            <a:r>
              <a:rPr lang="en-US" dirty="0"/>
              <a:t> </a:t>
            </a:r>
            <a:r>
              <a:rPr lang="en-US" dirty="0" err="1"/>
              <a:t>tử</a:t>
            </a:r>
            <a:r>
              <a:rPr lang="en-US" dirty="0"/>
              <a:t> </a:t>
            </a:r>
            <a:r>
              <a:rPr lang="en-US" dirty="0" err="1"/>
              <a:t>thụ</a:t>
            </a:r>
            <a:r>
              <a:rPr lang="en-US" dirty="0"/>
              <a:t> </a:t>
            </a:r>
            <a:r>
              <a:rPr lang="en-US" dirty="0" err="1"/>
              <a:t>động</a:t>
            </a:r>
            <a:r>
              <a:rPr lang="en-US" dirty="0"/>
              <a:t> </a:t>
            </a:r>
            <a:r>
              <a:rPr lang="en-US" dirty="0" err="1"/>
              <a:t>rất</a:t>
            </a:r>
            <a:r>
              <a:rPr lang="en-US" dirty="0"/>
              <a:t> hay </a:t>
            </a:r>
            <a:r>
              <a:rPr lang="en-US" dirty="0" err="1"/>
              <a:t>gặp</a:t>
            </a:r>
            <a:r>
              <a:rPr lang="en-US" dirty="0"/>
              <a:t> </a:t>
            </a:r>
            <a:r>
              <a:rPr lang="en-US" dirty="0" err="1"/>
              <a:t>trong</a:t>
            </a:r>
            <a:r>
              <a:rPr lang="en-US" dirty="0"/>
              <a:t> </a:t>
            </a:r>
            <a:r>
              <a:rPr lang="en-US" dirty="0" err="1"/>
              <a:t>các</a:t>
            </a:r>
            <a:r>
              <a:rPr lang="en-US" dirty="0"/>
              <a:t> </a:t>
            </a:r>
            <a:r>
              <a:rPr lang="en-US" dirty="0" err="1"/>
              <a:t>ứng</a:t>
            </a:r>
            <a:r>
              <a:rPr lang="en-US" dirty="0"/>
              <a:t> </a:t>
            </a:r>
            <a:r>
              <a:rPr lang="en-US" dirty="0" err="1"/>
              <a:t>dụng</a:t>
            </a:r>
            <a:r>
              <a:rPr lang="en-US" dirty="0"/>
              <a:t> </a:t>
            </a:r>
            <a:r>
              <a:rPr lang="en-US" dirty="0" err="1"/>
              <a:t>thực</a:t>
            </a:r>
            <a:r>
              <a:rPr lang="en-US" dirty="0"/>
              <a:t> </a:t>
            </a:r>
            <a:r>
              <a:rPr lang="en-US" dirty="0" err="1"/>
              <a:t>tế</a:t>
            </a:r>
            <a:r>
              <a:rPr lang="en-US" dirty="0"/>
              <a:t>.</a:t>
            </a:r>
          </a:p>
          <a:p>
            <a:r>
              <a:rPr lang="vi-VN" dirty="0"/>
              <a:t>relay tác động mức thấp,chỉ hoạt</a:t>
            </a:r>
            <a:r>
              <a:rPr lang="en-US" dirty="0"/>
              <a:t> </a:t>
            </a:r>
            <a:r>
              <a:rPr lang="vi-VN" dirty="0"/>
              <a:t>động khi đưa mức thấp vào chân điều khiển</a:t>
            </a:r>
            <a:r>
              <a:rPr lang="en-US" dirty="0"/>
              <a:t>.</a:t>
            </a:r>
          </a:p>
        </p:txBody>
      </p:sp>
      <p:pic>
        <p:nvPicPr>
          <p:cNvPr id="5" name="Picture 4">
            <a:extLst>
              <a:ext uri="{FF2B5EF4-FFF2-40B4-BE49-F238E27FC236}">
                <a16:creationId xmlns:a16="http://schemas.microsoft.com/office/drawing/2014/main" id="{0C0B507E-5D58-0486-F138-58B21D16B36A}"/>
              </a:ext>
            </a:extLst>
          </p:cNvPr>
          <p:cNvPicPr>
            <a:picLocks noChangeAspect="1"/>
          </p:cNvPicPr>
          <p:nvPr/>
        </p:nvPicPr>
        <p:blipFill>
          <a:blip r:embed="rId3"/>
          <a:stretch>
            <a:fillRect/>
          </a:stretch>
        </p:blipFill>
        <p:spPr>
          <a:xfrm>
            <a:off x="4305495" y="1307631"/>
            <a:ext cx="3347730" cy="1989550"/>
          </a:xfrm>
          <a:prstGeom prst="rect">
            <a:avLst/>
          </a:prstGeom>
        </p:spPr>
      </p:pic>
      <p:sp>
        <p:nvSpPr>
          <p:cNvPr id="6" name="TextBox 5">
            <a:extLst>
              <a:ext uri="{FF2B5EF4-FFF2-40B4-BE49-F238E27FC236}">
                <a16:creationId xmlns:a16="http://schemas.microsoft.com/office/drawing/2014/main" id="{0AA8F5DB-0A20-46FA-99D6-ACA29EF06985}"/>
              </a:ext>
            </a:extLst>
          </p:cNvPr>
          <p:cNvSpPr txBox="1"/>
          <p:nvPr/>
        </p:nvSpPr>
        <p:spPr>
          <a:xfrm>
            <a:off x="4765559" y="3377273"/>
            <a:ext cx="2296012" cy="307777"/>
          </a:xfrm>
          <a:prstGeom prst="rect">
            <a:avLst/>
          </a:prstGeom>
          <a:noFill/>
        </p:spPr>
        <p:txBody>
          <a:bodyPr wrap="square" rtlCol="0">
            <a:spAutoFit/>
          </a:bodyPr>
          <a:lstStyle/>
          <a:p>
            <a:r>
              <a:rPr lang="en-US" dirty="0" err="1"/>
              <a:t>Hình</a:t>
            </a:r>
            <a:r>
              <a:rPr lang="en-US" dirty="0"/>
              <a:t> 1. Module Relay</a:t>
            </a:r>
          </a:p>
        </p:txBody>
      </p:sp>
    </p:spTree>
    <p:extLst>
      <p:ext uri="{BB962C8B-B14F-4D97-AF65-F5344CB8AC3E}">
        <p14:creationId xmlns:p14="http://schemas.microsoft.com/office/powerpoint/2010/main" val="1406949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252A34B1-77D3-DE1D-4F40-7F9BC9C8BBF3}"/>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E3C81864-9737-98F1-5F78-F5BE60ED64E8}"/>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 </a:t>
            </a:r>
            <a:r>
              <a:rPr lang="en-US" dirty="0" err="1"/>
              <a:t>blynk</a:t>
            </a:r>
            <a:endParaRPr dirty="0"/>
          </a:p>
        </p:txBody>
      </p:sp>
      <p:sp>
        <p:nvSpPr>
          <p:cNvPr id="116" name="Google Shape;116;p20">
            <a:extLst>
              <a:ext uri="{FF2B5EF4-FFF2-40B4-BE49-F238E27FC236}">
                <a16:creationId xmlns:a16="http://schemas.microsoft.com/office/drawing/2014/main" id="{CF3CFB3F-BF81-F6C4-B9EC-27F6ABFC2B74}"/>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3" name="Text Placeholder 2">
            <a:extLst>
              <a:ext uri="{FF2B5EF4-FFF2-40B4-BE49-F238E27FC236}">
                <a16:creationId xmlns:a16="http://schemas.microsoft.com/office/drawing/2014/main" id="{63F78113-9354-FA52-D7FC-169CF55B8DD3}"/>
              </a:ext>
            </a:extLst>
          </p:cNvPr>
          <p:cNvSpPr>
            <a:spLocks noGrp="1"/>
          </p:cNvSpPr>
          <p:nvPr>
            <p:ph type="body" idx="1"/>
          </p:nvPr>
        </p:nvSpPr>
        <p:spPr>
          <a:xfrm>
            <a:off x="1073600" y="1302037"/>
            <a:ext cx="6760633" cy="2769380"/>
          </a:xfrm>
        </p:spPr>
        <p:txBody>
          <a:bodyPr/>
          <a:lstStyle/>
          <a:p>
            <a:pPr>
              <a:lnSpc>
                <a:spcPct val="150000"/>
              </a:lnSpc>
            </a:pPr>
            <a:r>
              <a:rPr lang="vi-VN" dirty="0"/>
              <a:t>Blynk là một nền tảng IoT (Internet of Things) giúp người dùng dễ dàng điều khiển thiết bị phần cứng như ESP8266, Arduino, Raspberry Pi... từ xa thông qua giao diện ứng dụng di động.</a:t>
            </a:r>
            <a:endParaRPr lang="en-US" dirty="0"/>
          </a:p>
          <a:p>
            <a:pPr>
              <a:buNone/>
            </a:pPr>
            <a:r>
              <a:rPr lang="vi-VN" dirty="0"/>
              <a:t>Cấu trúc hệ thống hoạt động:</a:t>
            </a:r>
          </a:p>
          <a:p>
            <a:pPr>
              <a:buFont typeface="+mj-lt"/>
              <a:buAutoNum type="arabicPeriod"/>
            </a:pPr>
            <a:r>
              <a:rPr lang="vi-VN" dirty="0"/>
              <a:t>Thiết bị phần cứng (ESP8266...) kết nối Internet.</a:t>
            </a:r>
          </a:p>
          <a:p>
            <a:pPr>
              <a:buFont typeface="+mj-lt"/>
              <a:buAutoNum type="arabicPeriod"/>
            </a:pPr>
            <a:r>
              <a:rPr lang="vi-VN" dirty="0"/>
              <a:t>Blynk App trên điện thoại tạo giao diện người dùng.</a:t>
            </a:r>
          </a:p>
          <a:p>
            <a:pPr>
              <a:buFont typeface="+mj-lt"/>
              <a:buAutoNum type="arabicPeriod"/>
            </a:pPr>
            <a:r>
              <a:rPr lang="vi-VN" dirty="0"/>
              <a:t>Blynk Cloud trung gian xử lý dữ liệu và lệnh điều khiển.</a:t>
            </a:r>
          </a:p>
          <a:p>
            <a:pPr>
              <a:lnSpc>
                <a:spcPct val="150000"/>
              </a:lnSpc>
            </a:pPr>
            <a:endParaRPr lang="en-US" dirty="0"/>
          </a:p>
          <a:p>
            <a:pPr>
              <a:lnSpc>
                <a:spcPct val="150000"/>
              </a:lnSpc>
            </a:pPr>
            <a:endParaRPr lang="en-US" dirty="0"/>
          </a:p>
        </p:txBody>
      </p:sp>
    </p:spTree>
    <p:extLst>
      <p:ext uri="{BB962C8B-B14F-4D97-AF65-F5344CB8AC3E}">
        <p14:creationId xmlns:p14="http://schemas.microsoft.com/office/powerpoint/2010/main" val="958561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5699171C-D05D-169C-EC80-F001630F3262}"/>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40D2FFE3-400A-4556-7EED-FB667A07B0D8}"/>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 </a:t>
            </a:r>
            <a:r>
              <a:rPr lang="en-US" dirty="0" err="1"/>
              <a:t>blynk</a:t>
            </a:r>
            <a:endParaRPr dirty="0"/>
          </a:p>
        </p:txBody>
      </p:sp>
      <p:sp>
        <p:nvSpPr>
          <p:cNvPr id="116" name="Google Shape;116;p20">
            <a:extLst>
              <a:ext uri="{FF2B5EF4-FFF2-40B4-BE49-F238E27FC236}">
                <a16:creationId xmlns:a16="http://schemas.microsoft.com/office/drawing/2014/main" id="{69F0393B-A369-DF6B-CC92-1CC4CA496A30}"/>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3" name="Text Placeholder 2">
            <a:extLst>
              <a:ext uri="{FF2B5EF4-FFF2-40B4-BE49-F238E27FC236}">
                <a16:creationId xmlns:a16="http://schemas.microsoft.com/office/drawing/2014/main" id="{9DCF8D29-E00D-356D-1D0A-3ACAF1893EE6}"/>
              </a:ext>
            </a:extLst>
          </p:cNvPr>
          <p:cNvSpPr>
            <a:spLocks noGrp="1"/>
          </p:cNvSpPr>
          <p:nvPr>
            <p:ph type="body" idx="1"/>
          </p:nvPr>
        </p:nvSpPr>
        <p:spPr>
          <a:xfrm>
            <a:off x="1073600" y="1302037"/>
            <a:ext cx="7182698" cy="2769380"/>
          </a:xfrm>
        </p:spPr>
        <p:txBody>
          <a:bodyPr/>
          <a:lstStyle/>
          <a:p>
            <a:pPr>
              <a:lnSpc>
                <a:spcPct val="150000"/>
              </a:lnSpc>
            </a:pPr>
            <a:r>
              <a:rPr lang="en-US" dirty="0">
                <a:latin typeface="Sniglet" panose="020B0604020202020204" charset="0"/>
              </a:rPr>
              <a:t>Blynk </a:t>
            </a:r>
            <a:r>
              <a:rPr lang="en-US" dirty="0" err="1">
                <a:latin typeface="Sniglet" panose="020B0604020202020204" charset="0"/>
              </a:rPr>
              <a:t>có</a:t>
            </a:r>
            <a:r>
              <a:rPr lang="en-US" dirty="0">
                <a:latin typeface="Sniglet" panose="020B0604020202020204" charset="0"/>
              </a:rPr>
              <a:t> </a:t>
            </a:r>
            <a:r>
              <a:rPr lang="en-US" dirty="0" err="1">
                <a:latin typeface="Sniglet" panose="020B0604020202020204" charset="0"/>
              </a:rPr>
              <a:t>các</a:t>
            </a:r>
            <a:r>
              <a:rPr lang="en-US" dirty="0">
                <a:latin typeface="Sniglet" panose="020B0604020202020204" charset="0"/>
              </a:rPr>
              <a:t> </a:t>
            </a:r>
            <a:r>
              <a:rPr lang="en-US" dirty="0" err="1">
                <a:latin typeface="Sniglet" panose="020B0604020202020204" charset="0"/>
              </a:rPr>
              <a:t>tính</a:t>
            </a:r>
            <a:r>
              <a:rPr lang="en-US" dirty="0">
                <a:latin typeface="Sniglet" panose="020B0604020202020204" charset="0"/>
              </a:rPr>
              <a:t> </a:t>
            </a:r>
            <a:r>
              <a:rPr lang="en-US" dirty="0" err="1">
                <a:latin typeface="Sniglet" panose="020B0604020202020204" charset="0"/>
              </a:rPr>
              <a:t>năng</a:t>
            </a:r>
            <a:r>
              <a:rPr lang="en-US" dirty="0">
                <a:latin typeface="Sniglet" panose="020B0604020202020204" charset="0"/>
              </a:rPr>
              <a:t> </a:t>
            </a:r>
            <a:r>
              <a:rPr lang="en-US" dirty="0" err="1">
                <a:latin typeface="Sniglet" panose="020B0604020202020204" charset="0"/>
              </a:rPr>
              <a:t>chính</a:t>
            </a:r>
            <a:r>
              <a:rPr lang="en-US" dirty="0">
                <a:latin typeface="Sniglet" panose="020B0604020202020204" charset="0"/>
              </a:rPr>
              <a:t> </a:t>
            </a:r>
            <a:r>
              <a:rPr lang="en-US" dirty="0" err="1">
                <a:latin typeface="Sniglet" panose="020B0604020202020204" charset="0"/>
              </a:rPr>
              <a:t>sau</a:t>
            </a:r>
            <a:r>
              <a:rPr lang="en-US" dirty="0">
                <a:latin typeface="Sniglet" panose="020B0604020202020204" charset="0"/>
              </a:rPr>
              <a:t>:</a:t>
            </a:r>
          </a:p>
          <a:p>
            <a:pPr marL="457200" lvl="1" indent="0" eaLnBrk="0" fontAlgn="base" hangingPunct="0">
              <a:lnSpc>
                <a:spcPct val="150000"/>
              </a:lnSpc>
              <a:spcBef>
                <a:spcPct val="0"/>
              </a:spcBef>
              <a:spcAft>
                <a:spcPct val="0"/>
              </a:spcAft>
              <a:buClrTx/>
              <a:buSzTx/>
              <a:buFontTx/>
              <a:buChar char="•"/>
            </a:pP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Giao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diện</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kéo-thả</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trực</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quan</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để</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tạo</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app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điều</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khiển</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p>
          <a:p>
            <a:pPr marL="457200" lvl="1" indent="0" eaLnBrk="0" fontAlgn="base" hangingPunct="0">
              <a:lnSpc>
                <a:spcPct val="150000"/>
              </a:lnSpc>
              <a:spcBef>
                <a:spcPct val="0"/>
              </a:spcBef>
              <a:spcAft>
                <a:spcPct val="0"/>
              </a:spcAft>
              <a:buClrTx/>
              <a:buSzTx/>
              <a:buFontTx/>
              <a:buChar char="•"/>
            </a:pP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Hỗ</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trợ</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giao</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tiếp</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qua Wi-Fi, Ethernet, GSM, BLE...</a:t>
            </a:r>
          </a:p>
          <a:p>
            <a:pPr marL="457200" lvl="1" indent="0" eaLnBrk="0" fontAlgn="base" hangingPunct="0">
              <a:lnSpc>
                <a:spcPct val="150000"/>
              </a:lnSpc>
              <a:spcBef>
                <a:spcPct val="0"/>
              </a:spcBef>
              <a:spcAft>
                <a:spcPct val="0"/>
              </a:spcAft>
              <a:buClrTx/>
              <a:buSzTx/>
              <a:buFontTx/>
              <a:buChar char="•"/>
            </a:pP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Sử</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dụng</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Virtual Pins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để</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truyền</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tín</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hiệu</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giữa</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ứng</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dụng</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và</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phần</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cứng</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a:t>
            </a:r>
          </a:p>
          <a:p>
            <a:pPr marL="457200" lvl="1" indent="0" eaLnBrk="0" fontAlgn="base" hangingPunct="0">
              <a:lnSpc>
                <a:spcPct val="150000"/>
              </a:lnSpc>
              <a:spcBef>
                <a:spcPct val="0"/>
              </a:spcBef>
              <a:spcAft>
                <a:spcPct val="0"/>
              </a:spcAft>
              <a:buClrTx/>
              <a:buSzTx/>
              <a:buFontTx/>
              <a:buChar char="•"/>
            </a:pP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Có</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thể</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theo</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dõi</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trạng</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thái</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thiết</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bị</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đọc</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cảm</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biến</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bật</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tắt</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relay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từ</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xa.</a:t>
            </a:r>
          </a:p>
          <a:p>
            <a:pPr marL="457200" lvl="1" indent="0" eaLnBrk="0" fontAlgn="base" hangingPunct="0">
              <a:lnSpc>
                <a:spcPct val="150000"/>
              </a:lnSpc>
              <a:spcBef>
                <a:spcPct val="0"/>
              </a:spcBef>
              <a:spcAft>
                <a:spcPct val="0"/>
              </a:spcAft>
              <a:buClrTx/>
              <a:buSzTx/>
              <a:buFontTx/>
              <a:buChar char="•"/>
            </a:pP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Hỗ</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trợ</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Blynk Cloud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hoặc</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server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riêng</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để</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truyền</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dữ</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 </a:t>
            </a:r>
            <a:r>
              <a:rPr lang="en-US" altLang="en-US" dirty="0" err="1">
                <a:solidFill>
                  <a:schemeClr val="tx1"/>
                </a:solidFill>
                <a:latin typeface="Sniglet" panose="020B0604020202020204" charset="0"/>
                <a:ea typeface="Tahoma" panose="020B0604030504040204" pitchFamily="34" charset="0"/>
                <a:cs typeface="Tahoma" panose="020B0604030504040204" pitchFamily="34" charset="0"/>
              </a:rPr>
              <a:t>liệu</a:t>
            </a:r>
            <a:r>
              <a:rPr lang="en-US" altLang="en-US" dirty="0">
                <a:solidFill>
                  <a:schemeClr val="tx1"/>
                </a:solidFill>
                <a:latin typeface="Sniglet" panose="020B0604020202020204" charset="0"/>
                <a:ea typeface="Tahoma" panose="020B0604030504040204" pitchFamily="34" charset="0"/>
                <a:cs typeface="Tahoma" panose="020B0604030504040204" pitchFamily="34" charset="0"/>
              </a:rPr>
              <a:t>.</a:t>
            </a:r>
          </a:p>
          <a:p>
            <a:pPr>
              <a:lnSpc>
                <a:spcPct val="150000"/>
              </a:lnSpc>
            </a:pPr>
            <a:endParaRPr lang="en-US" dirty="0">
              <a:latin typeface="Sniglet" panose="020B0604020202020204" charset="0"/>
            </a:endParaRPr>
          </a:p>
        </p:txBody>
      </p:sp>
    </p:spTree>
    <p:extLst>
      <p:ext uri="{BB962C8B-B14F-4D97-AF65-F5344CB8AC3E}">
        <p14:creationId xmlns:p14="http://schemas.microsoft.com/office/powerpoint/2010/main" val="4206135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6A4851FD-1DF1-2DBB-619A-B9AFE8DF11F6}"/>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59B37850-F86B-C0D7-9BDA-BFC2D9C6A732}"/>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VISUAL STUDIO CODE</a:t>
            </a:r>
            <a:endParaRPr dirty="0"/>
          </a:p>
        </p:txBody>
      </p:sp>
      <p:sp>
        <p:nvSpPr>
          <p:cNvPr id="116" name="Google Shape;116;p20">
            <a:extLst>
              <a:ext uri="{FF2B5EF4-FFF2-40B4-BE49-F238E27FC236}">
                <a16:creationId xmlns:a16="http://schemas.microsoft.com/office/drawing/2014/main" id="{B8D733BF-72B9-6D8E-6A59-854CDE32DE15}"/>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
        <p:nvSpPr>
          <p:cNvPr id="3" name="Text Placeholder 2">
            <a:extLst>
              <a:ext uri="{FF2B5EF4-FFF2-40B4-BE49-F238E27FC236}">
                <a16:creationId xmlns:a16="http://schemas.microsoft.com/office/drawing/2014/main" id="{9A1B12C2-655D-FF1F-39D8-19D3178F9A12}"/>
              </a:ext>
            </a:extLst>
          </p:cNvPr>
          <p:cNvSpPr>
            <a:spLocks noGrp="1"/>
          </p:cNvSpPr>
          <p:nvPr>
            <p:ph type="body" idx="1"/>
          </p:nvPr>
        </p:nvSpPr>
        <p:spPr>
          <a:xfrm>
            <a:off x="705971" y="1302037"/>
            <a:ext cx="7752229" cy="2769380"/>
          </a:xfrm>
        </p:spPr>
        <p:txBody>
          <a:bodyPr/>
          <a:lstStyle/>
          <a:p>
            <a:pPr>
              <a:lnSpc>
                <a:spcPct val="150000"/>
              </a:lnSpc>
            </a:pPr>
            <a:r>
              <a:rPr lang="vi-VN" sz="1400">
                <a:latin typeface="Sniglet" panose="020B0604020202020204" charset="0"/>
              </a:rPr>
              <a:t>Visual Studio là một môi trường phát triển tích hợp (IDE) do Microsoft phát triển.</a:t>
            </a:r>
            <a:endParaRPr lang="en-US" sz="1400">
              <a:latin typeface="Sniglet" panose="020B0604020202020204" charset="0"/>
            </a:endParaRPr>
          </a:p>
          <a:p>
            <a:pPr>
              <a:lnSpc>
                <a:spcPct val="150000"/>
              </a:lnSpc>
            </a:pPr>
            <a:r>
              <a:rPr lang="vi-VN" sz="1400">
                <a:latin typeface="Sniglet" panose="020B0604020202020204" charset="0"/>
              </a:rPr>
              <a:t>Hỗ trợ nhiều ngôn ngữ lập trình như C++, C#, Python, JavaScript,...</a:t>
            </a:r>
            <a:endParaRPr lang="en-US" sz="1400">
              <a:latin typeface="Sniglet" panose="020B0604020202020204" charset="0"/>
            </a:endParaRPr>
          </a:p>
          <a:p>
            <a:pPr>
              <a:lnSpc>
                <a:spcPct val="150000"/>
              </a:lnSpc>
            </a:pPr>
            <a:r>
              <a:rPr lang="vi-VN" sz="1400">
                <a:latin typeface="Sniglet" panose="020B0604020202020204" charset="0"/>
              </a:rPr>
              <a:t>Cung cấp công cụ gỡ lỗi, viết mã, quản lý mã nguồn (Git), và thiết kế giao diện.Hỗ trợ phát triển ứng dụng cho Windows, web, di động và đám mây.</a:t>
            </a:r>
            <a:endParaRPr lang="en-US" sz="1400">
              <a:latin typeface="Sniglet" panose="020B0604020202020204" charset="0"/>
            </a:endParaRPr>
          </a:p>
          <a:p>
            <a:pPr>
              <a:lnSpc>
                <a:spcPct val="150000"/>
              </a:lnSpc>
            </a:pPr>
            <a:r>
              <a:rPr lang="vi-VN" sz="1400">
                <a:latin typeface="Sniglet" panose="020B0604020202020204" charset="0"/>
              </a:rPr>
              <a:t>Có phiên bản miễn phí (Community) cho sinh viên và lập trình viên cá nhân.</a:t>
            </a:r>
            <a:endParaRPr lang="en-US" sz="1400" dirty="0">
              <a:latin typeface="Sniglet" panose="020B0604020202020204" charset="0"/>
            </a:endParaRPr>
          </a:p>
        </p:txBody>
      </p:sp>
    </p:spTree>
    <p:extLst>
      <p:ext uri="{BB962C8B-B14F-4D97-AF65-F5344CB8AC3E}">
        <p14:creationId xmlns:p14="http://schemas.microsoft.com/office/powerpoint/2010/main" val="3561725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FE6806F9-D4A4-4CAF-10C8-B5DFBAE7350B}"/>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C7279606-B1EC-59B4-02DC-ED882C73475D}"/>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Sơ</a:t>
            </a:r>
            <a:r>
              <a:rPr lang="en-US" dirty="0"/>
              <a:t> </a:t>
            </a:r>
            <a:r>
              <a:rPr lang="en-US" dirty="0" err="1"/>
              <a:t>đồ</a:t>
            </a:r>
            <a:r>
              <a:rPr lang="en-US" dirty="0"/>
              <a:t> </a:t>
            </a:r>
            <a:r>
              <a:rPr lang="en-US" dirty="0" err="1"/>
              <a:t>khối</a:t>
            </a:r>
            <a:endParaRPr dirty="0"/>
          </a:p>
        </p:txBody>
      </p:sp>
      <p:sp>
        <p:nvSpPr>
          <p:cNvPr id="116" name="Google Shape;116;p20">
            <a:extLst>
              <a:ext uri="{FF2B5EF4-FFF2-40B4-BE49-F238E27FC236}">
                <a16:creationId xmlns:a16="http://schemas.microsoft.com/office/drawing/2014/main" id="{F9F087DD-1A57-1705-6AA6-B740AB533413}"/>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pic>
        <p:nvPicPr>
          <p:cNvPr id="3" name="Picture 2">
            <a:extLst>
              <a:ext uri="{FF2B5EF4-FFF2-40B4-BE49-F238E27FC236}">
                <a16:creationId xmlns:a16="http://schemas.microsoft.com/office/drawing/2014/main" id="{92B9617D-3245-2BC2-98E6-B24A234F1DDA}"/>
              </a:ext>
            </a:extLst>
          </p:cNvPr>
          <p:cNvPicPr>
            <a:picLocks noChangeAspect="1"/>
          </p:cNvPicPr>
          <p:nvPr/>
        </p:nvPicPr>
        <p:blipFill>
          <a:blip r:embed="rId3"/>
          <a:stretch>
            <a:fillRect/>
          </a:stretch>
        </p:blipFill>
        <p:spPr>
          <a:xfrm>
            <a:off x="3049681" y="871818"/>
            <a:ext cx="3922619" cy="2944774"/>
          </a:xfrm>
          <a:prstGeom prst="rect">
            <a:avLst/>
          </a:prstGeom>
        </p:spPr>
      </p:pic>
      <p:sp>
        <p:nvSpPr>
          <p:cNvPr id="4" name="TextBox 3">
            <a:extLst>
              <a:ext uri="{FF2B5EF4-FFF2-40B4-BE49-F238E27FC236}">
                <a16:creationId xmlns:a16="http://schemas.microsoft.com/office/drawing/2014/main" id="{8D6F2F4E-E92B-FE1D-9117-9BC812C29A2A}"/>
              </a:ext>
            </a:extLst>
          </p:cNvPr>
          <p:cNvSpPr txBox="1"/>
          <p:nvPr/>
        </p:nvSpPr>
        <p:spPr>
          <a:xfrm>
            <a:off x="3576918" y="3866029"/>
            <a:ext cx="3395382" cy="307777"/>
          </a:xfrm>
          <a:prstGeom prst="rect">
            <a:avLst/>
          </a:prstGeom>
          <a:noFill/>
        </p:spPr>
        <p:txBody>
          <a:bodyPr wrap="square" rtlCol="0">
            <a:spAutoFit/>
          </a:bodyPr>
          <a:lstStyle/>
          <a:p>
            <a:r>
              <a:rPr lang="en-US"/>
              <a:t>Hình 2. Sơ đồ khối</a:t>
            </a:r>
          </a:p>
        </p:txBody>
      </p:sp>
    </p:spTree>
    <p:extLst>
      <p:ext uri="{BB962C8B-B14F-4D97-AF65-F5344CB8AC3E}">
        <p14:creationId xmlns:p14="http://schemas.microsoft.com/office/powerpoint/2010/main" val="56601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5945F148-D439-854C-CFE0-9E832042112F}"/>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30DB0040-89F0-2052-7D3C-559A9F20C492}"/>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Nguyên </a:t>
            </a:r>
            <a:r>
              <a:rPr lang="en-US" dirty="0" err="1"/>
              <a:t>lí</a:t>
            </a:r>
            <a:r>
              <a:rPr lang="en-US" dirty="0"/>
              <a:t> </a:t>
            </a:r>
            <a:r>
              <a:rPr lang="en-US" dirty="0" err="1"/>
              <a:t>hoạt</a:t>
            </a:r>
            <a:r>
              <a:rPr lang="en-US" dirty="0"/>
              <a:t> </a:t>
            </a:r>
            <a:r>
              <a:rPr lang="en-US" dirty="0" err="1"/>
              <a:t>động</a:t>
            </a:r>
            <a:endParaRPr dirty="0"/>
          </a:p>
        </p:txBody>
      </p:sp>
      <p:sp>
        <p:nvSpPr>
          <p:cNvPr id="116" name="Google Shape;116;p20">
            <a:extLst>
              <a:ext uri="{FF2B5EF4-FFF2-40B4-BE49-F238E27FC236}">
                <a16:creationId xmlns:a16="http://schemas.microsoft.com/office/drawing/2014/main" id="{35EC963E-1679-FB5F-3819-32E60BF1760D}"/>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4" name="Text Placeholder 3">
            <a:extLst>
              <a:ext uri="{FF2B5EF4-FFF2-40B4-BE49-F238E27FC236}">
                <a16:creationId xmlns:a16="http://schemas.microsoft.com/office/drawing/2014/main" id="{9C911626-6815-338C-DAB2-B0E5FC1AE26E}"/>
              </a:ext>
            </a:extLst>
          </p:cNvPr>
          <p:cNvSpPr>
            <a:spLocks noGrp="1" noChangeArrowheads="1"/>
          </p:cNvSpPr>
          <p:nvPr>
            <p:ph type="body" idx="1"/>
          </p:nvPr>
        </p:nvSpPr>
        <p:spPr bwMode="auto">
          <a:xfrm>
            <a:off x="1073600" y="1425451"/>
            <a:ext cx="7247497" cy="2386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Sniglet" panose="020B0604020202020204" charset="0"/>
              </a:rPr>
              <a:t>Ứng dụng Blynk trên điện thoại gửi tín hiệu điều khiển thông qua mạng Wi-Fi.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Sniglet" panose="020B0604020202020204" charset="0"/>
              </a:rPr>
              <a:t>Module Wi-Fi ESP8266 nhận tín hiệu từ ứng dụng và xử lý lệnh.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Sniglet" panose="020B0604020202020204" charset="0"/>
              </a:rPr>
              <a:t>Dựa trên tín hiệu nhận được, ESP8266 kích hoạt hoặc ngắt module relay tương ứng.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Sniglet" panose="020B0604020202020204" charset="0"/>
              </a:rPr>
              <a:t>Relay sẽ đóng hoặc ngắt mạch điện xoay chiều 220V, từ đó bật hoặc tắt đèn dân dụng.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a:ln>
                  <a:noFill/>
                </a:ln>
                <a:solidFill>
                  <a:schemeClr val="tx1"/>
                </a:solidFill>
                <a:effectLst/>
                <a:latin typeface="Sniglet" panose="020B0604020202020204" charset="0"/>
              </a:rPr>
              <a:t>Toàn hệ thống sử dụng nguồn 5V để cấp điện cho ESP8266 và relay.</a:t>
            </a:r>
          </a:p>
        </p:txBody>
      </p:sp>
    </p:spTree>
    <p:extLst>
      <p:ext uri="{BB962C8B-B14F-4D97-AF65-F5344CB8AC3E}">
        <p14:creationId xmlns:p14="http://schemas.microsoft.com/office/powerpoint/2010/main" val="2341249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63FA4F7A-E03C-3B5B-9B9C-BDB88C63088F}"/>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4038ECFD-ED4B-791D-A3CE-E35F97CDBB8D}"/>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Lưu </a:t>
            </a:r>
            <a:r>
              <a:rPr lang="en-US" dirty="0" err="1"/>
              <a:t>đồ</a:t>
            </a:r>
            <a:r>
              <a:rPr lang="en-US" dirty="0"/>
              <a:t> </a:t>
            </a:r>
            <a:r>
              <a:rPr lang="en-US" dirty="0" err="1"/>
              <a:t>giải</a:t>
            </a:r>
            <a:r>
              <a:rPr lang="en-US" dirty="0"/>
              <a:t> </a:t>
            </a:r>
            <a:r>
              <a:rPr lang="en-US" dirty="0" err="1"/>
              <a:t>thuật</a:t>
            </a:r>
            <a:endParaRPr dirty="0"/>
          </a:p>
        </p:txBody>
      </p:sp>
      <p:sp>
        <p:nvSpPr>
          <p:cNvPr id="116" name="Google Shape;116;p20">
            <a:extLst>
              <a:ext uri="{FF2B5EF4-FFF2-40B4-BE49-F238E27FC236}">
                <a16:creationId xmlns:a16="http://schemas.microsoft.com/office/drawing/2014/main" id="{84ED91C8-B1CD-8B00-7F6C-BCE997BCD211}"/>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pic>
        <p:nvPicPr>
          <p:cNvPr id="5" name="Picture 4">
            <a:extLst>
              <a:ext uri="{FF2B5EF4-FFF2-40B4-BE49-F238E27FC236}">
                <a16:creationId xmlns:a16="http://schemas.microsoft.com/office/drawing/2014/main" id="{015903D8-DA41-835E-F0CA-396BEC469A39}"/>
              </a:ext>
            </a:extLst>
          </p:cNvPr>
          <p:cNvPicPr>
            <a:picLocks noChangeAspect="1"/>
          </p:cNvPicPr>
          <p:nvPr/>
        </p:nvPicPr>
        <p:blipFill>
          <a:blip r:embed="rId3"/>
          <a:stretch>
            <a:fillRect/>
          </a:stretch>
        </p:blipFill>
        <p:spPr>
          <a:xfrm>
            <a:off x="5039348" y="557333"/>
            <a:ext cx="2342598" cy="3874297"/>
          </a:xfrm>
          <a:prstGeom prst="rect">
            <a:avLst/>
          </a:prstGeom>
        </p:spPr>
      </p:pic>
    </p:spTree>
    <p:extLst>
      <p:ext uri="{BB962C8B-B14F-4D97-AF65-F5344CB8AC3E}">
        <p14:creationId xmlns:p14="http://schemas.microsoft.com/office/powerpoint/2010/main" val="938244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99A430C2-5018-2A7F-52F8-18130A211B62}"/>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7086D624-FE0A-3A98-DABE-BA82CF15C754}"/>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Thiết</a:t>
            </a:r>
            <a:r>
              <a:rPr lang="en-US" dirty="0"/>
              <a:t> </a:t>
            </a:r>
            <a:r>
              <a:rPr lang="en-US" dirty="0" err="1"/>
              <a:t>bị</a:t>
            </a:r>
            <a:r>
              <a:rPr lang="en-US" dirty="0"/>
              <a:t> </a:t>
            </a:r>
            <a:r>
              <a:rPr lang="en-US" dirty="0" err="1"/>
              <a:t>sử</a:t>
            </a:r>
            <a:r>
              <a:rPr lang="en-US" dirty="0"/>
              <a:t> </a:t>
            </a:r>
            <a:r>
              <a:rPr lang="en-US" dirty="0" err="1"/>
              <a:t>dụng</a:t>
            </a:r>
            <a:endParaRPr dirty="0"/>
          </a:p>
        </p:txBody>
      </p:sp>
      <p:sp>
        <p:nvSpPr>
          <p:cNvPr id="116" name="Google Shape;116;p20">
            <a:extLst>
              <a:ext uri="{FF2B5EF4-FFF2-40B4-BE49-F238E27FC236}">
                <a16:creationId xmlns:a16="http://schemas.microsoft.com/office/drawing/2014/main" id="{0E1D6BCA-9B58-E47E-E9AF-48626D87F638}"/>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9" name="Google Shape;87;p17">
            <a:extLst>
              <a:ext uri="{FF2B5EF4-FFF2-40B4-BE49-F238E27FC236}">
                <a16:creationId xmlns:a16="http://schemas.microsoft.com/office/drawing/2014/main" id="{3C39E57A-2D33-ADC2-5DB2-BC4C87F55C1B}"/>
              </a:ext>
            </a:extLst>
          </p:cNvPr>
          <p:cNvSpPr txBox="1">
            <a:spLocks noGrp="1"/>
          </p:cNvSpPr>
          <p:nvPr>
            <p:ph type="body" idx="1"/>
          </p:nvPr>
        </p:nvSpPr>
        <p:spPr>
          <a:xfrm>
            <a:off x="1049500" y="1458581"/>
            <a:ext cx="7020900" cy="2706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ESP8266 </a:t>
            </a:r>
            <a:r>
              <a:rPr lang="en-US" dirty="0" err="1"/>
              <a:t>NodeMCU</a:t>
            </a:r>
            <a:endParaRPr lang="en-US" dirty="0"/>
          </a:p>
          <a:p>
            <a:pPr>
              <a:buFont typeface="Arial" panose="020B0604020202020204" pitchFamily="34" charset="0"/>
              <a:buChar char="•"/>
            </a:pPr>
            <a:r>
              <a:rPr lang="en-US" dirty="0"/>
              <a:t>Relay 1 </a:t>
            </a:r>
            <a:r>
              <a:rPr lang="en-US" dirty="0" err="1"/>
              <a:t>kênh</a:t>
            </a:r>
            <a:endParaRPr lang="en-US" dirty="0"/>
          </a:p>
          <a:p>
            <a:pPr>
              <a:buFont typeface="Arial" panose="020B0604020202020204" pitchFamily="34" charset="0"/>
              <a:buChar char="•"/>
            </a:pPr>
            <a:r>
              <a:rPr lang="en-US" dirty="0" err="1"/>
              <a:t>Điện</a:t>
            </a:r>
            <a:r>
              <a:rPr lang="en-US" dirty="0"/>
              <a:t> </a:t>
            </a:r>
            <a:r>
              <a:rPr lang="en-US" dirty="0" err="1"/>
              <a:t>thoại</a:t>
            </a:r>
            <a:r>
              <a:rPr lang="en-US" dirty="0"/>
              <a:t> </a:t>
            </a:r>
            <a:r>
              <a:rPr lang="en-US" dirty="0" err="1"/>
              <a:t>thông</a:t>
            </a:r>
            <a:r>
              <a:rPr lang="en-US" dirty="0"/>
              <a:t> </a:t>
            </a:r>
            <a:r>
              <a:rPr lang="en-US" dirty="0" err="1"/>
              <a:t>minh</a:t>
            </a:r>
            <a:endParaRPr lang="en-US" dirty="0"/>
          </a:p>
          <a:p>
            <a:pPr>
              <a:buFont typeface="Arial" panose="020B0604020202020204" pitchFamily="34" charset="0"/>
              <a:buChar char="•"/>
            </a:pPr>
            <a:r>
              <a:rPr lang="en-US" dirty="0"/>
              <a:t>App Blynk</a:t>
            </a:r>
          </a:p>
          <a:p>
            <a:pPr>
              <a:buFont typeface="Arial" panose="020B0604020202020204" pitchFamily="34" charset="0"/>
              <a:buChar char="•"/>
            </a:pPr>
            <a:r>
              <a:rPr lang="en-US" dirty="0" err="1"/>
              <a:t>Đèn</a:t>
            </a:r>
            <a:r>
              <a:rPr lang="en-US" dirty="0"/>
              <a:t>/</a:t>
            </a:r>
            <a:r>
              <a:rPr lang="en-US" dirty="0" err="1"/>
              <a:t>quạt</a:t>
            </a:r>
            <a:endParaRPr lang="en-US" dirty="0"/>
          </a:p>
        </p:txBody>
      </p:sp>
    </p:spTree>
    <p:extLst>
      <p:ext uri="{BB962C8B-B14F-4D97-AF65-F5344CB8AC3E}">
        <p14:creationId xmlns:p14="http://schemas.microsoft.com/office/powerpoint/2010/main" val="311133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AC14DBE1-7DB3-F4DA-4049-045536857920}"/>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8E9DD112-FF22-310C-17D5-D4F04DC5E6BF}"/>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Kết</a:t>
            </a:r>
            <a:r>
              <a:rPr lang="en-US" dirty="0"/>
              <a:t> </a:t>
            </a:r>
            <a:r>
              <a:rPr lang="en-US" dirty="0" err="1"/>
              <a:t>quả</a:t>
            </a:r>
            <a:endParaRPr dirty="0"/>
          </a:p>
        </p:txBody>
      </p:sp>
      <p:sp>
        <p:nvSpPr>
          <p:cNvPr id="116" name="Google Shape;116;p20">
            <a:extLst>
              <a:ext uri="{FF2B5EF4-FFF2-40B4-BE49-F238E27FC236}">
                <a16:creationId xmlns:a16="http://schemas.microsoft.com/office/drawing/2014/main" id="{446E1287-7FF2-6A26-2F2B-82E2BD0EBD99}"/>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9" name="Google Shape;87;p17">
            <a:extLst>
              <a:ext uri="{FF2B5EF4-FFF2-40B4-BE49-F238E27FC236}">
                <a16:creationId xmlns:a16="http://schemas.microsoft.com/office/drawing/2014/main" id="{17833B4C-00CC-65B4-204B-8D7E17AC33DC}"/>
              </a:ext>
            </a:extLst>
          </p:cNvPr>
          <p:cNvSpPr txBox="1">
            <a:spLocks noGrp="1"/>
          </p:cNvSpPr>
          <p:nvPr>
            <p:ph type="body" idx="1"/>
          </p:nvPr>
        </p:nvSpPr>
        <p:spPr>
          <a:xfrm>
            <a:off x="1049500" y="1458581"/>
            <a:ext cx="7020900" cy="2706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err="1"/>
              <a:t>Điều</a:t>
            </a:r>
            <a:r>
              <a:rPr lang="en-US" dirty="0"/>
              <a:t> </a:t>
            </a:r>
            <a:r>
              <a:rPr lang="en-US" dirty="0" err="1"/>
              <a:t>khiển</a:t>
            </a:r>
            <a:r>
              <a:rPr lang="en-US" dirty="0"/>
              <a:t> </a:t>
            </a:r>
            <a:r>
              <a:rPr lang="en-US" dirty="0" err="1"/>
              <a:t>thiết</a:t>
            </a:r>
            <a:r>
              <a:rPr lang="en-US" dirty="0"/>
              <a:t> </a:t>
            </a:r>
            <a:r>
              <a:rPr lang="en-US" dirty="0" err="1"/>
              <a:t>bị</a:t>
            </a:r>
            <a:r>
              <a:rPr lang="en-US" dirty="0"/>
              <a:t> </a:t>
            </a:r>
            <a:r>
              <a:rPr lang="en-US" dirty="0" err="1"/>
              <a:t>điện</a:t>
            </a:r>
            <a:r>
              <a:rPr lang="en-US" dirty="0"/>
              <a:t> </a:t>
            </a:r>
            <a:r>
              <a:rPr lang="en-US" dirty="0" err="1"/>
              <a:t>từ</a:t>
            </a:r>
            <a:r>
              <a:rPr lang="en-US" dirty="0"/>
              <a:t> xa </a:t>
            </a:r>
            <a:r>
              <a:rPr lang="en-US" dirty="0" err="1"/>
              <a:t>thành</a:t>
            </a:r>
            <a:r>
              <a:rPr lang="en-US" dirty="0"/>
              <a:t> </a:t>
            </a:r>
            <a:r>
              <a:rPr lang="en-US" dirty="0" err="1"/>
              <a:t>công</a:t>
            </a:r>
            <a:r>
              <a:rPr lang="en-US" dirty="0"/>
              <a:t>.</a:t>
            </a:r>
          </a:p>
          <a:p>
            <a:pPr>
              <a:buFont typeface="Arial" panose="020B0604020202020204" pitchFamily="34" charset="0"/>
              <a:buChar char="•"/>
            </a:pPr>
            <a:r>
              <a:rPr lang="en-US" dirty="0" err="1"/>
              <a:t>Hệ</a:t>
            </a:r>
            <a:r>
              <a:rPr lang="en-US" dirty="0"/>
              <a:t> </a:t>
            </a:r>
            <a:r>
              <a:rPr lang="en-US" dirty="0" err="1"/>
              <a:t>thống</a:t>
            </a:r>
            <a:r>
              <a:rPr lang="en-US" dirty="0"/>
              <a:t> </a:t>
            </a:r>
            <a:r>
              <a:rPr lang="en-US" dirty="0" err="1"/>
              <a:t>ổn</a:t>
            </a:r>
            <a:r>
              <a:rPr lang="en-US" dirty="0"/>
              <a:t> </a:t>
            </a:r>
            <a:r>
              <a:rPr lang="en-US" dirty="0" err="1"/>
              <a:t>định</a:t>
            </a:r>
            <a:r>
              <a:rPr lang="en-US" dirty="0"/>
              <a:t>.</a:t>
            </a:r>
          </a:p>
          <a:p>
            <a:pPr>
              <a:buFont typeface="Arial" panose="020B0604020202020204" pitchFamily="34" charset="0"/>
              <a:buChar char="•"/>
            </a:pPr>
            <a:r>
              <a:rPr lang="en-US" dirty="0" err="1"/>
              <a:t>Có</a:t>
            </a:r>
            <a:r>
              <a:rPr lang="en-US" dirty="0"/>
              <a:t> </a:t>
            </a:r>
            <a:r>
              <a:rPr lang="en-US" dirty="0" err="1"/>
              <a:t>thể</a:t>
            </a:r>
            <a:r>
              <a:rPr lang="en-US" dirty="0"/>
              <a:t> </a:t>
            </a:r>
            <a:r>
              <a:rPr lang="en-US" dirty="0" err="1"/>
              <a:t>mở</a:t>
            </a:r>
            <a:r>
              <a:rPr lang="en-US" dirty="0"/>
              <a:t> </a:t>
            </a:r>
            <a:r>
              <a:rPr lang="en-US" dirty="0" err="1"/>
              <a:t>rộng</a:t>
            </a:r>
            <a:r>
              <a:rPr lang="en-US" dirty="0"/>
              <a:t> </a:t>
            </a:r>
            <a:r>
              <a:rPr lang="en-US" dirty="0" err="1"/>
              <a:t>thên</a:t>
            </a:r>
            <a:r>
              <a:rPr lang="en-US" dirty="0"/>
              <a:t> </a:t>
            </a:r>
            <a:r>
              <a:rPr lang="en-US" dirty="0" err="1"/>
              <a:t>nhiều</a:t>
            </a:r>
            <a:r>
              <a:rPr lang="en-US" dirty="0"/>
              <a:t> </a:t>
            </a:r>
            <a:r>
              <a:rPr lang="en-US" dirty="0" err="1"/>
              <a:t>thiết</a:t>
            </a:r>
            <a:r>
              <a:rPr lang="en-US" dirty="0"/>
              <a:t> </a:t>
            </a:r>
            <a:r>
              <a:rPr lang="en-US" dirty="0" err="1"/>
              <a:t>bị</a:t>
            </a:r>
            <a:r>
              <a:rPr lang="en-US" dirty="0"/>
              <a:t>.</a:t>
            </a:r>
          </a:p>
        </p:txBody>
      </p:sp>
    </p:spTree>
    <p:extLst>
      <p:ext uri="{BB962C8B-B14F-4D97-AF65-F5344CB8AC3E}">
        <p14:creationId xmlns:p14="http://schemas.microsoft.com/office/powerpoint/2010/main" val="1198789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105D7F58-97A1-041A-DE9E-84DC43A6F63D}"/>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191BF62C-D33A-7C5E-273C-E38E627D96E9}"/>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Nhược</a:t>
            </a:r>
            <a:r>
              <a:rPr lang="en-US" dirty="0"/>
              <a:t> </a:t>
            </a:r>
            <a:r>
              <a:rPr lang="en-US" dirty="0" err="1"/>
              <a:t>điểm</a:t>
            </a:r>
            <a:endParaRPr dirty="0"/>
          </a:p>
        </p:txBody>
      </p:sp>
      <p:sp>
        <p:nvSpPr>
          <p:cNvPr id="116" name="Google Shape;116;p20">
            <a:extLst>
              <a:ext uri="{FF2B5EF4-FFF2-40B4-BE49-F238E27FC236}">
                <a16:creationId xmlns:a16="http://schemas.microsoft.com/office/drawing/2014/main" id="{CF05185D-B76D-D756-1C70-8EB42510AEC7}"/>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9" name="Google Shape;87;p17">
            <a:extLst>
              <a:ext uri="{FF2B5EF4-FFF2-40B4-BE49-F238E27FC236}">
                <a16:creationId xmlns:a16="http://schemas.microsoft.com/office/drawing/2014/main" id="{CC4BE195-3F18-B8B6-AE5F-01568C351DAB}"/>
              </a:ext>
            </a:extLst>
          </p:cNvPr>
          <p:cNvSpPr txBox="1">
            <a:spLocks noGrp="1"/>
          </p:cNvSpPr>
          <p:nvPr>
            <p:ph type="body" idx="1"/>
          </p:nvPr>
        </p:nvSpPr>
        <p:spPr>
          <a:xfrm>
            <a:off x="1049500" y="1458581"/>
            <a:ext cx="7020900" cy="2706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Hạn chế:</a:t>
            </a:r>
          </a:p>
          <a:p>
            <a:pPr marL="742950" lvl="1" indent="-285750">
              <a:buFont typeface="Arial" panose="020B0604020202020204" pitchFamily="34" charset="0"/>
              <a:buChar char="•"/>
            </a:pPr>
            <a:r>
              <a:rPr lang="vi-VN" dirty="0"/>
              <a:t>Phụ thuộc vào kết nối Internet.</a:t>
            </a:r>
          </a:p>
          <a:p>
            <a:pPr marL="742950" lvl="1" indent="-285750">
              <a:buFont typeface="Arial" panose="020B0604020202020204" pitchFamily="34" charset="0"/>
              <a:buChar char="•"/>
            </a:pPr>
            <a:r>
              <a:rPr lang="vi-VN" dirty="0"/>
              <a:t>Chỉ điều khiển đơn giản.</a:t>
            </a:r>
          </a:p>
          <a:p>
            <a:pPr>
              <a:buFont typeface="Arial" panose="020B0604020202020204" pitchFamily="34" charset="0"/>
              <a:buChar char="•"/>
            </a:pPr>
            <a:r>
              <a:rPr lang="vi-VN" dirty="0"/>
              <a:t>Hướng phát triển:</a:t>
            </a:r>
          </a:p>
          <a:p>
            <a:pPr marL="742950" lvl="1" indent="-285750">
              <a:buFont typeface="Arial" panose="020B0604020202020204" pitchFamily="34" charset="0"/>
              <a:buChar char="•"/>
            </a:pPr>
            <a:r>
              <a:rPr lang="vi-VN" dirty="0"/>
              <a:t>Thêm điều khiển bằng giọng nói.</a:t>
            </a:r>
          </a:p>
          <a:p>
            <a:pPr marL="742950" lvl="1" indent="-285750">
              <a:buFont typeface="Arial" panose="020B0604020202020204" pitchFamily="34" charset="0"/>
              <a:buChar char="•"/>
            </a:pPr>
            <a:r>
              <a:rPr lang="vi-VN" dirty="0"/>
              <a:t>Kết hợp cảm biến thông minh.</a:t>
            </a:r>
          </a:p>
          <a:p>
            <a:pPr marL="742950" lvl="1" indent="-285750">
              <a:buFont typeface="Arial" panose="020B0604020202020204" pitchFamily="34" charset="0"/>
              <a:buChar char="•"/>
            </a:pPr>
            <a:r>
              <a:rPr lang="vi-VN" dirty="0"/>
              <a:t>Tự động hóa ngôi nhà.</a:t>
            </a:r>
          </a:p>
        </p:txBody>
      </p:sp>
    </p:spTree>
    <p:extLst>
      <p:ext uri="{BB962C8B-B14F-4D97-AF65-F5344CB8AC3E}">
        <p14:creationId xmlns:p14="http://schemas.microsoft.com/office/powerpoint/2010/main" val="4237714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4"/>
          <p:cNvSpPr txBox="1">
            <a:spLocks noGrp="1"/>
          </p:cNvSpPr>
          <p:nvPr>
            <p:ph type="title"/>
          </p:nvPr>
        </p:nvSpPr>
        <p:spPr>
          <a:xfrm>
            <a:off x="2093925" y="1100975"/>
            <a:ext cx="59763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dirty="0"/>
              <a:t>N</a:t>
            </a:r>
            <a:r>
              <a:rPr lang="en" sz="6000" dirty="0"/>
              <a:t>hóm 2 xin chào</a:t>
            </a:r>
            <a:endParaRPr sz="6000" dirty="0"/>
          </a:p>
        </p:txBody>
      </p:sp>
      <p:sp>
        <p:nvSpPr>
          <p:cNvPr id="64" name="Google Shape;64;p14"/>
          <p:cNvSpPr txBox="1">
            <a:spLocks noGrp="1"/>
          </p:cNvSpPr>
          <p:nvPr>
            <p:ph type="body" idx="1"/>
          </p:nvPr>
        </p:nvSpPr>
        <p:spPr>
          <a:xfrm>
            <a:off x="1196788" y="2071491"/>
            <a:ext cx="6441141" cy="2169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3600" dirty="0">
                <a:latin typeface="Times New Roman" panose="02020603050405020304" pitchFamily="18" charset="0"/>
                <a:cs typeface="Times New Roman" panose="02020603050405020304" pitchFamily="18" charset="0"/>
              </a:rPr>
              <a:t>Trần Văn Khánh_2233109</a:t>
            </a:r>
          </a:p>
          <a:p>
            <a:pPr marL="0" lvl="0" indent="0" algn="l" rtl="0">
              <a:spcBef>
                <a:spcPts val="600"/>
              </a:spcBef>
              <a:spcAft>
                <a:spcPts val="0"/>
              </a:spcAft>
              <a:buNone/>
            </a:pPr>
            <a:r>
              <a:rPr lang="en-US" sz="3600" dirty="0">
                <a:latin typeface="Times New Roman" panose="02020603050405020304" pitchFamily="18" charset="0"/>
                <a:cs typeface="Times New Roman" panose="02020603050405020304" pitchFamily="18" charset="0"/>
              </a:rPr>
              <a:t>Lý </a:t>
            </a:r>
            <a:r>
              <a:rPr lang="en-US" sz="3600" dirty="0" err="1">
                <a:latin typeface="Times New Roman" panose="02020603050405020304" pitchFamily="18" charset="0"/>
                <a:cs typeface="Times New Roman" panose="02020603050405020304" pitchFamily="18" charset="0"/>
              </a:rPr>
              <a:t>Thạnh</a:t>
            </a:r>
            <a:r>
              <a:rPr lang="en-US" sz="3600" dirty="0">
                <a:latin typeface="Times New Roman" panose="02020603050405020304" pitchFamily="18" charset="0"/>
                <a:cs typeface="Times New Roman" panose="02020603050405020304" pitchFamily="18" charset="0"/>
              </a:rPr>
              <a:t> Phú_2233124</a:t>
            </a:r>
          </a:p>
          <a:p>
            <a:pPr marL="0" lvl="0" indent="0" algn="l" rtl="0">
              <a:spcBef>
                <a:spcPts val="600"/>
              </a:spcBef>
              <a:spcAft>
                <a:spcPts val="0"/>
              </a:spcAft>
              <a:buNone/>
            </a:pPr>
            <a:r>
              <a:rPr lang="en-US" sz="3600">
                <a:latin typeface="Times New Roman" panose="02020603050405020304" pitchFamily="18" charset="0"/>
                <a:cs typeface="Times New Roman" panose="02020603050405020304" pitchFamily="18" charset="0"/>
              </a:rPr>
              <a:t>Trần Đinh Nghĩa Hiệp_2151195</a:t>
            </a:r>
          </a:p>
          <a:p>
            <a:pPr marL="0" lvl="0" indent="0" algn="l" rtl="0">
              <a:spcBef>
                <a:spcPts val="600"/>
              </a:spcBef>
              <a:spcAft>
                <a:spcPts val="0"/>
              </a:spcAft>
              <a:buNone/>
            </a:pPr>
            <a:endParaRPr sz="3600" dirty="0">
              <a:latin typeface="Times New Roman" panose="02020603050405020304" pitchFamily="18" charset="0"/>
              <a:cs typeface="Times New Roman" panose="02020603050405020304" pitchFamily="18" charset="0"/>
            </a:endParaRPr>
          </a:p>
        </p:txBody>
      </p:sp>
      <p:sp>
        <p:nvSpPr>
          <p:cNvPr id="65" name="Google Shape;65;p14"/>
          <p:cNvSpPr/>
          <p:nvPr/>
        </p:nvSpPr>
        <p:spPr>
          <a:xfrm flipH="1">
            <a:off x="1082114" y="898786"/>
            <a:ext cx="923990" cy="851362"/>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2A9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A95B7"/>
              </a:solidFill>
            </a:endParaRPr>
          </a:p>
        </p:txBody>
      </p:sp>
      <p:sp>
        <p:nvSpPr>
          <p:cNvPr id="66" name="Google Shape;66;p1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4"/>
          <p:cNvSpPr txBox="1">
            <a:spLocks noGrp="1"/>
          </p:cNvSpPr>
          <p:nvPr>
            <p:ph type="title"/>
          </p:nvPr>
        </p:nvSpPr>
        <p:spPr>
          <a:xfrm>
            <a:off x="2093925" y="1100975"/>
            <a:ext cx="59763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Thanks you!</a:t>
            </a:r>
            <a:endParaRPr sz="6000" dirty="0"/>
          </a:p>
        </p:txBody>
      </p:sp>
      <p:sp>
        <p:nvSpPr>
          <p:cNvPr id="269" name="Google Shape;269;p34"/>
          <p:cNvSpPr/>
          <p:nvPr/>
        </p:nvSpPr>
        <p:spPr>
          <a:xfrm flipH="1">
            <a:off x="1082114" y="898786"/>
            <a:ext cx="923990" cy="851362"/>
          </a:xfrm>
          <a:custGeom>
            <a:avLst/>
            <a:gdLst/>
            <a:ahLst/>
            <a:cxnLst/>
            <a:rect l="l" t="t" r="r" b="b"/>
            <a:pathLst>
              <a:path w="16717" h="15403" extrusionOk="0">
                <a:moveTo>
                  <a:pt x="9149" y="511"/>
                </a:moveTo>
                <a:lnTo>
                  <a:pt x="9587" y="560"/>
                </a:lnTo>
                <a:lnTo>
                  <a:pt x="10025" y="608"/>
                </a:lnTo>
                <a:lnTo>
                  <a:pt x="10439" y="681"/>
                </a:lnTo>
                <a:lnTo>
                  <a:pt x="10877" y="779"/>
                </a:lnTo>
                <a:lnTo>
                  <a:pt x="11290" y="900"/>
                </a:lnTo>
                <a:lnTo>
                  <a:pt x="11704" y="1046"/>
                </a:lnTo>
                <a:lnTo>
                  <a:pt x="12093" y="1217"/>
                </a:lnTo>
                <a:lnTo>
                  <a:pt x="12483" y="1411"/>
                </a:lnTo>
                <a:lnTo>
                  <a:pt x="12994" y="1703"/>
                </a:lnTo>
                <a:lnTo>
                  <a:pt x="13505" y="2020"/>
                </a:lnTo>
                <a:lnTo>
                  <a:pt x="13967" y="2360"/>
                </a:lnTo>
                <a:lnTo>
                  <a:pt x="14210" y="2555"/>
                </a:lnTo>
                <a:lnTo>
                  <a:pt x="14405" y="2750"/>
                </a:lnTo>
                <a:lnTo>
                  <a:pt x="14332" y="2871"/>
                </a:lnTo>
                <a:lnTo>
                  <a:pt x="14308" y="3017"/>
                </a:lnTo>
                <a:lnTo>
                  <a:pt x="14308" y="3066"/>
                </a:lnTo>
                <a:lnTo>
                  <a:pt x="14332" y="3090"/>
                </a:lnTo>
                <a:lnTo>
                  <a:pt x="14405" y="3139"/>
                </a:lnTo>
                <a:lnTo>
                  <a:pt x="14478" y="3139"/>
                </a:lnTo>
                <a:lnTo>
                  <a:pt x="14551" y="3090"/>
                </a:lnTo>
                <a:lnTo>
                  <a:pt x="14624" y="2993"/>
                </a:lnTo>
                <a:lnTo>
                  <a:pt x="14867" y="3285"/>
                </a:lnTo>
                <a:lnTo>
                  <a:pt x="14770" y="3358"/>
                </a:lnTo>
                <a:lnTo>
                  <a:pt x="14697" y="3431"/>
                </a:lnTo>
                <a:lnTo>
                  <a:pt x="14600" y="3601"/>
                </a:lnTo>
                <a:lnTo>
                  <a:pt x="14575" y="3674"/>
                </a:lnTo>
                <a:lnTo>
                  <a:pt x="14575" y="3723"/>
                </a:lnTo>
                <a:lnTo>
                  <a:pt x="14575" y="3772"/>
                </a:lnTo>
                <a:lnTo>
                  <a:pt x="14600" y="3796"/>
                </a:lnTo>
                <a:lnTo>
                  <a:pt x="14648" y="3796"/>
                </a:lnTo>
                <a:lnTo>
                  <a:pt x="14721" y="3772"/>
                </a:lnTo>
                <a:lnTo>
                  <a:pt x="14867" y="3699"/>
                </a:lnTo>
                <a:lnTo>
                  <a:pt x="15086" y="3601"/>
                </a:lnTo>
                <a:lnTo>
                  <a:pt x="15208" y="3820"/>
                </a:lnTo>
                <a:lnTo>
                  <a:pt x="15305" y="4064"/>
                </a:lnTo>
                <a:lnTo>
                  <a:pt x="15111" y="4137"/>
                </a:lnTo>
                <a:lnTo>
                  <a:pt x="15013" y="4185"/>
                </a:lnTo>
                <a:lnTo>
                  <a:pt x="14916" y="4234"/>
                </a:lnTo>
                <a:lnTo>
                  <a:pt x="14892" y="4307"/>
                </a:lnTo>
                <a:lnTo>
                  <a:pt x="14892" y="4380"/>
                </a:lnTo>
                <a:lnTo>
                  <a:pt x="14940" y="4429"/>
                </a:lnTo>
                <a:lnTo>
                  <a:pt x="15013" y="4453"/>
                </a:lnTo>
                <a:lnTo>
                  <a:pt x="15135" y="4453"/>
                </a:lnTo>
                <a:lnTo>
                  <a:pt x="15232" y="4429"/>
                </a:lnTo>
                <a:lnTo>
                  <a:pt x="15427" y="4380"/>
                </a:lnTo>
                <a:lnTo>
                  <a:pt x="15573" y="4915"/>
                </a:lnTo>
                <a:lnTo>
                  <a:pt x="15403" y="4964"/>
                </a:lnTo>
                <a:lnTo>
                  <a:pt x="15232" y="5061"/>
                </a:lnTo>
                <a:lnTo>
                  <a:pt x="15086" y="5183"/>
                </a:lnTo>
                <a:lnTo>
                  <a:pt x="15038" y="5256"/>
                </a:lnTo>
                <a:lnTo>
                  <a:pt x="15013" y="5329"/>
                </a:lnTo>
                <a:lnTo>
                  <a:pt x="15013" y="5378"/>
                </a:lnTo>
                <a:lnTo>
                  <a:pt x="15038" y="5402"/>
                </a:lnTo>
                <a:lnTo>
                  <a:pt x="15062" y="5426"/>
                </a:lnTo>
                <a:lnTo>
                  <a:pt x="15111" y="5451"/>
                </a:lnTo>
                <a:lnTo>
                  <a:pt x="15208" y="5451"/>
                </a:lnTo>
                <a:lnTo>
                  <a:pt x="15305" y="5426"/>
                </a:lnTo>
                <a:lnTo>
                  <a:pt x="15476" y="5353"/>
                </a:lnTo>
                <a:lnTo>
                  <a:pt x="15695" y="5305"/>
                </a:lnTo>
                <a:lnTo>
                  <a:pt x="15792" y="5743"/>
                </a:lnTo>
                <a:lnTo>
                  <a:pt x="15622" y="5816"/>
                </a:lnTo>
                <a:lnTo>
                  <a:pt x="15451" y="5864"/>
                </a:lnTo>
                <a:lnTo>
                  <a:pt x="15305" y="5937"/>
                </a:lnTo>
                <a:lnTo>
                  <a:pt x="15159" y="6035"/>
                </a:lnTo>
                <a:lnTo>
                  <a:pt x="15013" y="6132"/>
                </a:lnTo>
                <a:lnTo>
                  <a:pt x="15013" y="6181"/>
                </a:lnTo>
                <a:lnTo>
                  <a:pt x="15013" y="6205"/>
                </a:lnTo>
                <a:lnTo>
                  <a:pt x="15038" y="6229"/>
                </a:lnTo>
                <a:lnTo>
                  <a:pt x="15403" y="6229"/>
                </a:lnTo>
                <a:lnTo>
                  <a:pt x="15719" y="6181"/>
                </a:lnTo>
                <a:lnTo>
                  <a:pt x="15914" y="6156"/>
                </a:lnTo>
                <a:lnTo>
                  <a:pt x="16035" y="6594"/>
                </a:lnTo>
                <a:lnTo>
                  <a:pt x="15768" y="6691"/>
                </a:lnTo>
                <a:lnTo>
                  <a:pt x="15549" y="6764"/>
                </a:lnTo>
                <a:lnTo>
                  <a:pt x="15184" y="6910"/>
                </a:lnTo>
                <a:lnTo>
                  <a:pt x="15135" y="6935"/>
                </a:lnTo>
                <a:lnTo>
                  <a:pt x="15062" y="6983"/>
                </a:lnTo>
                <a:lnTo>
                  <a:pt x="15038" y="7032"/>
                </a:lnTo>
                <a:lnTo>
                  <a:pt x="15013" y="7081"/>
                </a:lnTo>
                <a:lnTo>
                  <a:pt x="15038" y="7056"/>
                </a:lnTo>
                <a:lnTo>
                  <a:pt x="15013" y="7105"/>
                </a:lnTo>
                <a:lnTo>
                  <a:pt x="15013" y="7129"/>
                </a:lnTo>
                <a:lnTo>
                  <a:pt x="15038" y="7154"/>
                </a:lnTo>
                <a:lnTo>
                  <a:pt x="15086" y="7202"/>
                </a:lnTo>
                <a:lnTo>
                  <a:pt x="15208" y="7227"/>
                </a:lnTo>
                <a:lnTo>
                  <a:pt x="15403" y="7227"/>
                </a:lnTo>
                <a:lnTo>
                  <a:pt x="15622" y="7178"/>
                </a:lnTo>
                <a:lnTo>
                  <a:pt x="15841" y="7129"/>
                </a:lnTo>
                <a:lnTo>
                  <a:pt x="16108" y="7056"/>
                </a:lnTo>
                <a:lnTo>
                  <a:pt x="16108" y="7397"/>
                </a:lnTo>
                <a:lnTo>
                  <a:pt x="16108" y="7713"/>
                </a:lnTo>
                <a:lnTo>
                  <a:pt x="16035" y="7713"/>
                </a:lnTo>
                <a:lnTo>
                  <a:pt x="15670" y="7762"/>
                </a:lnTo>
                <a:lnTo>
                  <a:pt x="15330" y="7786"/>
                </a:lnTo>
                <a:lnTo>
                  <a:pt x="14965" y="7835"/>
                </a:lnTo>
                <a:lnTo>
                  <a:pt x="14600" y="7932"/>
                </a:lnTo>
                <a:lnTo>
                  <a:pt x="14575" y="7957"/>
                </a:lnTo>
                <a:lnTo>
                  <a:pt x="14575" y="7981"/>
                </a:lnTo>
                <a:lnTo>
                  <a:pt x="14575" y="8005"/>
                </a:lnTo>
                <a:lnTo>
                  <a:pt x="14600" y="8030"/>
                </a:lnTo>
                <a:lnTo>
                  <a:pt x="15330" y="8151"/>
                </a:lnTo>
                <a:lnTo>
                  <a:pt x="15500" y="8176"/>
                </a:lnTo>
                <a:lnTo>
                  <a:pt x="15695" y="8200"/>
                </a:lnTo>
                <a:lnTo>
                  <a:pt x="15865" y="8176"/>
                </a:lnTo>
                <a:lnTo>
                  <a:pt x="16035" y="8127"/>
                </a:lnTo>
                <a:lnTo>
                  <a:pt x="16035" y="8176"/>
                </a:lnTo>
                <a:lnTo>
                  <a:pt x="15938" y="8565"/>
                </a:lnTo>
                <a:lnTo>
                  <a:pt x="15816" y="8930"/>
                </a:lnTo>
                <a:lnTo>
                  <a:pt x="15524" y="8881"/>
                </a:lnTo>
                <a:lnTo>
                  <a:pt x="15232" y="8833"/>
                </a:lnTo>
                <a:lnTo>
                  <a:pt x="15013" y="8784"/>
                </a:lnTo>
                <a:lnTo>
                  <a:pt x="14794" y="8760"/>
                </a:lnTo>
                <a:lnTo>
                  <a:pt x="14332" y="8784"/>
                </a:lnTo>
                <a:lnTo>
                  <a:pt x="14308" y="8784"/>
                </a:lnTo>
                <a:lnTo>
                  <a:pt x="14308" y="8808"/>
                </a:lnTo>
                <a:lnTo>
                  <a:pt x="14308" y="8833"/>
                </a:lnTo>
                <a:lnTo>
                  <a:pt x="14332" y="8833"/>
                </a:lnTo>
                <a:lnTo>
                  <a:pt x="14478" y="8881"/>
                </a:lnTo>
                <a:lnTo>
                  <a:pt x="14624" y="8954"/>
                </a:lnTo>
                <a:lnTo>
                  <a:pt x="14965" y="9125"/>
                </a:lnTo>
                <a:lnTo>
                  <a:pt x="15281" y="9271"/>
                </a:lnTo>
                <a:lnTo>
                  <a:pt x="15451" y="9319"/>
                </a:lnTo>
                <a:lnTo>
                  <a:pt x="15622" y="9368"/>
                </a:lnTo>
                <a:lnTo>
                  <a:pt x="15500" y="9636"/>
                </a:lnTo>
                <a:lnTo>
                  <a:pt x="15354" y="9903"/>
                </a:lnTo>
                <a:lnTo>
                  <a:pt x="15135" y="9782"/>
                </a:lnTo>
                <a:lnTo>
                  <a:pt x="14916" y="9684"/>
                </a:lnTo>
                <a:lnTo>
                  <a:pt x="14429" y="9563"/>
                </a:lnTo>
                <a:lnTo>
                  <a:pt x="14210" y="9490"/>
                </a:lnTo>
                <a:lnTo>
                  <a:pt x="13943" y="9441"/>
                </a:lnTo>
                <a:lnTo>
                  <a:pt x="13699" y="9417"/>
                </a:lnTo>
                <a:lnTo>
                  <a:pt x="13553" y="9417"/>
                </a:lnTo>
                <a:lnTo>
                  <a:pt x="13456" y="9465"/>
                </a:lnTo>
                <a:lnTo>
                  <a:pt x="13432" y="9490"/>
                </a:lnTo>
                <a:lnTo>
                  <a:pt x="13432" y="9514"/>
                </a:lnTo>
                <a:lnTo>
                  <a:pt x="13578" y="9636"/>
                </a:lnTo>
                <a:lnTo>
                  <a:pt x="13772" y="9733"/>
                </a:lnTo>
                <a:lnTo>
                  <a:pt x="14137" y="9855"/>
                </a:lnTo>
                <a:lnTo>
                  <a:pt x="14648" y="10049"/>
                </a:lnTo>
                <a:lnTo>
                  <a:pt x="14892" y="10147"/>
                </a:lnTo>
                <a:lnTo>
                  <a:pt x="15135" y="10244"/>
                </a:lnTo>
                <a:lnTo>
                  <a:pt x="14794" y="10706"/>
                </a:lnTo>
                <a:lnTo>
                  <a:pt x="14721" y="10658"/>
                </a:lnTo>
                <a:lnTo>
                  <a:pt x="14624" y="10633"/>
                </a:lnTo>
                <a:lnTo>
                  <a:pt x="14405" y="10560"/>
                </a:lnTo>
                <a:lnTo>
                  <a:pt x="13991" y="10512"/>
                </a:lnTo>
                <a:lnTo>
                  <a:pt x="13772" y="10439"/>
                </a:lnTo>
                <a:lnTo>
                  <a:pt x="13505" y="10366"/>
                </a:lnTo>
                <a:lnTo>
                  <a:pt x="13359" y="10341"/>
                </a:lnTo>
                <a:lnTo>
                  <a:pt x="13213" y="10317"/>
                </a:lnTo>
                <a:lnTo>
                  <a:pt x="13115" y="10341"/>
                </a:lnTo>
                <a:lnTo>
                  <a:pt x="12994" y="10390"/>
                </a:lnTo>
                <a:lnTo>
                  <a:pt x="12994" y="10414"/>
                </a:lnTo>
                <a:lnTo>
                  <a:pt x="13018" y="10536"/>
                </a:lnTo>
                <a:lnTo>
                  <a:pt x="13091" y="10609"/>
                </a:lnTo>
                <a:lnTo>
                  <a:pt x="13188" y="10682"/>
                </a:lnTo>
                <a:lnTo>
                  <a:pt x="13310" y="10731"/>
                </a:lnTo>
                <a:lnTo>
                  <a:pt x="13553" y="10828"/>
                </a:lnTo>
                <a:lnTo>
                  <a:pt x="13772" y="10877"/>
                </a:lnTo>
                <a:lnTo>
                  <a:pt x="14113" y="10998"/>
                </a:lnTo>
                <a:lnTo>
                  <a:pt x="14308" y="11047"/>
                </a:lnTo>
                <a:lnTo>
                  <a:pt x="14502" y="11071"/>
                </a:lnTo>
                <a:lnTo>
                  <a:pt x="14089" y="11509"/>
                </a:lnTo>
                <a:lnTo>
                  <a:pt x="13943" y="11412"/>
                </a:lnTo>
                <a:lnTo>
                  <a:pt x="13772" y="11339"/>
                </a:lnTo>
                <a:lnTo>
                  <a:pt x="13432" y="11242"/>
                </a:lnTo>
                <a:lnTo>
                  <a:pt x="13067" y="11144"/>
                </a:lnTo>
                <a:lnTo>
                  <a:pt x="12702" y="11071"/>
                </a:lnTo>
                <a:lnTo>
                  <a:pt x="12337" y="11047"/>
                </a:lnTo>
                <a:lnTo>
                  <a:pt x="11972" y="11096"/>
                </a:lnTo>
                <a:lnTo>
                  <a:pt x="11947" y="11096"/>
                </a:lnTo>
                <a:lnTo>
                  <a:pt x="11899" y="11120"/>
                </a:lnTo>
                <a:lnTo>
                  <a:pt x="11874" y="11193"/>
                </a:lnTo>
                <a:lnTo>
                  <a:pt x="11850" y="11266"/>
                </a:lnTo>
                <a:lnTo>
                  <a:pt x="11874" y="11290"/>
                </a:lnTo>
                <a:lnTo>
                  <a:pt x="11899" y="11363"/>
                </a:lnTo>
                <a:lnTo>
                  <a:pt x="11972" y="11412"/>
                </a:lnTo>
                <a:lnTo>
                  <a:pt x="12580" y="11509"/>
                </a:lnTo>
                <a:lnTo>
                  <a:pt x="12872" y="11582"/>
                </a:lnTo>
                <a:lnTo>
                  <a:pt x="13164" y="11655"/>
                </a:lnTo>
                <a:lnTo>
                  <a:pt x="13432" y="11753"/>
                </a:lnTo>
                <a:lnTo>
                  <a:pt x="13675" y="11850"/>
                </a:lnTo>
                <a:lnTo>
                  <a:pt x="13359" y="12118"/>
                </a:lnTo>
                <a:lnTo>
                  <a:pt x="13018" y="12337"/>
                </a:lnTo>
                <a:lnTo>
                  <a:pt x="12994" y="12288"/>
                </a:lnTo>
                <a:lnTo>
                  <a:pt x="12945" y="12239"/>
                </a:lnTo>
                <a:lnTo>
                  <a:pt x="12775" y="12166"/>
                </a:lnTo>
                <a:lnTo>
                  <a:pt x="12604" y="12142"/>
                </a:lnTo>
                <a:lnTo>
                  <a:pt x="12410" y="12118"/>
                </a:lnTo>
                <a:lnTo>
                  <a:pt x="12215" y="12069"/>
                </a:lnTo>
                <a:lnTo>
                  <a:pt x="11850" y="11947"/>
                </a:lnTo>
                <a:lnTo>
                  <a:pt x="11558" y="11826"/>
                </a:lnTo>
                <a:lnTo>
                  <a:pt x="11242" y="11704"/>
                </a:lnTo>
                <a:lnTo>
                  <a:pt x="11096" y="11655"/>
                </a:lnTo>
                <a:lnTo>
                  <a:pt x="10950" y="11607"/>
                </a:lnTo>
                <a:lnTo>
                  <a:pt x="10779" y="11582"/>
                </a:lnTo>
                <a:lnTo>
                  <a:pt x="10633" y="11582"/>
                </a:lnTo>
                <a:lnTo>
                  <a:pt x="10609" y="11607"/>
                </a:lnTo>
                <a:lnTo>
                  <a:pt x="10609" y="11655"/>
                </a:lnTo>
                <a:lnTo>
                  <a:pt x="10682" y="11753"/>
                </a:lnTo>
                <a:lnTo>
                  <a:pt x="10804" y="11874"/>
                </a:lnTo>
                <a:lnTo>
                  <a:pt x="10925" y="11947"/>
                </a:lnTo>
                <a:lnTo>
                  <a:pt x="11047" y="12045"/>
                </a:lnTo>
                <a:lnTo>
                  <a:pt x="11315" y="12166"/>
                </a:lnTo>
                <a:lnTo>
                  <a:pt x="11582" y="12288"/>
                </a:lnTo>
                <a:lnTo>
                  <a:pt x="11826" y="12385"/>
                </a:lnTo>
                <a:lnTo>
                  <a:pt x="12093" y="12483"/>
                </a:lnTo>
                <a:lnTo>
                  <a:pt x="12361" y="12556"/>
                </a:lnTo>
                <a:lnTo>
                  <a:pt x="12507" y="12580"/>
                </a:lnTo>
                <a:lnTo>
                  <a:pt x="12629" y="12580"/>
                </a:lnTo>
                <a:lnTo>
                  <a:pt x="12239" y="12799"/>
                </a:lnTo>
                <a:lnTo>
                  <a:pt x="11850" y="12969"/>
                </a:lnTo>
                <a:lnTo>
                  <a:pt x="11801" y="12921"/>
                </a:lnTo>
                <a:lnTo>
                  <a:pt x="11680" y="12823"/>
                </a:lnTo>
                <a:lnTo>
                  <a:pt x="11558" y="12775"/>
                </a:lnTo>
                <a:lnTo>
                  <a:pt x="11266" y="12677"/>
                </a:lnTo>
                <a:lnTo>
                  <a:pt x="10998" y="12604"/>
                </a:lnTo>
                <a:lnTo>
                  <a:pt x="10731" y="12531"/>
                </a:lnTo>
                <a:lnTo>
                  <a:pt x="10585" y="12458"/>
                </a:lnTo>
                <a:lnTo>
                  <a:pt x="10439" y="12385"/>
                </a:lnTo>
                <a:lnTo>
                  <a:pt x="10171" y="12239"/>
                </a:lnTo>
                <a:lnTo>
                  <a:pt x="10025" y="12166"/>
                </a:lnTo>
                <a:lnTo>
                  <a:pt x="9879" y="12118"/>
                </a:lnTo>
                <a:lnTo>
                  <a:pt x="9733" y="12093"/>
                </a:lnTo>
                <a:lnTo>
                  <a:pt x="9563" y="12093"/>
                </a:lnTo>
                <a:lnTo>
                  <a:pt x="9514" y="12118"/>
                </a:lnTo>
                <a:lnTo>
                  <a:pt x="9490" y="12142"/>
                </a:lnTo>
                <a:lnTo>
                  <a:pt x="9490" y="12191"/>
                </a:lnTo>
                <a:lnTo>
                  <a:pt x="9514" y="12215"/>
                </a:lnTo>
                <a:lnTo>
                  <a:pt x="9733" y="12410"/>
                </a:lnTo>
                <a:lnTo>
                  <a:pt x="9952" y="12580"/>
                </a:lnTo>
                <a:lnTo>
                  <a:pt x="10220" y="12750"/>
                </a:lnTo>
                <a:lnTo>
                  <a:pt x="10463" y="12872"/>
                </a:lnTo>
                <a:lnTo>
                  <a:pt x="10682" y="12969"/>
                </a:lnTo>
                <a:lnTo>
                  <a:pt x="10901" y="13042"/>
                </a:lnTo>
                <a:lnTo>
                  <a:pt x="11363" y="13188"/>
                </a:lnTo>
                <a:lnTo>
                  <a:pt x="10852" y="13359"/>
                </a:lnTo>
                <a:lnTo>
                  <a:pt x="10317" y="13505"/>
                </a:lnTo>
                <a:lnTo>
                  <a:pt x="10317" y="13480"/>
                </a:lnTo>
                <a:lnTo>
                  <a:pt x="10366" y="13359"/>
                </a:lnTo>
                <a:lnTo>
                  <a:pt x="10366" y="13310"/>
                </a:lnTo>
                <a:lnTo>
                  <a:pt x="10342" y="13261"/>
                </a:lnTo>
                <a:lnTo>
                  <a:pt x="10293" y="13213"/>
                </a:lnTo>
                <a:lnTo>
                  <a:pt x="10244" y="13164"/>
                </a:lnTo>
                <a:lnTo>
                  <a:pt x="9198" y="12604"/>
                </a:lnTo>
                <a:lnTo>
                  <a:pt x="9028" y="12507"/>
                </a:lnTo>
                <a:lnTo>
                  <a:pt x="8809" y="12410"/>
                </a:lnTo>
                <a:lnTo>
                  <a:pt x="8711" y="12385"/>
                </a:lnTo>
                <a:lnTo>
                  <a:pt x="8590" y="12361"/>
                </a:lnTo>
                <a:lnTo>
                  <a:pt x="8492" y="12385"/>
                </a:lnTo>
                <a:lnTo>
                  <a:pt x="8419" y="12434"/>
                </a:lnTo>
                <a:lnTo>
                  <a:pt x="8419" y="12458"/>
                </a:lnTo>
                <a:lnTo>
                  <a:pt x="8444" y="12556"/>
                </a:lnTo>
                <a:lnTo>
                  <a:pt x="8517" y="12629"/>
                </a:lnTo>
                <a:lnTo>
                  <a:pt x="8687" y="12799"/>
                </a:lnTo>
                <a:lnTo>
                  <a:pt x="9028" y="13042"/>
                </a:lnTo>
                <a:lnTo>
                  <a:pt x="9490" y="13334"/>
                </a:lnTo>
                <a:lnTo>
                  <a:pt x="9733" y="13456"/>
                </a:lnTo>
                <a:lnTo>
                  <a:pt x="10001" y="13553"/>
                </a:lnTo>
                <a:lnTo>
                  <a:pt x="9539" y="13651"/>
                </a:lnTo>
                <a:lnTo>
                  <a:pt x="9076" y="13699"/>
                </a:lnTo>
                <a:lnTo>
                  <a:pt x="9052" y="13651"/>
                </a:lnTo>
                <a:lnTo>
                  <a:pt x="8857" y="13480"/>
                </a:lnTo>
                <a:lnTo>
                  <a:pt x="8638" y="13334"/>
                </a:lnTo>
                <a:lnTo>
                  <a:pt x="8176" y="13067"/>
                </a:lnTo>
                <a:lnTo>
                  <a:pt x="7762" y="12799"/>
                </a:lnTo>
                <a:lnTo>
                  <a:pt x="7568" y="12677"/>
                </a:lnTo>
                <a:lnTo>
                  <a:pt x="7349" y="12604"/>
                </a:lnTo>
                <a:lnTo>
                  <a:pt x="7300" y="12604"/>
                </a:lnTo>
                <a:lnTo>
                  <a:pt x="7276" y="12653"/>
                </a:lnTo>
                <a:lnTo>
                  <a:pt x="7276" y="12775"/>
                </a:lnTo>
                <a:lnTo>
                  <a:pt x="7300" y="12872"/>
                </a:lnTo>
                <a:lnTo>
                  <a:pt x="7373" y="12969"/>
                </a:lnTo>
                <a:lnTo>
                  <a:pt x="7446" y="13042"/>
                </a:lnTo>
                <a:lnTo>
                  <a:pt x="7616" y="13213"/>
                </a:lnTo>
                <a:lnTo>
                  <a:pt x="7787" y="13334"/>
                </a:lnTo>
                <a:lnTo>
                  <a:pt x="8103" y="13553"/>
                </a:lnTo>
                <a:lnTo>
                  <a:pt x="8444" y="13748"/>
                </a:lnTo>
                <a:lnTo>
                  <a:pt x="8346" y="13748"/>
                </a:lnTo>
                <a:lnTo>
                  <a:pt x="7835" y="13772"/>
                </a:lnTo>
                <a:lnTo>
                  <a:pt x="7349" y="13724"/>
                </a:lnTo>
                <a:lnTo>
                  <a:pt x="7373" y="13699"/>
                </a:lnTo>
                <a:lnTo>
                  <a:pt x="7397" y="13651"/>
                </a:lnTo>
                <a:lnTo>
                  <a:pt x="7422" y="13578"/>
                </a:lnTo>
                <a:lnTo>
                  <a:pt x="7397" y="13529"/>
                </a:lnTo>
                <a:lnTo>
                  <a:pt x="7373" y="13456"/>
                </a:lnTo>
                <a:lnTo>
                  <a:pt x="7324" y="13383"/>
                </a:lnTo>
                <a:lnTo>
                  <a:pt x="7203" y="13286"/>
                </a:lnTo>
                <a:lnTo>
                  <a:pt x="6911" y="13091"/>
                </a:lnTo>
                <a:lnTo>
                  <a:pt x="6643" y="12872"/>
                </a:lnTo>
                <a:lnTo>
                  <a:pt x="6521" y="12799"/>
                </a:lnTo>
                <a:lnTo>
                  <a:pt x="6448" y="12750"/>
                </a:lnTo>
                <a:lnTo>
                  <a:pt x="6424" y="12702"/>
                </a:lnTo>
                <a:lnTo>
                  <a:pt x="6424" y="12677"/>
                </a:lnTo>
                <a:lnTo>
                  <a:pt x="6400" y="12677"/>
                </a:lnTo>
                <a:lnTo>
                  <a:pt x="6375" y="12702"/>
                </a:lnTo>
                <a:lnTo>
                  <a:pt x="6351" y="12775"/>
                </a:lnTo>
                <a:lnTo>
                  <a:pt x="6327" y="12823"/>
                </a:lnTo>
                <a:lnTo>
                  <a:pt x="6351" y="12969"/>
                </a:lnTo>
                <a:lnTo>
                  <a:pt x="6400" y="13042"/>
                </a:lnTo>
                <a:lnTo>
                  <a:pt x="6448" y="13140"/>
                </a:lnTo>
                <a:lnTo>
                  <a:pt x="6570" y="13286"/>
                </a:lnTo>
                <a:lnTo>
                  <a:pt x="6716" y="13432"/>
                </a:lnTo>
                <a:lnTo>
                  <a:pt x="6862" y="13553"/>
                </a:lnTo>
                <a:lnTo>
                  <a:pt x="7032" y="13675"/>
                </a:lnTo>
                <a:lnTo>
                  <a:pt x="7032" y="13675"/>
                </a:lnTo>
                <a:lnTo>
                  <a:pt x="6619" y="13578"/>
                </a:lnTo>
                <a:lnTo>
                  <a:pt x="6229" y="13456"/>
                </a:lnTo>
                <a:lnTo>
                  <a:pt x="5864" y="13334"/>
                </a:lnTo>
                <a:lnTo>
                  <a:pt x="5670" y="13286"/>
                </a:lnTo>
                <a:lnTo>
                  <a:pt x="5475" y="13261"/>
                </a:lnTo>
                <a:lnTo>
                  <a:pt x="5280" y="13237"/>
                </a:lnTo>
                <a:lnTo>
                  <a:pt x="5086" y="13261"/>
                </a:lnTo>
                <a:lnTo>
                  <a:pt x="4988" y="13286"/>
                </a:lnTo>
                <a:lnTo>
                  <a:pt x="4915" y="13334"/>
                </a:lnTo>
                <a:lnTo>
                  <a:pt x="4842" y="13407"/>
                </a:lnTo>
                <a:lnTo>
                  <a:pt x="4818" y="13505"/>
                </a:lnTo>
                <a:lnTo>
                  <a:pt x="4672" y="13651"/>
                </a:lnTo>
                <a:lnTo>
                  <a:pt x="4502" y="13797"/>
                </a:lnTo>
                <a:lnTo>
                  <a:pt x="4331" y="13943"/>
                </a:lnTo>
                <a:lnTo>
                  <a:pt x="4161" y="14064"/>
                </a:lnTo>
                <a:lnTo>
                  <a:pt x="3869" y="14259"/>
                </a:lnTo>
                <a:lnTo>
                  <a:pt x="3553" y="14405"/>
                </a:lnTo>
                <a:lnTo>
                  <a:pt x="3212" y="14551"/>
                </a:lnTo>
                <a:lnTo>
                  <a:pt x="2896" y="14648"/>
                </a:lnTo>
                <a:lnTo>
                  <a:pt x="2555" y="14745"/>
                </a:lnTo>
                <a:lnTo>
                  <a:pt x="2190" y="14818"/>
                </a:lnTo>
                <a:lnTo>
                  <a:pt x="1825" y="14867"/>
                </a:lnTo>
                <a:lnTo>
                  <a:pt x="1485" y="14891"/>
                </a:lnTo>
                <a:lnTo>
                  <a:pt x="1314" y="14891"/>
                </a:lnTo>
                <a:lnTo>
                  <a:pt x="1144" y="14867"/>
                </a:lnTo>
                <a:lnTo>
                  <a:pt x="1436" y="14672"/>
                </a:lnTo>
                <a:lnTo>
                  <a:pt x="1728" y="14453"/>
                </a:lnTo>
                <a:lnTo>
                  <a:pt x="1996" y="14210"/>
                </a:lnTo>
                <a:lnTo>
                  <a:pt x="2239" y="13991"/>
                </a:lnTo>
                <a:lnTo>
                  <a:pt x="2604" y="13626"/>
                </a:lnTo>
                <a:lnTo>
                  <a:pt x="2774" y="13432"/>
                </a:lnTo>
                <a:lnTo>
                  <a:pt x="2944" y="13188"/>
                </a:lnTo>
                <a:lnTo>
                  <a:pt x="3066" y="12945"/>
                </a:lnTo>
                <a:lnTo>
                  <a:pt x="3163" y="12702"/>
                </a:lnTo>
                <a:lnTo>
                  <a:pt x="3212" y="12458"/>
                </a:lnTo>
                <a:lnTo>
                  <a:pt x="3212" y="12337"/>
                </a:lnTo>
                <a:lnTo>
                  <a:pt x="3212" y="12215"/>
                </a:lnTo>
                <a:lnTo>
                  <a:pt x="3236" y="12118"/>
                </a:lnTo>
                <a:lnTo>
                  <a:pt x="3212" y="12045"/>
                </a:lnTo>
                <a:lnTo>
                  <a:pt x="3188" y="11972"/>
                </a:lnTo>
                <a:lnTo>
                  <a:pt x="3115" y="11923"/>
                </a:lnTo>
                <a:lnTo>
                  <a:pt x="2920" y="11826"/>
                </a:lnTo>
                <a:lnTo>
                  <a:pt x="2750" y="11704"/>
                </a:lnTo>
                <a:lnTo>
                  <a:pt x="2409" y="11461"/>
                </a:lnTo>
                <a:lnTo>
                  <a:pt x="2117" y="11169"/>
                </a:lnTo>
                <a:lnTo>
                  <a:pt x="1850" y="10852"/>
                </a:lnTo>
                <a:lnTo>
                  <a:pt x="1631" y="10512"/>
                </a:lnTo>
                <a:lnTo>
                  <a:pt x="1412" y="10147"/>
                </a:lnTo>
                <a:lnTo>
                  <a:pt x="1241" y="9757"/>
                </a:lnTo>
                <a:lnTo>
                  <a:pt x="1095" y="9368"/>
                </a:lnTo>
                <a:lnTo>
                  <a:pt x="949" y="8979"/>
                </a:lnTo>
                <a:lnTo>
                  <a:pt x="828" y="8565"/>
                </a:lnTo>
                <a:lnTo>
                  <a:pt x="755" y="8127"/>
                </a:lnTo>
                <a:lnTo>
                  <a:pt x="682" y="7689"/>
                </a:lnTo>
                <a:lnTo>
                  <a:pt x="657" y="7251"/>
                </a:lnTo>
                <a:lnTo>
                  <a:pt x="657" y="6837"/>
                </a:lnTo>
                <a:lnTo>
                  <a:pt x="706" y="6399"/>
                </a:lnTo>
                <a:lnTo>
                  <a:pt x="803" y="5986"/>
                </a:lnTo>
                <a:lnTo>
                  <a:pt x="925" y="5548"/>
                </a:lnTo>
                <a:lnTo>
                  <a:pt x="1120" y="5110"/>
                </a:lnTo>
                <a:lnTo>
                  <a:pt x="1339" y="4696"/>
                </a:lnTo>
                <a:lnTo>
                  <a:pt x="1606" y="4307"/>
                </a:lnTo>
                <a:lnTo>
                  <a:pt x="1898" y="3869"/>
                </a:lnTo>
                <a:lnTo>
                  <a:pt x="2166" y="3431"/>
                </a:lnTo>
                <a:lnTo>
                  <a:pt x="2434" y="3017"/>
                </a:lnTo>
                <a:lnTo>
                  <a:pt x="2604" y="2823"/>
                </a:lnTo>
                <a:lnTo>
                  <a:pt x="2774" y="2628"/>
                </a:lnTo>
                <a:lnTo>
                  <a:pt x="3115" y="2336"/>
                </a:lnTo>
                <a:lnTo>
                  <a:pt x="3431" y="2068"/>
                </a:lnTo>
                <a:lnTo>
                  <a:pt x="3772" y="1825"/>
                </a:lnTo>
                <a:lnTo>
                  <a:pt x="4137" y="1582"/>
                </a:lnTo>
                <a:lnTo>
                  <a:pt x="4502" y="1387"/>
                </a:lnTo>
                <a:lnTo>
                  <a:pt x="4867" y="1192"/>
                </a:lnTo>
                <a:lnTo>
                  <a:pt x="5256" y="1046"/>
                </a:lnTo>
                <a:lnTo>
                  <a:pt x="5670" y="900"/>
                </a:lnTo>
                <a:lnTo>
                  <a:pt x="6083" y="803"/>
                </a:lnTo>
                <a:lnTo>
                  <a:pt x="6497" y="706"/>
                </a:lnTo>
                <a:lnTo>
                  <a:pt x="6935" y="633"/>
                </a:lnTo>
                <a:lnTo>
                  <a:pt x="7373" y="584"/>
                </a:lnTo>
                <a:lnTo>
                  <a:pt x="7811" y="535"/>
                </a:lnTo>
                <a:lnTo>
                  <a:pt x="8249" y="511"/>
                </a:lnTo>
                <a:close/>
                <a:moveTo>
                  <a:pt x="8444" y="0"/>
                </a:moveTo>
                <a:lnTo>
                  <a:pt x="7641" y="24"/>
                </a:lnTo>
                <a:lnTo>
                  <a:pt x="6838" y="122"/>
                </a:lnTo>
                <a:lnTo>
                  <a:pt x="6351" y="195"/>
                </a:lnTo>
                <a:lnTo>
                  <a:pt x="5889" y="292"/>
                </a:lnTo>
                <a:lnTo>
                  <a:pt x="5426" y="414"/>
                </a:lnTo>
                <a:lnTo>
                  <a:pt x="4964" y="560"/>
                </a:lnTo>
                <a:lnTo>
                  <a:pt x="4502" y="730"/>
                </a:lnTo>
                <a:lnTo>
                  <a:pt x="4088" y="949"/>
                </a:lnTo>
                <a:lnTo>
                  <a:pt x="3674" y="1217"/>
                </a:lnTo>
                <a:lnTo>
                  <a:pt x="3285" y="1509"/>
                </a:lnTo>
                <a:lnTo>
                  <a:pt x="2823" y="1922"/>
                </a:lnTo>
                <a:lnTo>
                  <a:pt x="2385" y="2312"/>
                </a:lnTo>
                <a:lnTo>
                  <a:pt x="2166" y="2531"/>
                </a:lnTo>
                <a:lnTo>
                  <a:pt x="1947" y="2725"/>
                </a:lnTo>
                <a:lnTo>
                  <a:pt x="1752" y="2969"/>
                </a:lnTo>
                <a:lnTo>
                  <a:pt x="1582" y="3212"/>
                </a:lnTo>
                <a:lnTo>
                  <a:pt x="1266" y="3723"/>
                </a:lnTo>
                <a:lnTo>
                  <a:pt x="974" y="4283"/>
                </a:lnTo>
                <a:lnTo>
                  <a:pt x="682" y="4842"/>
                </a:lnTo>
                <a:lnTo>
                  <a:pt x="438" y="5402"/>
                </a:lnTo>
                <a:lnTo>
                  <a:pt x="341" y="5645"/>
                </a:lnTo>
                <a:lnTo>
                  <a:pt x="268" y="5889"/>
                </a:lnTo>
                <a:lnTo>
                  <a:pt x="195" y="6132"/>
                </a:lnTo>
                <a:lnTo>
                  <a:pt x="146" y="6375"/>
                </a:lnTo>
                <a:lnTo>
                  <a:pt x="122" y="6886"/>
                </a:lnTo>
                <a:lnTo>
                  <a:pt x="122" y="7397"/>
                </a:lnTo>
                <a:lnTo>
                  <a:pt x="171" y="7908"/>
                </a:lnTo>
                <a:lnTo>
                  <a:pt x="268" y="8419"/>
                </a:lnTo>
                <a:lnTo>
                  <a:pt x="390" y="8906"/>
                </a:lnTo>
                <a:lnTo>
                  <a:pt x="536" y="9392"/>
                </a:lnTo>
                <a:lnTo>
                  <a:pt x="682" y="9830"/>
                </a:lnTo>
                <a:lnTo>
                  <a:pt x="876" y="10244"/>
                </a:lnTo>
                <a:lnTo>
                  <a:pt x="1095" y="10658"/>
                </a:lnTo>
                <a:lnTo>
                  <a:pt x="1339" y="11047"/>
                </a:lnTo>
                <a:lnTo>
                  <a:pt x="1631" y="11412"/>
                </a:lnTo>
                <a:lnTo>
                  <a:pt x="1947" y="11728"/>
                </a:lnTo>
                <a:lnTo>
                  <a:pt x="2117" y="11874"/>
                </a:lnTo>
                <a:lnTo>
                  <a:pt x="2312" y="12020"/>
                </a:lnTo>
                <a:lnTo>
                  <a:pt x="2507" y="12142"/>
                </a:lnTo>
                <a:lnTo>
                  <a:pt x="2701" y="12239"/>
                </a:lnTo>
                <a:lnTo>
                  <a:pt x="2677" y="12458"/>
                </a:lnTo>
                <a:lnTo>
                  <a:pt x="2604" y="12653"/>
                </a:lnTo>
                <a:lnTo>
                  <a:pt x="2482" y="12848"/>
                </a:lnTo>
                <a:lnTo>
                  <a:pt x="2361" y="13042"/>
                </a:lnTo>
                <a:lnTo>
                  <a:pt x="2215" y="13213"/>
                </a:lnTo>
                <a:lnTo>
                  <a:pt x="2069" y="13359"/>
                </a:lnTo>
                <a:lnTo>
                  <a:pt x="1752" y="13675"/>
                </a:lnTo>
                <a:lnTo>
                  <a:pt x="1412" y="13967"/>
                </a:lnTo>
                <a:lnTo>
                  <a:pt x="1047" y="14259"/>
                </a:lnTo>
                <a:lnTo>
                  <a:pt x="828" y="14381"/>
                </a:lnTo>
                <a:lnTo>
                  <a:pt x="633" y="14478"/>
                </a:lnTo>
                <a:lnTo>
                  <a:pt x="414" y="14575"/>
                </a:lnTo>
                <a:lnTo>
                  <a:pt x="195" y="14648"/>
                </a:lnTo>
                <a:lnTo>
                  <a:pt x="98" y="14697"/>
                </a:lnTo>
                <a:lnTo>
                  <a:pt x="25" y="14794"/>
                </a:lnTo>
                <a:lnTo>
                  <a:pt x="0" y="14891"/>
                </a:lnTo>
                <a:lnTo>
                  <a:pt x="25" y="14989"/>
                </a:lnTo>
                <a:lnTo>
                  <a:pt x="49" y="15086"/>
                </a:lnTo>
                <a:lnTo>
                  <a:pt x="146" y="15159"/>
                </a:lnTo>
                <a:lnTo>
                  <a:pt x="244" y="15208"/>
                </a:lnTo>
                <a:lnTo>
                  <a:pt x="365" y="15208"/>
                </a:lnTo>
                <a:lnTo>
                  <a:pt x="414" y="15183"/>
                </a:lnTo>
                <a:lnTo>
                  <a:pt x="560" y="15256"/>
                </a:lnTo>
                <a:lnTo>
                  <a:pt x="682" y="15305"/>
                </a:lnTo>
                <a:lnTo>
                  <a:pt x="998" y="15378"/>
                </a:lnTo>
                <a:lnTo>
                  <a:pt x="1314" y="15402"/>
                </a:lnTo>
                <a:lnTo>
                  <a:pt x="1679" y="15402"/>
                </a:lnTo>
                <a:lnTo>
                  <a:pt x="2020" y="15354"/>
                </a:lnTo>
                <a:lnTo>
                  <a:pt x="2336" y="15305"/>
                </a:lnTo>
                <a:lnTo>
                  <a:pt x="2896" y="15183"/>
                </a:lnTo>
                <a:lnTo>
                  <a:pt x="3261" y="15062"/>
                </a:lnTo>
                <a:lnTo>
                  <a:pt x="3626" y="14916"/>
                </a:lnTo>
                <a:lnTo>
                  <a:pt x="3991" y="14770"/>
                </a:lnTo>
                <a:lnTo>
                  <a:pt x="4331" y="14575"/>
                </a:lnTo>
                <a:lnTo>
                  <a:pt x="4575" y="14429"/>
                </a:lnTo>
                <a:lnTo>
                  <a:pt x="4818" y="14259"/>
                </a:lnTo>
                <a:lnTo>
                  <a:pt x="5037" y="14040"/>
                </a:lnTo>
                <a:lnTo>
                  <a:pt x="5134" y="13918"/>
                </a:lnTo>
                <a:lnTo>
                  <a:pt x="5207" y="13797"/>
                </a:lnTo>
                <a:lnTo>
                  <a:pt x="5426" y="13821"/>
                </a:lnTo>
                <a:lnTo>
                  <a:pt x="5645" y="13845"/>
                </a:lnTo>
                <a:lnTo>
                  <a:pt x="6059" y="13967"/>
                </a:lnTo>
                <a:lnTo>
                  <a:pt x="6497" y="14113"/>
                </a:lnTo>
                <a:lnTo>
                  <a:pt x="6692" y="14186"/>
                </a:lnTo>
                <a:lnTo>
                  <a:pt x="6911" y="14235"/>
                </a:lnTo>
                <a:lnTo>
                  <a:pt x="7178" y="14283"/>
                </a:lnTo>
                <a:lnTo>
                  <a:pt x="7446" y="14308"/>
                </a:lnTo>
                <a:lnTo>
                  <a:pt x="7981" y="14332"/>
                </a:lnTo>
                <a:lnTo>
                  <a:pt x="8517" y="14308"/>
                </a:lnTo>
                <a:lnTo>
                  <a:pt x="9052" y="14259"/>
                </a:lnTo>
                <a:lnTo>
                  <a:pt x="9490" y="14210"/>
                </a:lnTo>
                <a:lnTo>
                  <a:pt x="9952" y="14137"/>
                </a:lnTo>
                <a:lnTo>
                  <a:pt x="10390" y="14040"/>
                </a:lnTo>
                <a:lnTo>
                  <a:pt x="10828" y="13918"/>
                </a:lnTo>
                <a:lnTo>
                  <a:pt x="11266" y="13797"/>
                </a:lnTo>
                <a:lnTo>
                  <a:pt x="11680" y="13651"/>
                </a:lnTo>
                <a:lnTo>
                  <a:pt x="12093" y="13480"/>
                </a:lnTo>
                <a:lnTo>
                  <a:pt x="12507" y="13286"/>
                </a:lnTo>
                <a:lnTo>
                  <a:pt x="12921" y="13067"/>
                </a:lnTo>
                <a:lnTo>
                  <a:pt x="13310" y="12823"/>
                </a:lnTo>
                <a:lnTo>
                  <a:pt x="13699" y="12556"/>
                </a:lnTo>
                <a:lnTo>
                  <a:pt x="14089" y="12264"/>
                </a:lnTo>
                <a:lnTo>
                  <a:pt x="14429" y="11947"/>
                </a:lnTo>
                <a:lnTo>
                  <a:pt x="14770" y="11607"/>
                </a:lnTo>
                <a:lnTo>
                  <a:pt x="15111" y="11266"/>
                </a:lnTo>
                <a:lnTo>
                  <a:pt x="15403" y="10901"/>
                </a:lnTo>
                <a:lnTo>
                  <a:pt x="15670" y="10512"/>
                </a:lnTo>
                <a:lnTo>
                  <a:pt x="15914" y="10098"/>
                </a:lnTo>
                <a:lnTo>
                  <a:pt x="16133" y="9684"/>
                </a:lnTo>
                <a:lnTo>
                  <a:pt x="16327" y="9246"/>
                </a:lnTo>
                <a:lnTo>
                  <a:pt x="16473" y="8808"/>
                </a:lnTo>
                <a:lnTo>
                  <a:pt x="16595" y="8346"/>
                </a:lnTo>
                <a:lnTo>
                  <a:pt x="16668" y="7884"/>
                </a:lnTo>
                <a:lnTo>
                  <a:pt x="16717" y="7421"/>
                </a:lnTo>
                <a:lnTo>
                  <a:pt x="16717" y="7178"/>
                </a:lnTo>
                <a:lnTo>
                  <a:pt x="16692" y="6959"/>
                </a:lnTo>
                <a:lnTo>
                  <a:pt x="16595" y="6497"/>
                </a:lnTo>
                <a:lnTo>
                  <a:pt x="16473" y="6035"/>
                </a:lnTo>
                <a:lnTo>
                  <a:pt x="16352" y="5597"/>
                </a:lnTo>
                <a:lnTo>
                  <a:pt x="16206" y="5134"/>
                </a:lnTo>
                <a:lnTo>
                  <a:pt x="16084" y="4672"/>
                </a:lnTo>
                <a:lnTo>
                  <a:pt x="15962" y="4210"/>
                </a:lnTo>
                <a:lnTo>
                  <a:pt x="15792" y="3772"/>
                </a:lnTo>
                <a:lnTo>
                  <a:pt x="15597" y="3358"/>
                </a:lnTo>
                <a:lnTo>
                  <a:pt x="15354" y="2993"/>
                </a:lnTo>
                <a:lnTo>
                  <a:pt x="15062" y="2652"/>
                </a:lnTo>
                <a:lnTo>
                  <a:pt x="14770" y="2336"/>
                </a:lnTo>
                <a:lnTo>
                  <a:pt x="14429" y="2044"/>
                </a:lnTo>
                <a:lnTo>
                  <a:pt x="14089" y="1776"/>
                </a:lnTo>
                <a:lnTo>
                  <a:pt x="13724" y="1509"/>
                </a:lnTo>
                <a:lnTo>
                  <a:pt x="13334" y="1265"/>
                </a:lnTo>
                <a:lnTo>
                  <a:pt x="12969" y="1046"/>
                </a:lnTo>
                <a:lnTo>
                  <a:pt x="12580" y="827"/>
                </a:lnTo>
                <a:lnTo>
                  <a:pt x="12166" y="633"/>
                </a:lnTo>
                <a:lnTo>
                  <a:pt x="11777" y="487"/>
                </a:lnTo>
                <a:lnTo>
                  <a:pt x="11363" y="341"/>
                </a:lnTo>
                <a:lnTo>
                  <a:pt x="10950" y="219"/>
                </a:lnTo>
                <a:lnTo>
                  <a:pt x="10512" y="146"/>
                </a:lnTo>
                <a:lnTo>
                  <a:pt x="10074" y="73"/>
                </a:lnTo>
                <a:lnTo>
                  <a:pt x="9271" y="0"/>
                </a:lnTo>
                <a:close/>
              </a:path>
            </a:pathLst>
          </a:custGeom>
          <a:solidFill>
            <a:srgbClr val="2A9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A95B7"/>
              </a:solidFill>
            </a:endParaRPr>
          </a:p>
        </p:txBody>
      </p:sp>
      <p:sp>
        <p:nvSpPr>
          <p:cNvPr id="270" name="Google Shape;270;p34"/>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ctrTitle"/>
          </p:nvPr>
        </p:nvSpPr>
        <p:spPr>
          <a:xfrm>
            <a:off x="2986479" y="1618391"/>
            <a:ext cx="3170941" cy="11515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a:t>
            </a:r>
            <a:r>
              <a:rPr lang="en" dirty="0"/>
              <a:t>ài tập lớn</a:t>
            </a:r>
            <a:endParaRPr dirty="0"/>
          </a:p>
        </p:txBody>
      </p:sp>
      <p:sp>
        <p:nvSpPr>
          <p:cNvPr id="72" name="Google Shape;72;p15"/>
          <p:cNvSpPr txBox="1">
            <a:spLocks noGrp="1"/>
          </p:cNvSpPr>
          <p:nvPr>
            <p:ph type="subTitle" idx="1"/>
          </p:nvPr>
        </p:nvSpPr>
        <p:spPr>
          <a:xfrm>
            <a:off x="1821550" y="2840054"/>
            <a:ext cx="55008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Đ</a:t>
            </a:r>
            <a:r>
              <a:rPr lang="en" dirty="0"/>
              <a:t>ề </a:t>
            </a:r>
            <a:r>
              <a:rPr lang="en"/>
              <a:t>tài : </a:t>
            </a:r>
            <a:r>
              <a:rPr lang="en-US"/>
              <a:t> Smartphone-Based Control of Common Electrical Devices</a:t>
            </a:r>
            <a:endParaRPr dirty="0"/>
          </a:p>
        </p:txBody>
      </p:sp>
      <p:sp>
        <p:nvSpPr>
          <p:cNvPr id="73" name="Google Shape;73;p15"/>
          <p:cNvSpPr/>
          <p:nvPr/>
        </p:nvSpPr>
        <p:spPr>
          <a:xfrm>
            <a:off x="1911901" y="1466349"/>
            <a:ext cx="717689" cy="628875"/>
          </a:xfrm>
          <a:custGeom>
            <a:avLst/>
            <a:gdLst/>
            <a:ahLst/>
            <a:cxnLst/>
            <a:rect l="l" t="t" r="r" b="b"/>
            <a:pathLst>
              <a:path w="17495" h="15330" extrusionOk="0">
                <a:moveTo>
                  <a:pt x="4648" y="1412"/>
                </a:moveTo>
                <a:lnTo>
                  <a:pt x="4526" y="1485"/>
                </a:lnTo>
                <a:lnTo>
                  <a:pt x="4429" y="1558"/>
                </a:lnTo>
                <a:lnTo>
                  <a:pt x="4258" y="1728"/>
                </a:lnTo>
                <a:lnTo>
                  <a:pt x="4185" y="1825"/>
                </a:lnTo>
                <a:lnTo>
                  <a:pt x="4112" y="1947"/>
                </a:lnTo>
                <a:lnTo>
                  <a:pt x="3869" y="1947"/>
                </a:lnTo>
                <a:lnTo>
                  <a:pt x="3893" y="1898"/>
                </a:lnTo>
                <a:lnTo>
                  <a:pt x="4015" y="1679"/>
                </a:lnTo>
                <a:lnTo>
                  <a:pt x="4088" y="1436"/>
                </a:lnTo>
                <a:lnTo>
                  <a:pt x="4088" y="1412"/>
                </a:lnTo>
                <a:close/>
                <a:moveTo>
                  <a:pt x="4939" y="1412"/>
                </a:moveTo>
                <a:lnTo>
                  <a:pt x="4867" y="1509"/>
                </a:lnTo>
                <a:lnTo>
                  <a:pt x="4818" y="1631"/>
                </a:lnTo>
                <a:lnTo>
                  <a:pt x="4794" y="1752"/>
                </a:lnTo>
                <a:lnTo>
                  <a:pt x="4769" y="1898"/>
                </a:lnTo>
                <a:lnTo>
                  <a:pt x="4769" y="1947"/>
                </a:lnTo>
                <a:lnTo>
                  <a:pt x="4380" y="1947"/>
                </a:lnTo>
                <a:lnTo>
                  <a:pt x="4404" y="1898"/>
                </a:lnTo>
                <a:lnTo>
                  <a:pt x="4526" y="1679"/>
                </a:lnTo>
                <a:lnTo>
                  <a:pt x="4672" y="1436"/>
                </a:lnTo>
                <a:lnTo>
                  <a:pt x="4672" y="1412"/>
                </a:lnTo>
                <a:close/>
                <a:moveTo>
                  <a:pt x="5815" y="1387"/>
                </a:moveTo>
                <a:lnTo>
                  <a:pt x="5645" y="1558"/>
                </a:lnTo>
                <a:lnTo>
                  <a:pt x="5475" y="1704"/>
                </a:lnTo>
                <a:lnTo>
                  <a:pt x="5402" y="1825"/>
                </a:lnTo>
                <a:lnTo>
                  <a:pt x="5304" y="1947"/>
                </a:lnTo>
                <a:lnTo>
                  <a:pt x="5037" y="1947"/>
                </a:lnTo>
                <a:lnTo>
                  <a:pt x="5037" y="1898"/>
                </a:lnTo>
                <a:lnTo>
                  <a:pt x="5061" y="1777"/>
                </a:lnTo>
                <a:lnTo>
                  <a:pt x="5085" y="1631"/>
                </a:lnTo>
                <a:lnTo>
                  <a:pt x="5183" y="1387"/>
                </a:lnTo>
                <a:close/>
                <a:moveTo>
                  <a:pt x="3407" y="1412"/>
                </a:moveTo>
                <a:lnTo>
                  <a:pt x="3285" y="1533"/>
                </a:lnTo>
                <a:lnTo>
                  <a:pt x="3188" y="1679"/>
                </a:lnTo>
                <a:lnTo>
                  <a:pt x="3090" y="1825"/>
                </a:lnTo>
                <a:lnTo>
                  <a:pt x="3042" y="1971"/>
                </a:lnTo>
                <a:lnTo>
                  <a:pt x="2774" y="1971"/>
                </a:lnTo>
                <a:lnTo>
                  <a:pt x="2847" y="1801"/>
                </a:lnTo>
                <a:lnTo>
                  <a:pt x="3042" y="1412"/>
                </a:lnTo>
                <a:close/>
                <a:moveTo>
                  <a:pt x="4039" y="1412"/>
                </a:moveTo>
                <a:lnTo>
                  <a:pt x="3966" y="1509"/>
                </a:lnTo>
                <a:lnTo>
                  <a:pt x="3893" y="1606"/>
                </a:lnTo>
                <a:lnTo>
                  <a:pt x="3747" y="1801"/>
                </a:lnTo>
                <a:lnTo>
                  <a:pt x="3626" y="1947"/>
                </a:lnTo>
                <a:lnTo>
                  <a:pt x="3334" y="1971"/>
                </a:lnTo>
                <a:lnTo>
                  <a:pt x="3455" y="1679"/>
                </a:lnTo>
                <a:lnTo>
                  <a:pt x="3601" y="1412"/>
                </a:lnTo>
                <a:close/>
                <a:moveTo>
                  <a:pt x="2239" y="1412"/>
                </a:moveTo>
                <a:lnTo>
                  <a:pt x="2068" y="1533"/>
                </a:lnTo>
                <a:lnTo>
                  <a:pt x="1947" y="1679"/>
                </a:lnTo>
                <a:lnTo>
                  <a:pt x="1801" y="1825"/>
                </a:lnTo>
                <a:lnTo>
                  <a:pt x="1679" y="1971"/>
                </a:lnTo>
                <a:lnTo>
                  <a:pt x="1509" y="1996"/>
                </a:lnTo>
                <a:lnTo>
                  <a:pt x="1655" y="1704"/>
                </a:lnTo>
                <a:lnTo>
                  <a:pt x="1849" y="1436"/>
                </a:lnTo>
                <a:lnTo>
                  <a:pt x="2166" y="1412"/>
                </a:lnTo>
                <a:close/>
                <a:moveTo>
                  <a:pt x="2896" y="1412"/>
                </a:moveTo>
                <a:lnTo>
                  <a:pt x="2774" y="1558"/>
                </a:lnTo>
                <a:lnTo>
                  <a:pt x="2677" y="1704"/>
                </a:lnTo>
                <a:lnTo>
                  <a:pt x="2579" y="1850"/>
                </a:lnTo>
                <a:lnTo>
                  <a:pt x="2506" y="1996"/>
                </a:lnTo>
                <a:lnTo>
                  <a:pt x="2214" y="1971"/>
                </a:lnTo>
                <a:lnTo>
                  <a:pt x="1995" y="1971"/>
                </a:lnTo>
                <a:lnTo>
                  <a:pt x="2239" y="1679"/>
                </a:lnTo>
                <a:lnTo>
                  <a:pt x="2482" y="1412"/>
                </a:lnTo>
                <a:close/>
                <a:moveTo>
                  <a:pt x="7056" y="1387"/>
                </a:moveTo>
                <a:lnTo>
                  <a:pt x="6935" y="1558"/>
                </a:lnTo>
                <a:lnTo>
                  <a:pt x="6667" y="1898"/>
                </a:lnTo>
                <a:lnTo>
                  <a:pt x="6594" y="1996"/>
                </a:lnTo>
                <a:lnTo>
                  <a:pt x="6278" y="1971"/>
                </a:lnTo>
                <a:lnTo>
                  <a:pt x="6302" y="1898"/>
                </a:lnTo>
                <a:lnTo>
                  <a:pt x="6594" y="1436"/>
                </a:lnTo>
                <a:lnTo>
                  <a:pt x="6570" y="1412"/>
                </a:lnTo>
                <a:lnTo>
                  <a:pt x="6545" y="1412"/>
                </a:lnTo>
                <a:lnTo>
                  <a:pt x="6351" y="1582"/>
                </a:lnTo>
                <a:lnTo>
                  <a:pt x="6156" y="1777"/>
                </a:lnTo>
                <a:lnTo>
                  <a:pt x="6083" y="1874"/>
                </a:lnTo>
                <a:lnTo>
                  <a:pt x="6010" y="1971"/>
                </a:lnTo>
                <a:lnTo>
                  <a:pt x="5596" y="1971"/>
                </a:lnTo>
                <a:lnTo>
                  <a:pt x="5694" y="1801"/>
                </a:lnTo>
                <a:lnTo>
                  <a:pt x="5840" y="1606"/>
                </a:lnTo>
                <a:lnTo>
                  <a:pt x="5986" y="1387"/>
                </a:lnTo>
                <a:close/>
                <a:moveTo>
                  <a:pt x="7665" y="1387"/>
                </a:moveTo>
                <a:lnTo>
                  <a:pt x="7519" y="1509"/>
                </a:lnTo>
                <a:lnTo>
                  <a:pt x="7373" y="1655"/>
                </a:lnTo>
                <a:lnTo>
                  <a:pt x="7251" y="1825"/>
                </a:lnTo>
                <a:lnTo>
                  <a:pt x="7154" y="1996"/>
                </a:lnTo>
                <a:lnTo>
                  <a:pt x="6910" y="1996"/>
                </a:lnTo>
                <a:lnTo>
                  <a:pt x="7056" y="1777"/>
                </a:lnTo>
                <a:lnTo>
                  <a:pt x="7348" y="1387"/>
                </a:lnTo>
                <a:close/>
                <a:moveTo>
                  <a:pt x="15135" y="1412"/>
                </a:moveTo>
                <a:lnTo>
                  <a:pt x="15281" y="1436"/>
                </a:lnTo>
                <a:lnTo>
                  <a:pt x="15524" y="1436"/>
                </a:lnTo>
                <a:lnTo>
                  <a:pt x="15475" y="1509"/>
                </a:lnTo>
                <a:lnTo>
                  <a:pt x="15232" y="1728"/>
                </a:lnTo>
                <a:lnTo>
                  <a:pt x="15135" y="1874"/>
                </a:lnTo>
                <a:lnTo>
                  <a:pt x="15037" y="1996"/>
                </a:lnTo>
                <a:lnTo>
                  <a:pt x="14697" y="1996"/>
                </a:lnTo>
                <a:lnTo>
                  <a:pt x="14794" y="1898"/>
                </a:lnTo>
                <a:lnTo>
                  <a:pt x="14989" y="1655"/>
                </a:lnTo>
                <a:lnTo>
                  <a:pt x="15135" y="1412"/>
                </a:lnTo>
                <a:close/>
                <a:moveTo>
                  <a:pt x="15865" y="1436"/>
                </a:moveTo>
                <a:lnTo>
                  <a:pt x="16254" y="1460"/>
                </a:lnTo>
                <a:lnTo>
                  <a:pt x="16278" y="1460"/>
                </a:lnTo>
                <a:lnTo>
                  <a:pt x="16157" y="1606"/>
                </a:lnTo>
                <a:lnTo>
                  <a:pt x="16035" y="1801"/>
                </a:lnTo>
                <a:lnTo>
                  <a:pt x="15913" y="1996"/>
                </a:lnTo>
                <a:lnTo>
                  <a:pt x="15427" y="1996"/>
                </a:lnTo>
                <a:lnTo>
                  <a:pt x="15646" y="1728"/>
                </a:lnTo>
                <a:lnTo>
                  <a:pt x="15865" y="1436"/>
                </a:lnTo>
                <a:close/>
                <a:moveTo>
                  <a:pt x="8176" y="1387"/>
                </a:moveTo>
                <a:lnTo>
                  <a:pt x="8030" y="1533"/>
                </a:lnTo>
                <a:lnTo>
                  <a:pt x="7884" y="1679"/>
                </a:lnTo>
                <a:lnTo>
                  <a:pt x="7665" y="2020"/>
                </a:lnTo>
                <a:lnTo>
                  <a:pt x="7494" y="2020"/>
                </a:lnTo>
                <a:lnTo>
                  <a:pt x="7640" y="1704"/>
                </a:lnTo>
                <a:lnTo>
                  <a:pt x="7786" y="1387"/>
                </a:lnTo>
                <a:close/>
                <a:moveTo>
                  <a:pt x="8687" y="1387"/>
                </a:moveTo>
                <a:lnTo>
                  <a:pt x="8638" y="1436"/>
                </a:lnTo>
                <a:lnTo>
                  <a:pt x="8419" y="1679"/>
                </a:lnTo>
                <a:lnTo>
                  <a:pt x="8322" y="1825"/>
                </a:lnTo>
                <a:lnTo>
                  <a:pt x="8224" y="1971"/>
                </a:lnTo>
                <a:lnTo>
                  <a:pt x="8224" y="2020"/>
                </a:lnTo>
                <a:lnTo>
                  <a:pt x="8005" y="2020"/>
                </a:lnTo>
                <a:lnTo>
                  <a:pt x="8200" y="1704"/>
                </a:lnTo>
                <a:lnTo>
                  <a:pt x="8273" y="1558"/>
                </a:lnTo>
                <a:lnTo>
                  <a:pt x="8346" y="1387"/>
                </a:lnTo>
                <a:close/>
                <a:moveTo>
                  <a:pt x="9441" y="1387"/>
                </a:moveTo>
                <a:lnTo>
                  <a:pt x="9271" y="1558"/>
                </a:lnTo>
                <a:lnTo>
                  <a:pt x="9125" y="1752"/>
                </a:lnTo>
                <a:lnTo>
                  <a:pt x="9027" y="1874"/>
                </a:lnTo>
                <a:lnTo>
                  <a:pt x="8930" y="2020"/>
                </a:lnTo>
                <a:lnTo>
                  <a:pt x="8468" y="2020"/>
                </a:lnTo>
                <a:lnTo>
                  <a:pt x="8565" y="1923"/>
                </a:lnTo>
                <a:lnTo>
                  <a:pt x="8833" y="1631"/>
                </a:lnTo>
                <a:lnTo>
                  <a:pt x="8954" y="1509"/>
                </a:lnTo>
                <a:lnTo>
                  <a:pt x="9076" y="1387"/>
                </a:lnTo>
                <a:close/>
                <a:moveTo>
                  <a:pt x="10220" y="1363"/>
                </a:moveTo>
                <a:lnTo>
                  <a:pt x="10074" y="1436"/>
                </a:lnTo>
                <a:lnTo>
                  <a:pt x="9952" y="1558"/>
                </a:lnTo>
                <a:lnTo>
                  <a:pt x="9757" y="1801"/>
                </a:lnTo>
                <a:lnTo>
                  <a:pt x="9587" y="2020"/>
                </a:lnTo>
                <a:lnTo>
                  <a:pt x="9271" y="2020"/>
                </a:lnTo>
                <a:lnTo>
                  <a:pt x="9368" y="1874"/>
                </a:lnTo>
                <a:lnTo>
                  <a:pt x="9514" y="1631"/>
                </a:lnTo>
                <a:lnTo>
                  <a:pt x="9587" y="1509"/>
                </a:lnTo>
                <a:lnTo>
                  <a:pt x="9636" y="1387"/>
                </a:lnTo>
                <a:lnTo>
                  <a:pt x="10220" y="1363"/>
                </a:lnTo>
                <a:close/>
                <a:moveTo>
                  <a:pt x="11436" y="1339"/>
                </a:moveTo>
                <a:lnTo>
                  <a:pt x="11290" y="1558"/>
                </a:lnTo>
                <a:lnTo>
                  <a:pt x="11120" y="1777"/>
                </a:lnTo>
                <a:lnTo>
                  <a:pt x="11047" y="1898"/>
                </a:lnTo>
                <a:lnTo>
                  <a:pt x="10998" y="2020"/>
                </a:lnTo>
                <a:lnTo>
                  <a:pt x="10609" y="2020"/>
                </a:lnTo>
                <a:lnTo>
                  <a:pt x="10755" y="1874"/>
                </a:lnTo>
                <a:lnTo>
                  <a:pt x="10877" y="1728"/>
                </a:lnTo>
                <a:lnTo>
                  <a:pt x="10950" y="1582"/>
                </a:lnTo>
                <a:lnTo>
                  <a:pt x="11023" y="1412"/>
                </a:lnTo>
                <a:lnTo>
                  <a:pt x="10998" y="1363"/>
                </a:lnTo>
                <a:lnTo>
                  <a:pt x="10950" y="1363"/>
                </a:lnTo>
                <a:lnTo>
                  <a:pt x="10585" y="1679"/>
                </a:lnTo>
                <a:lnTo>
                  <a:pt x="10244" y="2020"/>
                </a:lnTo>
                <a:lnTo>
                  <a:pt x="9830" y="2020"/>
                </a:lnTo>
                <a:lnTo>
                  <a:pt x="9952" y="1850"/>
                </a:lnTo>
                <a:lnTo>
                  <a:pt x="10074" y="1704"/>
                </a:lnTo>
                <a:lnTo>
                  <a:pt x="10195" y="1533"/>
                </a:lnTo>
                <a:lnTo>
                  <a:pt x="10317" y="1363"/>
                </a:lnTo>
                <a:lnTo>
                  <a:pt x="11436" y="1339"/>
                </a:lnTo>
                <a:close/>
                <a:moveTo>
                  <a:pt x="11996" y="1339"/>
                </a:moveTo>
                <a:lnTo>
                  <a:pt x="11874" y="1485"/>
                </a:lnTo>
                <a:lnTo>
                  <a:pt x="11777" y="1655"/>
                </a:lnTo>
                <a:lnTo>
                  <a:pt x="11704" y="1850"/>
                </a:lnTo>
                <a:lnTo>
                  <a:pt x="11680" y="2020"/>
                </a:lnTo>
                <a:lnTo>
                  <a:pt x="11290" y="2020"/>
                </a:lnTo>
                <a:lnTo>
                  <a:pt x="11388" y="1850"/>
                </a:lnTo>
                <a:lnTo>
                  <a:pt x="11485" y="1679"/>
                </a:lnTo>
                <a:lnTo>
                  <a:pt x="11558" y="1509"/>
                </a:lnTo>
                <a:lnTo>
                  <a:pt x="11631" y="1339"/>
                </a:lnTo>
                <a:close/>
                <a:moveTo>
                  <a:pt x="12993" y="1314"/>
                </a:moveTo>
                <a:lnTo>
                  <a:pt x="12823" y="1485"/>
                </a:lnTo>
                <a:lnTo>
                  <a:pt x="12653" y="1655"/>
                </a:lnTo>
                <a:lnTo>
                  <a:pt x="12507" y="1801"/>
                </a:lnTo>
                <a:lnTo>
                  <a:pt x="12434" y="1898"/>
                </a:lnTo>
                <a:lnTo>
                  <a:pt x="12385" y="2020"/>
                </a:lnTo>
                <a:lnTo>
                  <a:pt x="11972" y="2020"/>
                </a:lnTo>
                <a:lnTo>
                  <a:pt x="12045" y="1801"/>
                </a:lnTo>
                <a:lnTo>
                  <a:pt x="12166" y="1582"/>
                </a:lnTo>
                <a:lnTo>
                  <a:pt x="12312" y="1314"/>
                </a:lnTo>
                <a:close/>
                <a:moveTo>
                  <a:pt x="13115" y="1314"/>
                </a:moveTo>
                <a:lnTo>
                  <a:pt x="13602" y="1339"/>
                </a:lnTo>
                <a:lnTo>
                  <a:pt x="13407" y="1582"/>
                </a:lnTo>
                <a:lnTo>
                  <a:pt x="13261" y="1777"/>
                </a:lnTo>
                <a:lnTo>
                  <a:pt x="13188" y="1898"/>
                </a:lnTo>
                <a:lnTo>
                  <a:pt x="13139" y="2020"/>
                </a:lnTo>
                <a:lnTo>
                  <a:pt x="12677" y="2020"/>
                </a:lnTo>
                <a:lnTo>
                  <a:pt x="12775" y="1825"/>
                </a:lnTo>
                <a:lnTo>
                  <a:pt x="13115" y="1314"/>
                </a:lnTo>
                <a:close/>
                <a:moveTo>
                  <a:pt x="13796" y="1339"/>
                </a:moveTo>
                <a:lnTo>
                  <a:pt x="14137" y="1363"/>
                </a:lnTo>
                <a:lnTo>
                  <a:pt x="13894" y="1631"/>
                </a:lnTo>
                <a:lnTo>
                  <a:pt x="13748" y="1801"/>
                </a:lnTo>
                <a:lnTo>
                  <a:pt x="13699" y="1898"/>
                </a:lnTo>
                <a:lnTo>
                  <a:pt x="13675" y="2020"/>
                </a:lnTo>
                <a:lnTo>
                  <a:pt x="13431" y="2020"/>
                </a:lnTo>
                <a:lnTo>
                  <a:pt x="13553" y="1752"/>
                </a:lnTo>
                <a:lnTo>
                  <a:pt x="13796" y="1339"/>
                </a:lnTo>
                <a:close/>
                <a:moveTo>
                  <a:pt x="14259" y="1387"/>
                </a:moveTo>
                <a:lnTo>
                  <a:pt x="15013" y="1412"/>
                </a:lnTo>
                <a:lnTo>
                  <a:pt x="14794" y="1606"/>
                </a:lnTo>
                <a:lnTo>
                  <a:pt x="14599" y="1801"/>
                </a:lnTo>
                <a:lnTo>
                  <a:pt x="14502" y="1898"/>
                </a:lnTo>
                <a:lnTo>
                  <a:pt x="14405" y="2020"/>
                </a:lnTo>
                <a:lnTo>
                  <a:pt x="13918" y="2020"/>
                </a:lnTo>
                <a:lnTo>
                  <a:pt x="14015" y="1850"/>
                </a:lnTo>
                <a:lnTo>
                  <a:pt x="14088" y="1704"/>
                </a:lnTo>
                <a:lnTo>
                  <a:pt x="14259" y="1387"/>
                </a:lnTo>
                <a:close/>
                <a:moveTo>
                  <a:pt x="16643" y="1412"/>
                </a:moveTo>
                <a:lnTo>
                  <a:pt x="16789" y="1436"/>
                </a:lnTo>
                <a:lnTo>
                  <a:pt x="16838" y="1460"/>
                </a:lnTo>
                <a:lnTo>
                  <a:pt x="16911" y="1485"/>
                </a:lnTo>
                <a:lnTo>
                  <a:pt x="16643" y="1679"/>
                </a:lnTo>
                <a:lnTo>
                  <a:pt x="16424" y="1898"/>
                </a:lnTo>
                <a:lnTo>
                  <a:pt x="16278" y="2044"/>
                </a:lnTo>
                <a:lnTo>
                  <a:pt x="16230" y="2020"/>
                </a:lnTo>
                <a:lnTo>
                  <a:pt x="16157" y="1996"/>
                </a:lnTo>
                <a:lnTo>
                  <a:pt x="16303" y="1728"/>
                </a:lnTo>
                <a:lnTo>
                  <a:pt x="16497" y="1436"/>
                </a:lnTo>
                <a:lnTo>
                  <a:pt x="16643" y="1412"/>
                </a:lnTo>
                <a:close/>
                <a:moveTo>
                  <a:pt x="389" y="1387"/>
                </a:moveTo>
                <a:lnTo>
                  <a:pt x="657" y="1436"/>
                </a:lnTo>
                <a:lnTo>
                  <a:pt x="973" y="1460"/>
                </a:lnTo>
                <a:lnTo>
                  <a:pt x="803" y="1606"/>
                </a:lnTo>
                <a:lnTo>
                  <a:pt x="657" y="1752"/>
                </a:lnTo>
                <a:lnTo>
                  <a:pt x="535" y="1923"/>
                </a:lnTo>
                <a:lnTo>
                  <a:pt x="487" y="1996"/>
                </a:lnTo>
                <a:lnTo>
                  <a:pt x="438" y="2069"/>
                </a:lnTo>
                <a:lnTo>
                  <a:pt x="438" y="1679"/>
                </a:lnTo>
                <a:lnTo>
                  <a:pt x="389" y="1387"/>
                </a:lnTo>
                <a:close/>
                <a:moveTo>
                  <a:pt x="1655" y="1436"/>
                </a:moveTo>
                <a:lnTo>
                  <a:pt x="1509" y="1558"/>
                </a:lnTo>
                <a:lnTo>
                  <a:pt x="1363" y="1728"/>
                </a:lnTo>
                <a:lnTo>
                  <a:pt x="1241" y="1898"/>
                </a:lnTo>
                <a:lnTo>
                  <a:pt x="1168" y="2093"/>
                </a:lnTo>
                <a:lnTo>
                  <a:pt x="1144" y="2093"/>
                </a:lnTo>
                <a:lnTo>
                  <a:pt x="1095" y="2142"/>
                </a:lnTo>
                <a:lnTo>
                  <a:pt x="1071" y="2190"/>
                </a:lnTo>
                <a:lnTo>
                  <a:pt x="1071" y="2239"/>
                </a:lnTo>
                <a:lnTo>
                  <a:pt x="1071" y="2288"/>
                </a:lnTo>
                <a:lnTo>
                  <a:pt x="1071" y="2409"/>
                </a:lnTo>
                <a:lnTo>
                  <a:pt x="1046" y="2409"/>
                </a:lnTo>
                <a:lnTo>
                  <a:pt x="925" y="2458"/>
                </a:lnTo>
                <a:lnTo>
                  <a:pt x="827" y="2531"/>
                </a:lnTo>
                <a:lnTo>
                  <a:pt x="633" y="2726"/>
                </a:lnTo>
                <a:lnTo>
                  <a:pt x="462" y="2872"/>
                </a:lnTo>
                <a:lnTo>
                  <a:pt x="462" y="2677"/>
                </a:lnTo>
                <a:lnTo>
                  <a:pt x="438" y="2263"/>
                </a:lnTo>
                <a:lnTo>
                  <a:pt x="462" y="2263"/>
                </a:lnTo>
                <a:lnTo>
                  <a:pt x="608" y="2215"/>
                </a:lnTo>
                <a:lnTo>
                  <a:pt x="657" y="2166"/>
                </a:lnTo>
                <a:lnTo>
                  <a:pt x="730" y="2117"/>
                </a:lnTo>
                <a:lnTo>
                  <a:pt x="973" y="1850"/>
                </a:lnTo>
                <a:lnTo>
                  <a:pt x="1168" y="1655"/>
                </a:lnTo>
                <a:lnTo>
                  <a:pt x="1387" y="1460"/>
                </a:lnTo>
                <a:lnTo>
                  <a:pt x="1655" y="1436"/>
                </a:lnTo>
                <a:close/>
                <a:moveTo>
                  <a:pt x="16935" y="1631"/>
                </a:moveTo>
                <a:lnTo>
                  <a:pt x="16960" y="1947"/>
                </a:lnTo>
                <a:lnTo>
                  <a:pt x="16960" y="2239"/>
                </a:lnTo>
                <a:lnTo>
                  <a:pt x="16935" y="2847"/>
                </a:lnTo>
                <a:lnTo>
                  <a:pt x="16814" y="2920"/>
                </a:lnTo>
                <a:lnTo>
                  <a:pt x="16692" y="2993"/>
                </a:lnTo>
                <a:lnTo>
                  <a:pt x="16473" y="3188"/>
                </a:lnTo>
                <a:lnTo>
                  <a:pt x="16376" y="3310"/>
                </a:lnTo>
                <a:lnTo>
                  <a:pt x="16424" y="2872"/>
                </a:lnTo>
                <a:lnTo>
                  <a:pt x="16619" y="2726"/>
                </a:lnTo>
                <a:lnTo>
                  <a:pt x="16765" y="2628"/>
                </a:lnTo>
                <a:lnTo>
                  <a:pt x="16838" y="2580"/>
                </a:lnTo>
                <a:lnTo>
                  <a:pt x="16911" y="2507"/>
                </a:lnTo>
                <a:lnTo>
                  <a:pt x="16911" y="2482"/>
                </a:lnTo>
                <a:lnTo>
                  <a:pt x="16911" y="2434"/>
                </a:lnTo>
                <a:lnTo>
                  <a:pt x="16887" y="2409"/>
                </a:lnTo>
                <a:lnTo>
                  <a:pt x="16838" y="2385"/>
                </a:lnTo>
                <a:lnTo>
                  <a:pt x="16765" y="2409"/>
                </a:lnTo>
                <a:lnTo>
                  <a:pt x="16692" y="2458"/>
                </a:lnTo>
                <a:lnTo>
                  <a:pt x="16570" y="2580"/>
                </a:lnTo>
                <a:lnTo>
                  <a:pt x="16400" y="2701"/>
                </a:lnTo>
                <a:lnTo>
                  <a:pt x="16376" y="2555"/>
                </a:lnTo>
                <a:lnTo>
                  <a:pt x="16327" y="2434"/>
                </a:lnTo>
                <a:lnTo>
                  <a:pt x="16424" y="2361"/>
                </a:lnTo>
                <a:lnTo>
                  <a:pt x="16497" y="2239"/>
                </a:lnTo>
                <a:lnTo>
                  <a:pt x="16643" y="2020"/>
                </a:lnTo>
                <a:lnTo>
                  <a:pt x="16935" y="1631"/>
                </a:lnTo>
                <a:close/>
                <a:moveTo>
                  <a:pt x="1022" y="2896"/>
                </a:moveTo>
                <a:lnTo>
                  <a:pt x="998" y="3237"/>
                </a:lnTo>
                <a:lnTo>
                  <a:pt x="900" y="3310"/>
                </a:lnTo>
                <a:lnTo>
                  <a:pt x="803" y="3407"/>
                </a:lnTo>
                <a:lnTo>
                  <a:pt x="657" y="3675"/>
                </a:lnTo>
                <a:lnTo>
                  <a:pt x="511" y="3966"/>
                </a:lnTo>
                <a:lnTo>
                  <a:pt x="487" y="3310"/>
                </a:lnTo>
                <a:lnTo>
                  <a:pt x="608" y="3261"/>
                </a:lnTo>
                <a:lnTo>
                  <a:pt x="706" y="3188"/>
                </a:lnTo>
                <a:lnTo>
                  <a:pt x="900" y="3018"/>
                </a:lnTo>
                <a:lnTo>
                  <a:pt x="1022" y="2896"/>
                </a:lnTo>
                <a:close/>
                <a:moveTo>
                  <a:pt x="16935" y="3139"/>
                </a:moveTo>
                <a:lnTo>
                  <a:pt x="16935" y="3504"/>
                </a:lnTo>
                <a:lnTo>
                  <a:pt x="16789" y="3577"/>
                </a:lnTo>
                <a:lnTo>
                  <a:pt x="16668" y="3675"/>
                </a:lnTo>
                <a:lnTo>
                  <a:pt x="16449" y="3893"/>
                </a:lnTo>
                <a:lnTo>
                  <a:pt x="16376" y="3991"/>
                </a:lnTo>
                <a:lnTo>
                  <a:pt x="16376" y="3723"/>
                </a:lnTo>
                <a:lnTo>
                  <a:pt x="16400" y="3675"/>
                </a:lnTo>
                <a:lnTo>
                  <a:pt x="16619" y="3407"/>
                </a:lnTo>
                <a:lnTo>
                  <a:pt x="16741" y="3310"/>
                </a:lnTo>
                <a:lnTo>
                  <a:pt x="16838" y="3212"/>
                </a:lnTo>
                <a:lnTo>
                  <a:pt x="16935" y="3139"/>
                </a:lnTo>
                <a:close/>
                <a:moveTo>
                  <a:pt x="16935" y="3723"/>
                </a:moveTo>
                <a:lnTo>
                  <a:pt x="16935" y="4258"/>
                </a:lnTo>
                <a:lnTo>
                  <a:pt x="16546" y="4599"/>
                </a:lnTo>
                <a:lnTo>
                  <a:pt x="16424" y="4721"/>
                </a:lnTo>
                <a:lnTo>
                  <a:pt x="16400" y="4429"/>
                </a:lnTo>
                <a:lnTo>
                  <a:pt x="16522" y="4210"/>
                </a:lnTo>
                <a:lnTo>
                  <a:pt x="16643" y="4015"/>
                </a:lnTo>
                <a:lnTo>
                  <a:pt x="16935" y="3723"/>
                </a:lnTo>
                <a:close/>
                <a:moveTo>
                  <a:pt x="998" y="3553"/>
                </a:moveTo>
                <a:lnTo>
                  <a:pt x="973" y="4210"/>
                </a:lnTo>
                <a:lnTo>
                  <a:pt x="949" y="4234"/>
                </a:lnTo>
                <a:lnTo>
                  <a:pt x="803" y="4429"/>
                </a:lnTo>
                <a:lnTo>
                  <a:pt x="657" y="4623"/>
                </a:lnTo>
                <a:lnTo>
                  <a:pt x="535" y="4769"/>
                </a:lnTo>
                <a:lnTo>
                  <a:pt x="535" y="4234"/>
                </a:lnTo>
                <a:lnTo>
                  <a:pt x="681" y="4039"/>
                </a:lnTo>
                <a:lnTo>
                  <a:pt x="803" y="3845"/>
                </a:lnTo>
                <a:lnTo>
                  <a:pt x="998" y="3553"/>
                </a:lnTo>
                <a:close/>
                <a:moveTo>
                  <a:pt x="16935" y="4599"/>
                </a:moveTo>
                <a:lnTo>
                  <a:pt x="16911" y="5256"/>
                </a:lnTo>
                <a:lnTo>
                  <a:pt x="16668" y="5426"/>
                </a:lnTo>
                <a:lnTo>
                  <a:pt x="16570" y="5524"/>
                </a:lnTo>
                <a:lnTo>
                  <a:pt x="16449" y="5621"/>
                </a:lnTo>
                <a:lnTo>
                  <a:pt x="16424" y="5670"/>
                </a:lnTo>
                <a:lnTo>
                  <a:pt x="16424" y="5207"/>
                </a:lnTo>
                <a:lnTo>
                  <a:pt x="16570" y="5037"/>
                </a:lnTo>
                <a:lnTo>
                  <a:pt x="16692" y="4891"/>
                </a:lnTo>
                <a:lnTo>
                  <a:pt x="16814" y="4745"/>
                </a:lnTo>
                <a:lnTo>
                  <a:pt x="16935" y="4599"/>
                </a:lnTo>
                <a:close/>
                <a:moveTo>
                  <a:pt x="973" y="4696"/>
                </a:moveTo>
                <a:lnTo>
                  <a:pt x="973" y="5280"/>
                </a:lnTo>
                <a:lnTo>
                  <a:pt x="730" y="5475"/>
                </a:lnTo>
                <a:lnTo>
                  <a:pt x="633" y="5597"/>
                </a:lnTo>
                <a:lnTo>
                  <a:pt x="535" y="5718"/>
                </a:lnTo>
                <a:lnTo>
                  <a:pt x="535" y="5159"/>
                </a:lnTo>
                <a:lnTo>
                  <a:pt x="584" y="5134"/>
                </a:lnTo>
                <a:lnTo>
                  <a:pt x="754" y="4964"/>
                </a:lnTo>
                <a:lnTo>
                  <a:pt x="900" y="4794"/>
                </a:lnTo>
                <a:lnTo>
                  <a:pt x="973" y="4696"/>
                </a:lnTo>
                <a:close/>
                <a:moveTo>
                  <a:pt x="16911" y="5378"/>
                </a:moveTo>
                <a:lnTo>
                  <a:pt x="16911" y="5962"/>
                </a:lnTo>
                <a:lnTo>
                  <a:pt x="16911" y="6132"/>
                </a:lnTo>
                <a:lnTo>
                  <a:pt x="16789" y="6181"/>
                </a:lnTo>
                <a:lnTo>
                  <a:pt x="16643" y="6278"/>
                </a:lnTo>
                <a:lnTo>
                  <a:pt x="16424" y="6473"/>
                </a:lnTo>
                <a:lnTo>
                  <a:pt x="16424" y="6108"/>
                </a:lnTo>
                <a:lnTo>
                  <a:pt x="16570" y="5937"/>
                </a:lnTo>
                <a:lnTo>
                  <a:pt x="16911" y="5378"/>
                </a:lnTo>
                <a:close/>
                <a:moveTo>
                  <a:pt x="973" y="5670"/>
                </a:moveTo>
                <a:lnTo>
                  <a:pt x="973" y="6156"/>
                </a:lnTo>
                <a:lnTo>
                  <a:pt x="876" y="6229"/>
                </a:lnTo>
                <a:lnTo>
                  <a:pt x="779" y="6278"/>
                </a:lnTo>
                <a:lnTo>
                  <a:pt x="633" y="6448"/>
                </a:lnTo>
                <a:lnTo>
                  <a:pt x="511" y="6619"/>
                </a:lnTo>
                <a:lnTo>
                  <a:pt x="511" y="6181"/>
                </a:lnTo>
                <a:lnTo>
                  <a:pt x="973" y="5670"/>
                </a:lnTo>
                <a:close/>
                <a:moveTo>
                  <a:pt x="16911" y="6351"/>
                </a:moveTo>
                <a:lnTo>
                  <a:pt x="16911" y="6765"/>
                </a:lnTo>
                <a:lnTo>
                  <a:pt x="16668" y="6935"/>
                </a:lnTo>
                <a:lnTo>
                  <a:pt x="16570" y="7032"/>
                </a:lnTo>
                <a:lnTo>
                  <a:pt x="16449" y="7130"/>
                </a:lnTo>
                <a:lnTo>
                  <a:pt x="16400" y="7203"/>
                </a:lnTo>
                <a:lnTo>
                  <a:pt x="16400" y="6838"/>
                </a:lnTo>
                <a:lnTo>
                  <a:pt x="16424" y="6813"/>
                </a:lnTo>
                <a:lnTo>
                  <a:pt x="16643" y="6594"/>
                </a:lnTo>
                <a:lnTo>
                  <a:pt x="16911" y="6351"/>
                </a:lnTo>
                <a:close/>
                <a:moveTo>
                  <a:pt x="949" y="6619"/>
                </a:moveTo>
                <a:lnTo>
                  <a:pt x="949" y="6789"/>
                </a:lnTo>
                <a:lnTo>
                  <a:pt x="949" y="7178"/>
                </a:lnTo>
                <a:lnTo>
                  <a:pt x="827" y="7227"/>
                </a:lnTo>
                <a:lnTo>
                  <a:pt x="706" y="7324"/>
                </a:lnTo>
                <a:lnTo>
                  <a:pt x="584" y="7446"/>
                </a:lnTo>
                <a:lnTo>
                  <a:pt x="487" y="7568"/>
                </a:lnTo>
                <a:lnTo>
                  <a:pt x="487" y="7130"/>
                </a:lnTo>
                <a:lnTo>
                  <a:pt x="584" y="7057"/>
                </a:lnTo>
                <a:lnTo>
                  <a:pt x="681" y="6959"/>
                </a:lnTo>
                <a:lnTo>
                  <a:pt x="852" y="6740"/>
                </a:lnTo>
                <a:lnTo>
                  <a:pt x="949" y="6619"/>
                </a:lnTo>
                <a:close/>
                <a:moveTo>
                  <a:pt x="16911" y="6886"/>
                </a:moveTo>
                <a:lnTo>
                  <a:pt x="16935" y="7519"/>
                </a:lnTo>
                <a:lnTo>
                  <a:pt x="16814" y="7616"/>
                </a:lnTo>
                <a:lnTo>
                  <a:pt x="16668" y="7714"/>
                </a:lnTo>
                <a:lnTo>
                  <a:pt x="16546" y="7835"/>
                </a:lnTo>
                <a:lnTo>
                  <a:pt x="16449" y="7957"/>
                </a:lnTo>
                <a:lnTo>
                  <a:pt x="16376" y="8030"/>
                </a:lnTo>
                <a:lnTo>
                  <a:pt x="16376" y="7665"/>
                </a:lnTo>
                <a:lnTo>
                  <a:pt x="16522" y="7495"/>
                </a:lnTo>
                <a:lnTo>
                  <a:pt x="16619" y="7324"/>
                </a:lnTo>
                <a:lnTo>
                  <a:pt x="16789" y="7105"/>
                </a:lnTo>
                <a:lnTo>
                  <a:pt x="16911" y="6886"/>
                </a:lnTo>
                <a:close/>
                <a:moveTo>
                  <a:pt x="949" y="7422"/>
                </a:moveTo>
                <a:lnTo>
                  <a:pt x="973" y="8006"/>
                </a:lnTo>
                <a:lnTo>
                  <a:pt x="852" y="8054"/>
                </a:lnTo>
                <a:lnTo>
                  <a:pt x="754" y="8103"/>
                </a:lnTo>
                <a:lnTo>
                  <a:pt x="560" y="8273"/>
                </a:lnTo>
                <a:lnTo>
                  <a:pt x="462" y="8371"/>
                </a:lnTo>
                <a:lnTo>
                  <a:pt x="462" y="7957"/>
                </a:lnTo>
                <a:lnTo>
                  <a:pt x="535" y="7957"/>
                </a:lnTo>
                <a:lnTo>
                  <a:pt x="584" y="7933"/>
                </a:lnTo>
                <a:lnTo>
                  <a:pt x="608" y="7884"/>
                </a:lnTo>
                <a:lnTo>
                  <a:pt x="730" y="7714"/>
                </a:lnTo>
                <a:lnTo>
                  <a:pt x="852" y="7543"/>
                </a:lnTo>
                <a:lnTo>
                  <a:pt x="949" y="7422"/>
                </a:lnTo>
                <a:close/>
                <a:moveTo>
                  <a:pt x="16935" y="7714"/>
                </a:moveTo>
                <a:lnTo>
                  <a:pt x="16935" y="8419"/>
                </a:lnTo>
                <a:lnTo>
                  <a:pt x="16716" y="8541"/>
                </a:lnTo>
                <a:lnTo>
                  <a:pt x="16497" y="8711"/>
                </a:lnTo>
                <a:lnTo>
                  <a:pt x="16351" y="8857"/>
                </a:lnTo>
                <a:lnTo>
                  <a:pt x="16376" y="8444"/>
                </a:lnTo>
                <a:lnTo>
                  <a:pt x="16449" y="8371"/>
                </a:lnTo>
                <a:lnTo>
                  <a:pt x="16522" y="8273"/>
                </a:lnTo>
                <a:lnTo>
                  <a:pt x="16668" y="8079"/>
                </a:lnTo>
                <a:lnTo>
                  <a:pt x="16862" y="7835"/>
                </a:lnTo>
                <a:lnTo>
                  <a:pt x="16935" y="7714"/>
                </a:lnTo>
                <a:close/>
                <a:moveTo>
                  <a:pt x="13042" y="3869"/>
                </a:moveTo>
                <a:lnTo>
                  <a:pt x="12872" y="3893"/>
                </a:lnTo>
                <a:lnTo>
                  <a:pt x="12702" y="3918"/>
                </a:lnTo>
                <a:lnTo>
                  <a:pt x="12239" y="3966"/>
                </a:lnTo>
                <a:lnTo>
                  <a:pt x="11777" y="3991"/>
                </a:lnTo>
                <a:lnTo>
                  <a:pt x="11388" y="3991"/>
                </a:lnTo>
                <a:lnTo>
                  <a:pt x="10974" y="3966"/>
                </a:lnTo>
                <a:lnTo>
                  <a:pt x="10755" y="3966"/>
                </a:lnTo>
                <a:lnTo>
                  <a:pt x="10560" y="4015"/>
                </a:lnTo>
                <a:lnTo>
                  <a:pt x="10366" y="4064"/>
                </a:lnTo>
                <a:lnTo>
                  <a:pt x="10220" y="4137"/>
                </a:lnTo>
                <a:lnTo>
                  <a:pt x="10171" y="4185"/>
                </a:lnTo>
                <a:lnTo>
                  <a:pt x="10122" y="4258"/>
                </a:lnTo>
                <a:lnTo>
                  <a:pt x="10147" y="4331"/>
                </a:lnTo>
                <a:lnTo>
                  <a:pt x="10171" y="4404"/>
                </a:lnTo>
                <a:lnTo>
                  <a:pt x="10341" y="4502"/>
                </a:lnTo>
                <a:lnTo>
                  <a:pt x="10536" y="4575"/>
                </a:lnTo>
                <a:lnTo>
                  <a:pt x="10731" y="4599"/>
                </a:lnTo>
                <a:lnTo>
                  <a:pt x="10950" y="4623"/>
                </a:lnTo>
                <a:lnTo>
                  <a:pt x="12142" y="4623"/>
                </a:lnTo>
                <a:lnTo>
                  <a:pt x="12580" y="4599"/>
                </a:lnTo>
                <a:lnTo>
                  <a:pt x="12458" y="4745"/>
                </a:lnTo>
                <a:lnTo>
                  <a:pt x="12312" y="4867"/>
                </a:lnTo>
                <a:lnTo>
                  <a:pt x="12020" y="5110"/>
                </a:lnTo>
                <a:lnTo>
                  <a:pt x="11461" y="5548"/>
                </a:lnTo>
                <a:lnTo>
                  <a:pt x="10901" y="5986"/>
                </a:lnTo>
                <a:lnTo>
                  <a:pt x="10633" y="6205"/>
                </a:lnTo>
                <a:lnTo>
                  <a:pt x="10366" y="6473"/>
                </a:lnTo>
                <a:lnTo>
                  <a:pt x="9879" y="7008"/>
                </a:lnTo>
                <a:lnTo>
                  <a:pt x="9392" y="7568"/>
                </a:lnTo>
                <a:lnTo>
                  <a:pt x="9149" y="7835"/>
                </a:lnTo>
                <a:lnTo>
                  <a:pt x="8881" y="8079"/>
                </a:lnTo>
                <a:lnTo>
                  <a:pt x="8760" y="7957"/>
                </a:lnTo>
                <a:lnTo>
                  <a:pt x="8614" y="7860"/>
                </a:lnTo>
                <a:lnTo>
                  <a:pt x="8346" y="7665"/>
                </a:lnTo>
                <a:lnTo>
                  <a:pt x="7957" y="7324"/>
                </a:lnTo>
                <a:lnTo>
                  <a:pt x="7567" y="6959"/>
                </a:lnTo>
                <a:lnTo>
                  <a:pt x="7300" y="6692"/>
                </a:lnTo>
                <a:lnTo>
                  <a:pt x="7008" y="6424"/>
                </a:lnTo>
                <a:lnTo>
                  <a:pt x="6837" y="6302"/>
                </a:lnTo>
                <a:lnTo>
                  <a:pt x="6667" y="6205"/>
                </a:lnTo>
                <a:lnTo>
                  <a:pt x="6497" y="6132"/>
                </a:lnTo>
                <a:lnTo>
                  <a:pt x="6302" y="6083"/>
                </a:lnTo>
                <a:lnTo>
                  <a:pt x="6253" y="6059"/>
                </a:lnTo>
                <a:lnTo>
                  <a:pt x="6107" y="6059"/>
                </a:lnTo>
                <a:lnTo>
                  <a:pt x="6034" y="6108"/>
                </a:lnTo>
                <a:lnTo>
                  <a:pt x="5864" y="6205"/>
                </a:lnTo>
                <a:lnTo>
                  <a:pt x="5718" y="6351"/>
                </a:lnTo>
                <a:lnTo>
                  <a:pt x="5450" y="6643"/>
                </a:lnTo>
                <a:lnTo>
                  <a:pt x="5207" y="6984"/>
                </a:lnTo>
                <a:lnTo>
                  <a:pt x="4964" y="7300"/>
                </a:lnTo>
                <a:lnTo>
                  <a:pt x="4818" y="7519"/>
                </a:lnTo>
                <a:lnTo>
                  <a:pt x="4623" y="7714"/>
                </a:lnTo>
                <a:lnTo>
                  <a:pt x="4258" y="8079"/>
                </a:lnTo>
                <a:lnTo>
                  <a:pt x="3918" y="8468"/>
                </a:lnTo>
                <a:lnTo>
                  <a:pt x="3747" y="8687"/>
                </a:lnTo>
                <a:lnTo>
                  <a:pt x="3626" y="8906"/>
                </a:lnTo>
                <a:lnTo>
                  <a:pt x="3601" y="8955"/>
                </a:lnTo>
                <a:lnTo>
                  <a:pt x="3601" y="9003"/>
                </a:lnTo>
                <a:lnTo>
                  <a:pt x="3626" y="9052"/>
                </a:lnTo>
                <a:lnTo>
                  <a:pt x="3650" y="9101"/>
                </a:lnTo>
                <a:lnTo>
                  <a:pt x="3699" y="9125"/>
                </a:lnTo>
                <a:lnTo>
                  <a:pt x="3747" y="9149"/>
                </a:lnTo>
                <a:lnTo>
                  <a:pt x="3796" y="9149"/>
                </a:lnTo>
                <a:lnTo>
                  <a:pt x="3869" y="9125"/>
                </a:lnTo>
                <a:lnTo>
                  <a:pt x="4064" y="9028"/>
                </a:lnTo>
                <a:lnTo>
                  <a:pt x="4283" y="8857"/>
                </a:lnTo>
                <a:lnTo>
                  <a:pt x="4477" y="8687"/>
                </a:lnTo>
                <a:lnTo>
                  <a:pt x="4672" y="8492"/>
                </a:lnTo>
                <a:lnTo>
                  <a:pt x="5037" y="8103"/>
                </a:lnTo>
                <a:lnTo>
                  <a:pt x="5353" y="7689"/>
                </a:lnTo>
                <a:lnTo>
                  <a:pt x="5669" y="7276"/>
                </a:lnTo>
                <a:lnTo>
                  <a:pt x="6010" y="6838"/>
                </a:lnTo>
                <a:lnTo>
                  <a:pt x="6156" y="6716"/>
                </a:lnTo>
                <a:lnTo>
                  <a:pt x="6302" y="6594"/>
                </a:lnTo>
                <a:lnTo>
                  <a:pt x="6594" y="6838"/>
                </a:lnTo>
                <a:lnTo>
                  <a:pt x="6910" y="7105"/>
                </a:lnTo>
                <a:lnTo>
                  <a:pt x="7470" y="7665"/>
                </a:lnTo>
                <a:lnTo>
                  <a:pt x="7762" y="7933"/>
                </a:lnTo>
                <a:lnTo>
                  <a:pt x="8078" y="8249"/>
                </a:lnTo>
                <a:lnTo>
                  <a:pt x="8249" y="8395"/>
                </a:lnTo>
                <a:lnTo>
                  <a:pt x="8443" y="8492"/>
                </a:lnTo>
                <a:lnTo>
                  <a:pt x="8614" y="8565"/>
                </a:lnTo>
                <a:lnTo>
                  <a:pt x="8808" y="8590"/>
                </a:lnTo>
                <a:lnTo>
                  <a:pt x="8906" y="8565"/>
                </a:lnTo>
                <a:lnTo>
                  <a:pt x="8979" y="8590"/>
                </a:lnTo>
                <a:lnTo>
                  <a:pt x="9076" y="8541"/>
                </a:lnTo>
                <a:lnTo>
                  <a:pt x="9392" y="8298"/>
                </a:lnTo>
                <a:lnTo>
                  <a:pt x="9684" y="8006"/>
                </a:lnTo>
                <a:lnTo>
                  <a:pt x="10244" y="7422"/>
                </a:lnTo>
                <a:lnTo>
                  <a:pt x="10779" y="6838"/>
                </a:lnTo>
                <a:lnTo>
                  <a:pt x="11071" y="6570"/>
                </a:lnTo>
                <a:lnTo>
                  <a:pt x="11388" y="6302"/>
                </a:lnTo>
                <a:lnTo>
                  <a:pt x="11996" y="5840"/>
                </a:lnTo>
                <a:lnTo>
                  <a:pt x="12604" y="5353"/>
                </a:lnTo>
                <a:lnTo>
                  <a:pt x="12847" y="5134"/>
                </a:lnTo>
                <a:lnTo>
                  <a:pt x="13066" y="4915"/>
                </a:lnTo>
                <a:lnTo>
                  <a:pt x="13139" y="5743"/>
                </a:lnTo>
                <a:lnTo>
                  <a:pt x="13115" y="6059"/>
                </a:lnTo>
                <a:lnTo>
                  <a:pt x="13091" y="6448"/>
                </a:lnTo>
                <a:lnTo>
                  <a:pt x="13091" y="6643"/>
                </a:lnTo>
                <a:lnTo>
                  <a:pt x="13115" y="6813"/>
                </a:lnTo>
                <a:lnTo>
                  <a:pt x="13164" y="6984"/>
                </a:lnTo>
                <a:lnTo>
                  <a:pt x="13261" y="7105"/>
                </a:lnTo>
                <a:lnTo>
                  <a:pt x="13310" y="7130"/>
                </a:lnTo>
                <a:lnTo>
                  <a:pt x="13383" y="7154"/>
                </a:lnTo>
                <a:lnTo>
                  <a:pt x="13456" y="7154"/>
                </a:lnTo>
                <a:lnTo>
                  <a:pt x="13504" y="7130"/>
                </a:lnTo>
                <a:lnTo>
                  <a:pt x="13626" y="7032"/>
                </a:lnTo>
                <a:lnTo>
                  <a:pt x="13699" y="6886"/>
                </a:lnTo>
                <a:lnTo>
                  <a:pt x="13723" y="6716"/>
                </a:lnTo>
                <a:lnTo>
                  <a:pt x="13748" y="6546"/>
                </a:lnTo>
                <a:lnTo>
                  <a:pt x="13723" y="6181"/>
                </a:lnTo>
                <a:lnTo>
                  <a:pt x="13699" y="5889"/>
                </a:lnTo>
                <a:lnTo>
                  <a:pt x="13675" y="5086"/>
                </a:lnTo>
                <a:lnTo>
                  <a:pt x="13650" y="4672"/>
                </a:lnTo>
                <a:lnTo>
                  <a:pt x="13602" y="4477"/>
                </a:lnTo>
                <a:lnTo>
                  <a:pt x="13529" y="4307"/>
                </a:lnTo>
                <a:lnTo>
                  <a:pt x="13504" y="4258"/>
                </a:lnTo>
                <a:lnTo>
                  <a:pt x="13456" y="4210"/>
                </a:lnTo>
                <a:lnTo>
                  <a:pt x="13456" y="4137"/>
                </a:lnTo>
                <a:lnTo>
                  <a:pt x="13456" y="4064"/>
                </a:lnTo>
                <a:lnTo>
                  <a:pt x="13407" y="4015"/>
                </a:lnTo>
                <a:lnTo>
                  <a:pt x="13358" y="3966"/>
                </a:lnTo>
                <a:lnTo>
                  <a:pt x="13285" y="3918"/>
                </a:lnTo>
                <a:lnTo>
                  <a:pt x="13188" y="3893"/>
                </a:lnTo>
                <a:lnTo>
                  <a:pt x="13042" y="3869"/>
                </a:lnTo>
                <a:close/>
                <a:moveTo>
                  <a:pt x="973" y="8298"/>
                </a:moveTo>
                <a:lnTo>
                  <a:pt x="998" y="8882"/>
                </a:lnTo>
                <a:lnTo>
                  <a:pt x="925" y="8906"/>
                </a:lnTo>
                <a:lnTo>
                  <a:pt x="827" y="8979"/>
                </a:lnTo>
                <a:lnTo>
                  <a:pt x="730" y="9052"/>
                </a:lnTo>
                <a:lnTo>
                  <a:pt x="487" y="9320"/>
                </a:lnTo>
                <a:lnTo>
                  <a:pt x="487" y="8955"/>
                </a:lnTo>
                <a:lnTo>
                  <a:pt x="560" y="8906"/>
                </a:lnTo>
                <a:lnTo>
                  <a:pt x="608" y="8809"/>
                </a:lnTo>
                <a:lnTo>
                  <a:pt x="803" y="8541"/>
                </a:lnTo>
                <a:lnTo>
                  <a:pt x="973" y="8298"/>
                </a:lnTo>
                <a:close/>
                <a:moveTo>
                  <a:pt x="16935" y="8541"/>
                </a:moveTo>
                <a:lnTo>
                  <a:pt x="16935" y="8979"/>
                </a:lnTo>
                <a:lnTo>
                  <a:pt x="16960" y="9247"/>
                </a:lnTo>
                <a:lnTo>
                  <a:pt x="16716" y="9393"/>
                </a:lnTo>
                <a:lnTo>
                  <a:pt x="16497" y="9539"/>
                </a:lnTo>
                <a:lnTo>
                  <a:pt x="16376" y="9660"/>
                </a:lnTo>
                <a:lnTo>
                  <a:pt x="16376" y="9198"/>
                </a:lnTo>
                <a:lnTo>
                  <a:pt x="16424" y="9149"/>
                </a:lnTo>
                <a:lnTo>
                  <a:pt x="16497" y="9076"/>
                </a:lnTo>
                <a:lnTo>
                  <a:pt x="16595" y="8930"/>
                </a:lnTo>
                <a:lnTo>
                  <a:pt x="16935" y="8541"/>
                </a:lnTo>
                <a:close/>
                <a:moveTo>
                  <a:pt x="998" y="9076"/>
                </a:moveTo>
                <a:lnTo>
                  <a:pt x="1022" y="9685"/>
                </a:lnTo>
                <a:lnTo>
                  <a:pt x="925" y="9709"/>
                </a:lnTo>
                <a:lnTo>
                  <a:pt x="827" y="9782"/>
                </a:lnTo>
                <a:lnTo>
                  <a:pt x="657" y="9904"/>
                </a:lnTo>
                <a:lnTo>
                  <a:pt x="535" y="10025"/>
                </a:lnTo>
                <a:lnTo>
                  <a:pt x="511" y="9636"/>
                </a:lnTo>
                <a:lnTo>
                  <a:pt x="584" y="9587"/>
                </a:lnTo>
                <a:lnTo>
                  <a:pt x="852" y="9247"/>
                </a:lnTo>
                <a:lnTo>
                  <a:pt x="998" y="9076"/>
                </a:lnTo>
                <a:close/>
                <a:moveTo>
                  <a:pt x="16960" y="9368"/>
                </a:moveTo>
                <a:lnTo>
                  <a:pt x="16935" y="9806"/>
                </a:lnTo>
                <a:lnTo>
                  <a:pt x="16741" y="9928"/>
                </a:lnTo>
                <a:lnTo>
                  <a:pt x="16546" y="10074"/>
                </a:lnTo>
                <a:lnTo>
                  <a:pt x="16400" y="10196"/>
                </a:lnTo>
                <a:lnTo>
                  <a:pt x="16376" y="9952"/>
                </a:lnTo>
                <a:lnTo>
                  <a:pt x="16449" y="9855"/>
                </a:lnTo>
                <a:lnTo>
                  <a:pt x="16668" y="9636"/>
                </a:lnTo>
                <a:lnTo>
                  <a:pt x="16960" y="9368"/>
                </a:lnTo>
                <a:close/>
                <a:moveTo>
                  <a:pt x="16935" y="10001"/>
                </a:moveTo>
                <a:lnTo>
                  <a:pt x="16935" y="10342"/>
                </a:lnTo>
                <a:lnTo>
                  <a:pt x="16814" y="10415"/>
                </a:lnTo>
                <a:lnTo>
                  <a:pt x="16668" y="10488"/>
                </a:lnTo>
                <a:lnTo>
                  <a:pt x="16424" y="10682"/>
                </a:lnTo>
                <a:lnTo>
                  <a:pt x="16400" y="10488"/>
                </a:lnTo>
                <a:lnTo>
                  <a:pt x="16546" y="10342"/>
                </a:lnTo>
                <a:lnTo>
                  <a:pt x="16692" y="10220"/>
                </a:lnTo>
                <a:lnTo>
                  <a:pt x="16935" y="10001"/>
                </a:lnTo>
                <a:close/>
                <a:moveTo>
                  <a:pt x="1046" y="10050"/>
                </a:moveTo>
                <a:lnTo>
                  <a:pt x="1046" y="10415"/>
                </a:lnTo>
                <a:lnTo>
                  <a:pt x="949" y="10463"/>
                </a:lnTo>
                <a:lnTo>
                  <a:pt x="852" y="10512"/>
                </a:lnTo>
                <a:lnTo>
                  <a:pt x="681" y="10682"/>
                </a:lnTo>
                <a:lnTo>
                  <a:pt x="584" y="10755"/>
                </a:lnTo>
                <a:lnTo>
                  <a:pt x="560" y="10536"/>
                </a:lnTo>
                <a:lnTo>
                  <a:pt x="657" y="10463"/>
                </a:lnTo>
                <a:lnTo>
                  <a:pt x="730" y="10390"/>
                </a:lnTo>
                <a:lnTo>
                  <a:pt x="876" y="10220"/>
                </a:lnTo>
                <a:lnTo>
                  <a:pt x="1046" y="10050"/>
                </a:lnTo>
                <a:close/>
                <a:moveTo>
                  <a:pt x="4185" y="2385"/>
                </a:moveTo>
                <a:lnTo>
                  <a:pt x="5158" y="2409"/>
                </a:lnTo>
                <a:lnTo>
                  <a:pt x="6132" y="2434"/>
                </a:lnTo>
                <a:lnTo>
                  <a:pt x="7129" y="2458"/>
                </a:lnTo>
                <a:lnTo>
                  <a:pt x="8103" y="2482"/>
                </a:lnTo>
                <a:lnTo>
                  <a:pt x="15938" y="2482"/>
                </a:lnTo>
                <a:lnTo>
                  <a:pt x="15938" y="2823"/>
                </a:lnTo>
                <a:lnTo>
                  <a:pt x="15913" y="3164"/>
                </a:lnTo>
                <a:lnTo>
                  <a:pt x="15889" y="3529"/>
                </a:lnTo>
                <a:lnTo>
                  <a:pt x="15913" y="3869"/>
                </a:lnTo>
                <a:lnTo>
                  <a:pt x="15938" y="5013"/>
                </a:lnTo>
                <a:lnTo>
                  <a:pt x="15938" y="5597"/>
                </a:lnTo>
                <a:lnTo>
                  <a:pt x="15938" y="6181"/>
                </a:lnTo>
                <a:lnTo>
                  <a:pt x="15913" y="7300"/>
                </a:lnTo>
                <a:lnTo>
                  <a:pt x="15889" y="8419"/>
                </a:lnTo>
                <a:lnTo>
                  <a:pt x="15889" y="9539"/>
                </a:lnTo>
                <a:lnTo>
                  <a:pt x="15913" y="10123"/>
                </a:lnTo>
                <a:lnTo>
                  <a:pt x="15938" y="10682"/>
                </a:lnTo>
                <a:lnTo>
                  <a:pt x="14161" y="10634"/>
                </a:lnTo>
                <a:lnTo>
                  <a:pt x="13285" y="10609"/>
                </a:lnTo>
                <a:lnTo>
                  <a:pt x="12385" y="10609"/>
                </a:lnTo>
                <a:lnTo>
                  <a:pt x="11315" y="10585"/>
                </a:lnTo>
                <a:lnTo>
                  <a:pt x="10220" y="10561"/>
                </a:lnTo>
                <a:lnTo>
                  <a:pt x="9149" y="10536"/>
                </a:lnTo>
                <a:lnTo>
                  <a:pt x="8614" y="10536"/>
                </a:lnTo>
                <a:lnTo>
                  <a:pt x="8054" y="10561"/>
                </a:lnTo>
                <a:lnTo>
                  <a:pt x="7056" y="10609"/>
                </a:lnTo>
                <a:lnTo>
                  <a:pt x="6059" y="10609"/>
                </a:lnTo>
                <a:lnTo>
                  <a:pt x="5037" y="10634"/>
                </a:lnTo>
                <a:lnTo>
                  <a:pt x="4039" y="10658"/>
                </a:lnTo>
                <a:lnTo>
                  <a:pt x="3334" y="10707"/>
                </a:lnTo>
                <a:lnTo>
                  <a:pt x="2604" y="10755"/>
                </a:lnTo>
                <a:lnTo>
                  <a:pt x="2068" y="10731"/>
                </a:lnTo>
                <a:lnTo>
                  <a:pt x="1533" y="10707"/>
                </a:lnTo>
                <a:lnTo>
                  <a:pt x="1460" y="8833"/>
                </a:lnTo>
                <a:lnTo>
                  <a:pt x="1436" y="7908"/>
                </a:lnTo>
                <a:lnTo>
                  <a:pt x="1411" y="6959"/>
                </a:lnTo>
                <a:lnTo>
                  <a:pt x="1460" y="5840"/>
                </a:lnTo>
                <a:lnTo>
                  <a:pt x="1509" y="4672"/>
                </a:lnTo>
                <a:lnTo>
                  <a:pt x="1533" y="3529"/>
                </a:lnTo>
                <a:lnTo>
                  <a:pt x="1509" y="2945"/>
                </a:lnTo>
                <a:lnTo>
                  <a:pt x="1484" y="2385"/>
                </a:lnTo>
                <a:lnTo>
                  <a:pt x="1703" y="2385"/>
                </a:lnTo>
                <a:lnTo>
                  <a:pt x="1947" y="2409"/>
                </a:lnTo>
                <a:lnTo>
                  <a:pt x="2409" y="2434"/>
                </a:lnTo>
                <a:lnTo>
                  <a:pt x="3285" y="2409"/>
                </a:lnTo>
                <a:lnTo>
                  <a:pt x="4185" y="2385"/>
                </a:lnTo>
                <a:close/>
                <a:moveTo>
                  <a:pt x="12288" y="11096"/>
                </a:moveTo>
                <a:lnTo>
                  <a:pt x="12531" y="11120"/>
                </a:lnTo>
                <a:lnTo>
                  <a:pt x="12434" y="11193"/>
                </a:lnTo>
                <a:lnTo>
                  <a:pt x="12191" y="11364"/>
                </a:lnTo>
                <a:lnTo>
                  <a:pt x="12118" y="11437"/>
                </a:lnTo>
                <a:lnTo>
                  <a:pt x="11874" y="11437"/>
                </a:lnTo>
                <a:lnTo>
                  <a:pt x="11923" y="11388"/>
                </a:lnTo>
                <a:lnTo>
                  <a:pt x="12118" y="11242"/>
                </a:lnTo>
                <a:lnTo>
                  <a:pt x="12288" y="11096"/>
                </a:lnTo>
                <a:close/>
                <a:moveTo>
                  <a:pt x="11290" y="11072"/>
                </a:moveTo>
                <a:lnTo>
                  <a:pt x="11972" y="11096"/>
                </a:lnTo>
                <a:lnTo>
                  <a:pt x="11753" y="11193"/>
                </a:lnTo>
                <a:lnTo>
                  <a:pt x="11534" y="11339"/>
                </a:lnTo>
                <a:lnTo>
                  <a:pt x="11388" y="11437"/>
                </a:lnTo>
                <a:lnTo>
                  <a:pt x="10877" y="11461"/>
                </a:lnTo>
                <a:lnTo>
                  <a:pt x="10925" y="11412"/>
                </a:lnTo>
                <a:lnTo>
                  <a:pt x="11120" y="11242"/>
                </a:lnTo>
                <a:lnTo>
                  <a:pt x="11217" y="11169"/>
                </a:lnTo>
                <a:lnTo>
                  <a:pt x="11290" y="11072"/>
                </a:lnTo>
                <a:close/>
                <a:moveTo>
                  <a:pt x="13115" y="11120"/>
                </a:moveTo>
                <a:lnTo>
                  <a:pt x="12920" y="11291"/>
                </a:lnTo>
                <a:lnTo>
                  <a:pt x="12775" y="11461"/>
                </a:lnTo>
                <a:lnTo>
                  <a:pt x="12604" y="11461"/>
                </a:lnTo>
                <a:lnTo>
                  <a:pt x="12945" y="11120"/>
                </a:lnTo>
                <a:close/>
                <a:moveTo>
                  <a:pt x="1509" y="11145"/>
                </a:moveTo>
                <a:lnTo>
                  <a:pt x="1776" y="11218"/>
                </a:lnTo>
                <a:lnTo>
                  <a:pt x="2044" y="11266"/>
                </a:lnTo>
                <a:lnTo>
                  <a:pt x="1849" y="11388"/>
                </a:lnTo>
                <a:lnTo>
                  <a:pt x="1679" y="11510"/>
                </a:lnTo>
                <a:lnTo>
                  <a:pt x="1095" y="11510"/>
                </a:lnTo>
                <a:lnTo>
                  <a:pt x="1241" y="11364"/>
                </a:lnTo>
                <a:lnTo>
                  <a:pt x="1387" y="11266"/>
                </a:lnTo>
                <a:lnTo>
                  <a:pt x="1509" y="11145"/>
                </a:lnTo>
                <a:close/>
                <a:moveTo>
                  <a:pt x="13504" y="11145"/>
                </a:moveTo>
                <a:lnTo>
                  <a:pt x="14234" y="11169"/>
                </a:lnTo>
                <a:lnTo>
                  <a:pt x="14088" y="11242"/>
                </a:lnTo>
                <a:lnTo>
                  <a:pt x="13942" y="11315"/>
                </a:lnTo>
                <a:lnTo>
                  <a:pt x="13821" y="11412"/>
                </a:lnTo>
                <a:lnTo>
                  <a:pt x="13723" y="11510"/>
                </a:lnTo>
                <a:lnTo>
                  <a:pt x="13139" y="11485"/>
                </a:lnTo>
                <a:lnTo>
                  <a:pt x="13285" y="11339"/>
                </a:lnTo>
                <a:lnTo>
                  <a:pt x="13504" y="11145"/>
                </a:lnTo>
                <a:close/>
                <a:moveTo>
                  <a:pt x="16960" y="10999"/>
                </a:moveTo>
                <a:lnTo>
                  <a:pt x="17008" y="11485"/>
                </a:lnTo>
                <a:lnTo>
                  <a:pt x="16935" y="11461"/>
                </a:lnTo>
                <a:lnTo>
                  <a:pt x="16887" y="11461"/>
                </a:lnTo>
                <a:lnTo>
                  <a:pt x="16570" y="11510"/>
                </a:lnTo>
                <a:lnTo>
                  <a:pt x="16765" y="11242"/>
                </a:lnTo>
                <a:lnTo>
                  <a:pt x="16960" y="10999"/>
                </a:lnTo>
                <a:close/>
                <a:moveTo>
                  <a:pt x="15037" y="11169"/>
                </a:moveTo>
                <a:lnTo>
                  <a:pt x="14818" y="11339"/>
                </a:lnTo>
                <a:lnTo>
                  <a:pt x="14697" y="11461"/>
                </a:lnTo>
                <a:lnTo>
                  <a:pt x="14624" y="11558"/>
                </a:lnTo>
                <a:lnTo>
                  <a:pt x="14259" y="11558"/>
                </a:lnTo>
                <a:lnTo>
                  <a:pt x="14551" y="11364"/>
                </a:lnTo>
                <a:lnTo>
                  <a:pt x="14697" y="11266"/>
                </a:lnTo>
                <a:lnTo>
                  <a:pt x="14818" y="11169"/>
                </a:lnTo>
                <a:close/>
                <a:moveTo>
                  <a:pt x="15962" y="11193"/>
                </a:moveTo>
                <a:lnTo>
                  <a:pt x="15913" y="11242"/>
                </a:lnTo>
                <a:lnTo>
                  <a:pt x="15743" y="11388"/>
                </a:lnTo>
                <a:lnTo>
                  <a:pt x="15621" y="11558"/>
                </a:lnTo>
                <a:lnTo>
                  <a:pt x="15037" y="11558"/>
                </a:lnTo>
                <a:lnTo>
                  <a:pt x="15183" y="11412"/>
                </a:lnTo>
                <a:lnTo>
                  <a:pt x="15329" y="11291"/>
                </a:lnTo>
                <a:lnTo>
                  <a:pt x="15500" y="11193"/>
                </a:lnTo>
                <a:close/>
                <a:moveTo>
                  <a:pt x="16935" y="10366"/>
                </a:moveTo>
                <a:lnTo>
                  <a:pt x="16960" y="10853"/>
                </a:lnTo>
                <a:lnTo>
                  <a:pt x="16765" y="10974"/>
                </a:lnTo>
                <a:lnTo>
                  <a:pt x="16570" y="11120"/>
                </a:lnTo>
                <a:lnTo>
                  <a:pt x="16400" y="11315"/>
                </a:lnTo>
                <a:lnTo>
                  <a:pt x="16230" y="11534"/>
                </a:lnTo>
                <a:lnTo>
                  <a:pt x="15962" y="11558"/>
                </a:lnTo>
                <a:lnTo>
                  <a:pt x="16084" y="11412"/>
                </a:lnTo>
                <a:lnTo>
                  <a:pt x="16181" y="11315"/>
                </a:lnTo>
                <a:lnTo>
                  <a:pt x="16230" y="11266"/>
                </a:lnTo>
                <a:lnTo>
                  <a:pt x="16278" y="11193"/>
                </a:lnTo>
                <a:lnTo>
                  <a:pt x="16376" y="11169"/>
                </a:lnTo>
                <a:lnTo>
                  <a:pt x="16449" y="11096"/>
                </a:lnTo>
                <a:lnTo>
                  <a:pt x="16497" y="11023"/>
                </a:lnTo>
                <a:lnTo>
                  <a:pt x="16497" y="10926"/>
                </a:lnTo>
                <a:lnTo>
                  <a:pt x="16570" y="10877"/>
                </a:lnTo>
                <a:lnTo>
                  <a:pt x="16789" y="10634"/>
                </a:lnTo>
                <a:lnTo>
                  <a:pt x="16887" y="10512"/>
                </a:lnTo>
                <a:lnTo>
                  <a:pt x="16935" y="10366"/>
                </a:lnTo>
                <a:close/>
                <a:moveTo>
                  <a:pt x="1071" y="10780"/>
                </a:moveTo>
                <a:lnTo>
                  <a:pt x="1071" y="10828"/>
                </a:lnTo>
                <a:lnTo>
                  <a:pt x="1071" y="10901"/>
                </a:lnTo>
                <a:lnTo>
                  <a:pt x="1119" y="10974"/>
                </a:lnTo>
                <a:lnTo>
                  <a:pt x="1144" y="10999"/>
                </a:lnTo>
                <a:lnTo>
                  <a:pt x="1192" y="11047"/>
                </a:lnTo>
                <a:lnTo>
                  <a:pt x="1022" y="11169"/>
                </a:lnTo>
                <a:lnTo>
                  <a:pt x="827" y="11339"/>
                </a:lnTo>
                <a:lnTo>
                  <a:pt x="730" y="11461"/>
                </a:lnTo>
                <a:lnTo>
                  <a:pt x="657" y="11558"/>
                </a:lnTo>
                <a:lnTo>
                  <a:pt x="608" y="11583"/>
                </a:lnTo>
                <a:lnTo>
                  <a:pt x="608" y="11266"/>
                </a:lnTo>
                <a:lnTo>
                  <a:pt x="681" y="11193"/>
                </a:lnTo>
                <a:lnTo>
                  <a:pt x="754" y="11120"/>
                </a:lnTo>
                <a:lnTo>
                  <a:pt x="949" y="10901"/>
                </a:lnTo>
                <a:lnTo>
                  <a:pt x="1071" y="10780"/>
                </a:lnTo>
                <a:close/>
                <a:moveTo>
                  <a:pt x="2750" y="11266"/>
                </a:moveTo>
                <a:lnTo>
                  <a:pt x="2604" y="11412"/>
                </a:lnTo>
                <a:lnTo>
                  <a:pt x="2458" y="11583"/>
                </a:lnTo>
                <a:lnTo>
                  <a:pt x="2117" y="11534"/>
                </a:lnTo>
                <a:lnTo>
                  <a:pt x="2141" y="11510"/>
                </a:lnTo>
                <a:lnTo>
                  <a:pt x="2287" y="11388"/>
                </a:lnTo>
                <a:lnTo>
                  <a:pt x="2385" y="11266"/>
                </a:lnTo>
                <a:close/>
                <a:moveTo>
                  <a:pt x="8176" y="11072"/>
                </a:moveTo>
                <a:lnTo>
                  <a:pt x="8127" y="11120"/>
                </a:lnTo>
                <a:lnTo>
                  <a:pt x="7884" y="11339"/>
                </a:lnTo>
                <a:lnTo>
                  <a:pt x="7665" y="11583"/>
                </a:lnTo>
                <a:lnTo>
                  <a:pt x="7251" y="11583"/>
                </a:lnTo>
                <a:lnTo>
                  <a:pt x="7373" y="11461"/>
                </a:lnTo>
                <a:lnTo>
                  <a:pt x="7738" y="11096"/>
                </a:lnTo>
                <a:lnTo>
                  <a:pt x="8176" y="11072"/>
                </a:lnTo>
                <a:close/>
                <a:moveTo>
                  <a:pt x="9125" y="11047"/>
                </a:moveTo>
                <a:lnTo>
                  <a:pt x="8979" y="11145"/>
                </a:lnTo>
                <a:lnTo>
                  <a:pt x="8735" y="11339"/>
                </a:lnTo>
                <a:lnTo>
                  <a:pt x="8614" y="11461"/>
                </a:lnTo>
                <a:lnTo>
                  <a:pt x="8541" y="11583"/>
                </a:lnTo>
                <a:lnTo>
                  <a:pt x="8030" y="11583"/>
                </a:lnTo>
                <a:lnTo>
                  <a:pt x="8224" y="11388"/>
                </a:lnTo>
                <a:lnTo>
                  <a:pt x="8468" y="11169"/>
                </a:lnTo>
                <a:lnTo>
                  <a:pt x="8614" y="11072"/>
                </a:lnTo>
                <a:lnTo>
                  <a:pt x="9125" y="11047"/>
                </a:lnTo>
                <a:close/>
                <a:moveTo>
                  <a:pt x="10317" y="11047"/>
                </a:moveTo>
                <a:lnTo>
                  <a:pt x="10828" y="11072"/>
                </a:lnTo>
                <a:lnTo>
                  <a:pt x="10731" y="11120"/>
                </a:lnTo>
                <a:lnTo>
                  <a:pt x="10512" y="11315"/>
                </a:lnTo>
                <a:lnTo>
                  <a:pt x="10414" y="11412"/>
                </a:lnTo>
                <a:lnTo>
                  <a:pt x="10341" y="11534"/>
                </a:lnTo>
                <a:lnTo>
                  <a:pt x="9733" y="11583"/>
                </a:lnTo>
                <a:lnTo>
                  <a:pt x="10001" y="11315"/>
                </a:lnTo>
                <a:lnTo>
                  <a:pt x="10317" y="11072"/>
                </a:lnTo>
                <a:lnTo>
                  <a:pt x="10317" y="11047"/>
                </a:lnTo>
                <a:close/>
                <a:moveTo>
                  <a:pt x="7446" y="11096"/>
                </a:moveTo>
                <a:lnTo>
                  <a:pt x="7227" y="11242"/>
                </a:lnTo>
                <a:lnTo>
                  <a:pt x="7032" y="11388"/>
                </a:lnTo>
                <a:lnTo>
                  <a:pt x="6935" y="11485"/>
                </a:lnTo>
                <a:lnTo>
                  <a:pt x="6862" y="11583"/>
                </a:lnTo>
                <a:lnTo>
                  <a:pt x="6618" y="11607"/>
                </a:lnTo>
                <a:lnTo>
                  <a:pt x="6156" y="11607"/>
                </a:lnTo>
                <a:lnTo>
                  <a:pt x="6424" y="11388"/>
                </a:lnTo>
                <a:lnTo>
                  <a:pt x="6594" y="11266"/>
                </a:lnTo>
                <a:lnTo>
                  <a:pt x="6667" y="11193"/>
                </a:lnTo>
                <a:lnTo>
                  <a:pt x="6740" y="11120"/>
                </a:lnTo>
                <a:lnTo>
                  <a:pt x="7446" y="11096"/>
                </a:lnTo>
                <a:close/>
                <a:moveTo>
                  <a:pt x="10122" y="11047"/>
                </a:moveTo>
                <a:lnTo>
                  <a:pt x="9928" y="11169"/>
                </a:lnTo>
                <a:lnTo>
                  <a:pt x="9733" y="11291"/>
                </a:lnTo>
                <a:lnTo>
                  <a:pt x="9563" y="11437"/>
                </a:lnTo>
                <a:lnTo>
                  <a:pt x="9392" y="11607"/>
                </a:lnTo>
                <a:lnTo>
                  <a:pt x="8906" y="11607"/>
                </a:lnTo>
                <a:lnTo>
                  <a:pt x="9149" y="11364"/>
                </a:lnTo>
                <a:lnTo>
                  <a:pt x="9490" y="11047"/>
                </a:lnTo>
                <a:close/>
                <a:moveTo>
                  <a:pt x="3650" y="11193"/>
                </a:moveTo>
                <a:lnTo>
                  <a:pt x="3382" y="11364"/>
                </a:lnTo>
                <a:lnTo>
                  <a:pt x="3261" y="11485"/>
                </a:lnTo>
                <a:lnTo>
                  <a:pt x="3139" y="11631"/>
                </a:lnTo>
                <a:lnTo>
                  <a:pt x="2798" y="11607"/>
                </a:lnTo>
                <a:lnTo>
                  <a:pt x="3066" y="11242"/>
                </a:lnTo>
                <a:lnTo>
                  <a:pt x="3650" y="11193"/>
                </a:lnTo>
                <a:close/>
                <a:moveTo>
                  <a:pt x="4331" y="11145"/>
                </a:moveTo>
                <a:lnTo>
                  <a:pt x="4112" y="11315"/>
                </a:lnTo>
                <a:lnTo>
                  <a:pt x="3966" y="11461"/>
                </a:lnTo>
                <a:lnTo>
                  <a:pt x="3869" y="11558"/>
                </a:lnTo>
                <a:lnTo>
                  <a:pt x="3772" y="11656"/>
                </a:lnTo>
                <a:lnTo>
                  <a:pt x="3407" y="11656"/>
                </a:lnTo>
                <a:lnTo>
                  <a:pt x="3577" y="11485"/>
                </a:lnTo>
                <a:lnTo>
                  <a:pt x="3699" y="11339"/>
                </a:lnTo>
                <a:lnTo>
                  <a:pt x="3820" y="11169"/>
                </a:lnTo>
                <a:lnTo>
                  <a:pt x="4331" y="11145"/>
                </a:lnTo>
                <a:close/>
                <a:moveTo>
                  <a:pt x="6375" y="11120"/>
                </a:moveTo>
                <a:lnTo>
                  <a:pt x="6205" y="11242"/>
                </a:lnTo>
                <a:lnTo>
                  <a:pt x="5986" y="11412"/>
                </a:lnTo>
                <a:lnTo>
                  <a:pt x="5888" y="11510"/>
                </a:lnTo>
                <a:lnTo>
                  <a:pt x="5815" y="11631"/>
                </a:lnTo>
                <a:lnTo>
                  <a:pt x="5037" y="11656"/>
                </a:lnTo>
                <a:lnTo>
                  <a:pt x="5353" y="11339"/>
                </a:lnTo>
                <a:lnTo>
                  <a:pt x="5572" y="11169"/>
                </a:lnTo>
                <a:lnTo>
                  <a:pt x="5596" y="11120"/>
                </a:lnTo>
                <a:close/>
                <a:moveTo>
                  <a:pt x="5134" y="11145"/>
                </a:moveTo>
                <a:lnTo>
                  <a:pt x="4964" y="11291"/>
                </a:lnTo>
                <a:lnTo>
                  <a:pt x="4794" y="11461"/>
                </a:lnTo>
                <a:lnTo>
                  <a:pt x="4769" y="11510"/>
                </a:lnTo>
                <a:lnTo>
                  <a:pt x="4769" y="11583"/>
                </a:lnTo>
                <a:lnTo>
                  <a:pt x="4769" y="11631"/>
                </a:lnTo>
                <a:lnTo>
                  <a:pt x="4794" y="11656"/>
                </a:lnTo>
                <a:lnTo>
                  <a:pt x="4137" y="11680"/>
                </a:lnTo>
                <a:lnTo>
                  <a:pt x="4137" y="11680"/>
                </a:lnTo>
                <a:lnTo>
                  <a:pt x="4258" y="11510"/>
                </a:lnTo>
                <a:lnTo>
                  <a:pt x="4404" y="11388"/>
                </a:lnTo>
                <a:lnTo>
                  <a:pt x="4575" y="11266"/>
                </a:lnTo>
                <a:lnTo>
                  <a:pt x="4672" y="11218"/>
                </a:lnTo>
                <a:lnTo>
                  <a:pt x="4721" y="11145"/>
                </a:lnTo>
                <a:close/>
                <a:moveTo>
                  <a:pt x="8541" y="0"/>
                </a:moveTo>
                <a:lnTo>
                  <a:pt x="8468" y="49"/>
                </a:lnTo>
                <a:lnTo>
                  <a:pt x="8395" y="146"/>
                </a:lnTo>
                <a:lnTo>
                  <a:pt x="8370" y="244"/>
                </a:lnTo>
                <a:lnTo>
                  <a:pt x="8346" y="463"/>
                </a:lnTo>
                <a:lnTo>
                  <a:pt x="8370" y="706"/>
                </a:lnTo>
                <a:lnTo>
                  <a:pt x="8419" y="949"/>
                </a:lnTo>
                <a:lnTo>
                  <a:pt x="4842" y="974"/>
                </a:lnTo>
                <a:lnTo>
                  <a:pt x="2555" y="998"/>
                </a:lnTo>
                <a:lnTo>
                  <a:pt x="1411" y="1022"/>
                </a:lnTo>
                <a:lnTo>
                  <a:pt x="827" y="1022"/>
                </a:lnTo>
                <a:lnTo>
                  <a:pt x="511" y="1047"/>
                </a:lnTo>
                <a:lnTo>
                  <a:pt x="243" y="1120"/>
                </a:lnTo>
                <a:lnTo>
                  <a:pt x="195" y="1144"/>
                </a:lnTo>
                <a:lnTo>
                  <a:pt x="170" y="1193"/>
                </a:lnTo>
                <a:lnTo>
                  <a:pt x="146" y="1241"/>
                </a:lnTo>
                <a:lnTo>
                  <a:pt x="170" y="1290"/>
                </a:lnTo>
                <a:lnTo>
                  <a:pt x="146" y="1314"/>
                </a:lnTo>
                <a:lnTo>
                  <a:pt x="73" y="1509"/>
                </a:lnTo>
                <a:lnTo>
                  <a:pt x="24" y="1704"/>
                </a:lnTo>
                <a:lnTo>
                  <a:pt x="0" y="1923"/>
                </a:lnTo>
                <a:lnTo>
                  <a:pt x="0" y="2142"/>
                </a:lnTo>
                <a:lnTo>
                  <a:pt x="24" y="2580"/>
                </a:lnTo>
                <a:lnTo>
                  <a:pt x="73" y="2993"/>
                </a:lnTo>
                <a:lnTo>
                  <a:pt x="97" y="3626"/>
                </a:lnTo>
                <a:lnTo>
                  <a:pt x="122" y="4234"/>
                </a:lnTo>
                <a:lnTo>
                  <a:pt x="122" y="5475"/>
                </a:lnTo>
                <a:lnTo>
                  <a:pt x="97" y="6302"/>
                </a:lnTo>
                <a:lnTo>
                  <a:pt x="73" y="7130"/>
                </a:lnTo>
                <a:lnTo>
                  <a:pt x="49" y="7957"/>
                </a:lnTo>
                <a:lnTo>
                  <a:pt x="49" y="8784"/>
                </a:lnTo>
                <a:lnTo>
                  <a:pt x="73" y="9563"/>
                </a:lnTo>
                <a:lnTo>
                  <a:pt x="97" y="10317"/>
                </a:lnTo>
                <a:lnTo>
                  <a:pt x="146" y="11072"/>
                </a:lnTo>
                <a:lnTo>
                  <a:pt x="170" y="11850"/>
                </a:lnTo>
                <a:lnTo>
                  <a:pt x="195" y="11923"/>
                </a:lnTo>
                <a:lnTo>
                  <a:pt x="219" y="11972"/>
                </a:lnTo>
                <a:lnTo>
                  <a:pt x="268" y="12020"/>
                </a:lnTo>
                <a:lnTo>
                  <a:pt x="316" y="12045"/>
                </a:lnTo>
                <a:lnTo>
                  <a:pt x="438" y="12045"/>
                </a:lnTo>
                <a:lnTo>
                  <a:pt x="511" y="12020"/>
                </a:lnTo>
                <a:lnTo>
                  <a:pt x="560" y="11996"/>
                </a:lnTo>
                <a:lnTo>
                  <a:pt x="560" y="11972"/>
                </a:lnTo>
                <a:lnTo>
                  <a:pt x="681" y="11923"/>
                </a:lnTo>
                <a:lnTo>
                  <a:pt x="803" y="11899"/>
                </a:lnTo>
                <a:lnTo>
                  <a:pt x="949" y="11874"/>
                </a:lnTo>
                <a:lnTo>
                  <a:pt x="1119" y="11874"/>
                </a:lnTo>
                <a:lnTo>
                  <a:pt x="1436" y="11899"/>
                </a:lnTo>
                <a:lnTo>
                  <a:pt x="1679" y="11923"/>
                </a:lnTo>
                <a:lnTo>
                  <a:pt x="2360" y="11972"/>
                </a:lnTo>
                <a:lnTo>
                  <a:pt x="3042" y="12045"/>
                </a:lnTo>
                <a:lnTo>
                  <a:pt x="3747" y="12093"/>
                </a:lnTo>
                <a:lnTo>
                  <a:pt x="4477" y="12118"/>
                </a:lnTo>
                <a:lnTo>
                  <a:pt x="4404" y="12215"/>
                </a:lnTo>
                <a:lnTo>
                  <a:pt x="4307" y="12337"/>
                </a:lnTo>
                <a:lnTo>
                  <a:pt x="4161" y="12580"/>
                </a:lnTo>
                <a:lnTo>
                  <a:pt x="3991" y="13018"/>
                </a:lnTo>
                <a:lnTo>
                  <a:pt x="3845" y="13334"/>
                </a:lnTo>
                <a:lnTo>
                  <a:pt x="3674" y="13651"/>
                </a:lnTo>
                <a:lnTo>
                  <a:pt x="3358" y="14283"/>
                </a:lnTo>
                <a:lnTo>
                  <a:pt x="3236" y="14502"/>
                </a:lnTo>
                <a:lnTo>
                  <a:pt x="3139" y="14746"/>
                </a:lnTo>
                <a:lnTo>
                  <a:pt x="3090" y="14843"/>
                </a:lnTo>
                <a:lnTo>
                  <a:pt x="3090" y="14965"/>
                </a:lnTo>
                <a:lnTo>
                  <a:pt x="3090" y="15086"/>
                </a:lnTo>
                <a:lnTo>
                  <a:pt x="3139" y="15232"/>
                </a:lnTo>
                <a:lnTo>
                  <a:pt x="3188" y="15281"/>
                </a:lnTo>
                <a:lnTo>
                  <a:pt x="3236" y="15305"/>
                </a:lnTo>
                <a:lnTo>
                  <a:pt x="3309" y="15330"/>
                </a:lnTo>
                <a:lnTo>
                  <a:pt x="3382" y="15305"/>
                </a:lnTo>
                <a:lnTo>
                  <a:pt x="3480" y="15281"/>
                </a:lnTo>
                <a:lnTo>
                  <a:pt x="3553" y="15208"/>
                </a:lnTo>
                <a:lnTo>
                  <a:pt x="3601" y="15159"/>
                </a:lnTo>
                <a:lnTo>
                  <a:pt x="3650" y="15086"/>
                </a:lnTo>
                <a:lnTo>
                  <a:pt x="3747" y="14916"/>
                </a:lnTo>
                <a:lnTo>
                  <a:pt x="3820" y="14721"/>
                </a:lnTo>
                <a:lnTo>
                  <a:pt x="4088" y="14210"/>
                </a:lnTo>
                <a:lnTo>
                  <a:pt x="4331" y="13699"/>
                </a:lnTo>
                <a:lnTo>
                  <a:pt x="4526" y="13237"/>
                </a:lnTo>
                <a:lnTo>
                  <a:pt x="4721" y="12750"/>
                </a:lnTo>
                <a:lnTo>
                  <a:pt x="4867" y="12434"/>
                </a:lnTo>
                <a:lnTo>
                  <a:pt x="4939" y="12264"/>
                </a:lnTo>
                <a:lnTo>
                  <a:pt x="4988" y="12118"/>
                </a:lnTo>
                <a:lnTo>
                  <a:pt x="6180" y="12045"/>
                </a:lnTo>
                <a:lnTo>
                  <a:pt x="7348" y="11996"/>
                </a:lnTo>
                <a:lnTo>
                  <a:pt x="7932" y="11996"/>
                </a:lnTo>
                <a:lnTo>
                  <a:pt x="8516" y="12020"/>
                </a:lnTo>
                <a:lnTo>
                  <a:pt x="9684" y="12020"/>
                </a:lnTo>
                <a:lnTo>
                  <a:pt x="10341" y="11996"/>
                </a:lnTo>
                <a:lnTo>
                  <a:pt x="10998" y="11947"/>
                </a:lnTo>
                <a:lnTo>
                  <a:pt x="11631" y="11874"/>
                </a:lnTo>
                <a:lnTo>
                  <a:pt x="12337" y="11874"/>
                </a:lnTo>
                <a:lnTo>
                  <a:pt x="12337" y="11996"/>
                </a:lnTo>
                <a:lnTo>
                  <a:pt x="12434" y="12410"/>
                </a:lnTo>
                <a:lnTo>
                  <a:pt x="12580" y="12799"/>
                </a:lnTo>
                <a:lnTo>
                  <a:pt x="12775" y="13188"/>
                </a:lnTo>
                <a:lnTo>
                  <a:pt x="12969" y="13578"/>
                </a:lnTo>
                <a:lnTo>
                  <a:pt x="13188" y="13943"/>
                </a:lnTo>
                <a:lnTo>
                  <a:pt x="13431" y="14308"/>
                </a:lnTo>
                <a:lnTo>
                  <a:pt x="13918" y="15013"/>
                </a:lnTo>
                <a:lnTo>
                  <a:pt x="14015" y="15111"/>
                </a:lnTo>
                <a:lnTo>
                  <a:pt x="14137" y="15159"/>
                </a:lnTo>
                <a:lnTo>
                  <a:pt x="14259" y="15135"/>
                </a:lnTo>
                <a:lnTo>
                  <a:pt x="14356" y="15111"/>
                </a:lnTo>
                <a:lnTo>
                  <a:pt x="14453" y="15038"/>
                </a:lnTo>
                <a:lnTo>
                  <a:pt x="14502" y="14940"/>
                </a:lnTo>
                <a:lnTo>
                  <a:pt x="14502" y="14819"/>
                </a:lnTo>
                <a:lnTo>
                  <a:pt x="14478" y="14770"/>
                </a:lnTo>
                <a:lnTo>
                  <a:pt x="14453" y="14697"/>
                </a:lnTo>
                <a:lnTo>
                  <a:pt x="13991" y="14040"/>
                </a:lnTo>
                <a:lnTo>
                  <a:pt x="13577" y="13359"/>
                </a:lnTo>
                <a:lnTo>
                  <a:pt x="13383" y="12994"/>
                </a:lnTo>
                <a:lnTo>
                  <a:pt x="13188" y="12653"/>
                </a:lnTo>
                <a:lnTo>
                  <a:pt x="13042" y="12288"/>
                </a:lnTo>
                <a:lnTo>
                  <a:pt x="12872" y="11899"/>
                </a:lnTo>
                <a:lnTo>
                  <a:pt x="13918" y="11947"/>
                </a:lnTo>
                <a:lnTo>
                  <a:pt x="14940" y="11996"/>
                </a:lnTo>
                <a:lnTo>
                  <a:pt x="15451" y="11996"/>
                </a:lnTo>
                <a:lnTo>
                  <a:pt x="15986" y="11972"/>
                </a:lnTo>
                <a:lnTo>
                  <a:pt x="16497" y="11947"/>
                </a:lnTo>
                <a:lnTo>
                  <a:pt x="17008" y="11899"/>
                </a:lnTo>
                <a:lnTo>
                  <a:pt x="17057" y="11874"/>
                </a:lnTo>
                <a:lnTo>
                  <a:pt x="17106" y="11947"/>
                </a:lnTo>
                <a:lnTo>
                  <a:pt x="17154" y="11996"/>
                </a:lnTo>
                <a:lnTo>
                  <a:pt x="17325" y="11996"/>
                </a:lnTo>
                <a:lnTo>
                  <a:pt x="17398" y="11947"/>
                </a:lnTo>
                <a:lnTo>
                  <a:pt x="17446" y="11899"/>
                </a:lnTo>
                <a:lnTo>
                  <a:pt x="17495" y="11802"/>
                </a:lnTo>
                <a:lnTo>
                  <a:pt x="17495" y="11704"/>
                </a:lnTo>
                <a:lnTo>
                  <a:pt x="17446" y="11339"/>
                </a:lnTo>
                <a:lnTo>
                  <a:pt x="17398" y="10950"/>
                </a:lnTo>
                <a:lnTo>
                  <a:pt x="17373" y="10171"/>
                </a:lnTo>
                <a:lnTo>
                  <a:pt x="17398" y="9393"/>
                </a:lnTo>
                <a:lnTo>
                  <a:pt x="17373" y="8614"/>
                </a:lnTo>
                <a:lnTo>
                  <a:pt x="17373" y="7008"/>
                </a:lnTo>
                <a:lnTo>
                  <a:pt x="17349" y="5402"/>
                </a:lnTo>
                <a:lnTo>
                  <a:pt x="17349" y="2507"/>
                </a:lnTo>
                <a:lnTo>
                  <a:pt x="17373" y="2239"/>
                </a:lnTo>
                <a:lnTo>
                  <a:pt x="17373" y="1898"/>
                </a:lnTo>
                <a:lnTo>
                  <a:pt x="17349" y="1728"/>
                </a:lnTo>
                <a:lnTo>
                  <a:pt x="17325" y="1558"/>
                </a:lnTo>
                <a:lnTo>
                  <a:pt x="17276" y="1436"/>
                </a:lnTo>
                <a:lnTo>
                  <a:pt x="17203" y="1314"/>
                </a:lnTo>
                <a:lnTo>
                  <a:pt x="17203" y="1241"/>
                </a:lnTo>
                <a:lnTo>
                  <a:pt x="17203" y="1193"/>
                </a:lnTo>
                <a:lnTo>
                  <a:pt x="17179" y="1144"/>
                </a:lnTo>
                <a:lnTo>
                  <a:pt x="17154" y="1095"/>
                </a:lnTo>
                <a:lnTo>
                  <a:pt x="17033" y="1047"/>
                </a:lnTo>
                <a:lnTo>
                  <a:pt x="16911" y="998"/>
                </a:lnTo>
                <a:lnTo>
                  <a:pt x="16789" y="974"/>
                </a:lnTo>
                <a:lnTo>
                  <a:pt x="16643" y="974"/>
                </a:lnTo>
                <a:lnTo>
                  <a:pt x="16351" y="998"/>
                </a:lnTo>
                <a:lnTo>
                  <a:pt x="16108" y="998"/>
                </a:lnTo>
                <a:lnTo>
                  <a:pt x="15062" y="974"/>
                </a:lnTo>
                <a:lnTo>
                  <a:pt x="14015" y="925"/>
                </a:lnTo>
                <a:lnTo>
                  <a:pt x="13456" y="901"/>
                </a:lnTo>
                <a:lnTo>
                  <a:pt x="12872" y="876"/>
                </a:lnTo>
                <a:lnTo>
                  <a:pt x="11704" y="901"/>
                </a:lnTo>
                <a:lnTo>
                  <a:pt x="9392" y="949"/>
                </a:lnTo>
                <a:lnTo>
                  <a:pt x="8930" y="949"/>
                </a:lnTo>
                <a:lnTo>
                  <a:pt x="8954" y="852"/>
                </a:lnTo>
                <a:lnTo>
                  <a:pt x="8954" y="779"/>
                </a:lnTo>
                <a:lnTo>
                  <a:pt x="8954" y="706"/>
                </a:lnTo>
                <a:lnTo>
                  <a:pt x="8906" y="609"/>
                </a:lnTo>
                <a:lnTo>
                  <a:pt x="8881" y="584"/>
                </a:lnTo>
                <a:lnTo>
                  <a:pt x="8857" y="463"/>
                </a:lnTo>
                <a:lnTo>
                  <a:pt x="8833" y="244"/>
                </a:lnTo>
                <a:lnTo>
                  <a:pt x="8808" y="146"/>
                </a:lnTo>
                <a:lnTo>
                  <a:pt x="8735" y="49"/>
                </a:lnTo>
                <a:lnTo>
                  <a:pt x="8662" y="0"/>
                </a:lnTo>
                <a:close/>
              </a:path>
            </a:pathLst>
          </a:custGeom>
          <a:solidFill>
            <a:srgbClr val="2A95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2A95B7"/>
              </a:solidFill>
            </a:endParaRPr>
          </a:p>
        </p:txBody>
      </p:sp>
      <p:sp>
        <p:nvSpPr>
          <p:cNvPr id="74" name="Google Shape;74;p1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t>
            </a:r>
            <a:r>
              <a:rPr lang="en" dirty="0"/>
              <a:t>ục tiêu của đề tài</a:t>
            </a:r>
            <a:endParaRPr dirty="0"/>
          </a:p>
        </p:txBody>
      </p:sp>
      <p:sp>
        <p:nvSpPr>
          <p:cNvPr id="116" name="Google Shape;116;p20"/>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9" name="Google Shape;87;p17">
            <a:extLst>
              <a:ext uri="{FF2B5EF4-FFF2-40B4-BE49-F238E27FC236}">
                <a16:creationId xmlns:a16="http://schemas.microsoft.com/office/drawing/2014/main" id="{843B158B-2794-CD04-87BB-666FA5974543}"/>
              </a:ext>
            </a:extLst>
          </p:cNvPr>
          <p:cNvSpPr txBox="1">
            <a:spLocks noGrp="1"/>
          </p:cNvSpPr>
          <p:nvPr>
            <p:ph type="body" idx="1"/>
          </p:nvPr>
        </p:nvSpPr>
        <p:spPr>
          <a:xfrm>
            <a:off x="1049500" y="1458581"/>
            <a:ext cx="7020900" cy="2706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Thiết kế hệ thống điều khiển thiết bị điện trong nhà qua smartphone.</a:t>
            </a:r>
          </a:p>
          <a:p>
            <a:pPr>
              <a:buFont typeface="Arial" panose="020B0604020202020204" pitchFamily="34" charset="0"/>
              <a:buChar char="•"/>
            </a:pPr>
            <a:r>
              <a:rPr lang="vi-VN" dirty="0"/>
              <a:t>Giúc người dùng điều khiển từ xa.</a:t>
            </a:r>
          </a:p>
          <a:p>
            <a:pPr>
              <a:buFont typeface="Arial" panose="020B0604020202020204" pitchFamily="34" charset="0"/>
              <a:buChar char="•"/>
            </a:pPr>
            <a:r>
              <a:rPr lang="vi-VN" dirty="0"/>
              <a:t>Kết hợp phần cứng, phần mềm, kếtnối mạng.</a:t>
            </a:r>
          </a:p>
          <a:p>
            <a:pPr>
              <a:buFont typeface="Arial" panose="020B0604020202020204" pitchFamily="34" charset="0"/>
              <a:buChar char="•"/>
            </a:pPr>
            <a:r>
              <a:rPr lang="vi-VN" dirty="0"/>
              <a:t>Rèn luyện tư duy kỹ thuật, tự học.</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A93CC226-74D9-9C53-1D0E-C105FCCC3CA8}"/>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0DDEBD58-A36B-9FFD-CF0A-6A3773C983B2}"/>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Phạm vi </a:t>
            </a:r>
            <a:r>
              <a:rPr lang="en-US" dirty="0" err="1"/>
              <a:t>đề</a:t>
            </a:r>
            <a:r>
              <a:rPr lang="en-US" dirty="0"/>
              <a:t> </a:t>
            </a:r>
            <a:r>
              <a:rPr lang="en-US" dirty="0" err="1"/>
              <a:t>tài</a:t>
            </a:r>
            <a:endParaRPr dirty="0"/>
          </a:p>
        </p:txBody>
      </p:sp>
      <p:sp>
        <p:nvSpPr>
          <p:cNvPr id="116" name="Google Shape;116;p20">
            <a:extLst>
              <a:ext uri="{FF2B5EF4-FFF2-40B4-BE49-F238E27FC236}">
                <a16:creationId xmlns:a16="http://schemas.microsoft.com/office/drawing/2014/main" id="{44889F46-8ED0-A9E1-C988-3A3B399CC35A}"/>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9" name="Google Shape;87;p17">
            <a:extLst>
              <a:ext uri="{FF2B5EF4-FFF2-40B4-BE49-F238E27FC236}">
                <a16:creationId xmlns:a16="http://schemas.microsoft.com/office/drawing/2014/main" id="{9BC6A672-65D4-F154-B7AF-414FAB174278}"/>
              </a:ext>
            </a:extLst>
          </p:cNvPr>
          <p:cNvSpPr txBox="1">
            <a:spLocks noGrp="1"/>
          </p:cNvSpPr>
          <p:nvPr>
            <p:ph type="body" idx="1"/>
          </p:nvPr>
        </p:nvSpPr>
        <p:spPr>
          <a:xfrm>
            <a:off x="1049500" y="1458581"/>
            <a:ext cx="7020900" cy="2706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Điều khiển bật/tắt thiết bị như đèn, quạt.</a:t>
            </a:r>
          </a:p>
          <a:p>
            <a:pPr>
              <a:buFont typeface="Arial" panose="020B0604020202020204" pitchFamily="34" charset="0"/>
              <a:buChar char="•"/>
            </a:pPr>
            <a:r>
              <a:rPr lang="vi-VN" dirty="0"/>
              <a:t>Dùng smartphone kết nối Internet.</a:t>
            </a:r>
          </a:p>
          <a:p>
            <a:pPr>
              <a:buFont typeface="Arial" panose="020B0604020202020204" pitchFamily="34" charset="0"/>
              <a:buChar char="•"/>
            </a:pPr>
            <a:r>
              <a:rPr lang="vi-VN" dirty="0"/>
              <a:t>Không bao gồm điều khiển bằng cảm biến hay giọng nói.</a:t>
            </a:r>
          </a:p>
        </p:txBody>
      </p:sp>
    </p:spTree>
    <p:extLst>
      <p:ext uri="{BB962C8B-B14F-4D97-AF65-F5344CB8AC3E}">
        <p14:creationId xmlns:p14="http://schemas.microsoft.com/office/powerpoint/2010/main" val="1223516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F23D1DFB-B6DB-24FB-6F46-89C24F1EC889}"/>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CBF34407-62E2-6919-FE11-63C1AA9EFCBC}"/>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Cơ</a:t>
            </a:r>
            <a:r>
              <a:rPr lang="en-US" dirty="0"/>
              <a:t> </a:t>
            </a:r>
            <a:r>
              <a:rPr lang="en-US" dirty="0" err="1"/>
              <a:t>sở</a:t>
            </a:r>
            <a:r>
              <a:rPr lang="en-US" dirty="0"/>
              <a:t> </a:t>
            </a:r>
            <a:r>
              <a:rPr lang="en-US" dirty="0" err="1"/>
              <a:t>lý</a:t>
            </a:r>
            <a:r>
              <a:rPr lang="en-US" dirty="0"/>
              <a:t> </a:t>
            </a:r>
            <a:r>
              <a:rPr lang="en-US" dirty="0" err="1"/>
              <a:t>thuyết</a:t>
            </a:r>
            <a:endParaRPr dirty="0"/>
          </a:p>
        </p:txBody>
      </p:sp>
      <p:sp>
        <p:nvSpPr>
          <p:cNvPr id="116" name="Google Shape;116;p20">
            <a:extLst>
              <a:ext uri="{FF2B5EF4-FFF2-40B4-BE49-F238E27FC236}">
                <a16:creationId xmlns:a16="http://schemas.microsoft.com/office/drawing/2014/main" id="{9E3CFB4F-6762-F932-BC4C-612E11AFFA76}"/>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9" name="Google Shape;87;p17">
            <a:extLst>
              <a:ext uri="{FF2B5EF4-FFF2-40B4-BE49-F238E27FC236}">
                <a16:creationId xmlns:a16="http://schemas.microsoft.com/office/drawing/2014/main" id="{F8D04A16-184E-52D7-2BDE-9DE91AE6F6F4}"/>
              </a:ext>
            </a:extLst>
          </p:cNvPr>
          <p:cNvSpPr txBox="1">
            <a:spLocks noGrp="1"/>
          </p:cNvSpPr>
          <p:nvPr>
            <p:ph type="body" idx="1"/>
          </p:nvPr>
        </p:nvSpPr>
        <p:spPr>
          <a:xfrm>
            <a:off x="1049500" y="1458581"/>
            <a:ext cx="7020900" cy="2706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ESP8266: Vi điều khiển có WiFi.</a:t>
            </a:r>
          </a:p>
          <a:p>
            <a:pPr>
              <a:buFont typeface="Arial" panose="020B0604020202020204" pitchFamily="34" charset="0"/>
              <a:buChar char="•"/>
            </a:pPr>
            <a:r>
              <a:rPr lang="vi-VN" dirty="0"/>
              <a:t>Relay module: Đóng/ngắt nguồn thiết bị.</a:t>
            </a:r>
          </a:p>
          <a:p>
            <a:pPr>
              <a:buFont typeface="Arial" panose="020B0604020202020204" pitchFamily="34" charset="0"/>
              <a:buChar char="•"/>
            </a:pPr>
            <a:r>
              <a:rPr lang="vi-VN" dirty="0"/>
              <a:t>App Blynk: Giao diện điều khiển trên điện thoại.</a:t>
            </a:r>
          </a:p>
          <a:p>
            <a:pPr>
              <a:buFont typeface="Arial" panose="020B0604020202020204" pitchFamily="34" charset="0"/>
              <a:buChar char="•"/>
            </a:pPr>
            <a:r>
              <a:rPr lang="en-US"/>
              <a:t>Visual Studio</a:t>
            </a:r>
            <a:r>
              <a:rPr lang="vi-VN" dirty="0"/>
              <a:t>: Môi trường lập trình.</a:t>
            </a:r>
          </a:p>
        </p:txBody>
      </p:sp>
    </p:spTree>
    <p:extLst>
      <p:ext uri="{BB962C8B-B14F-4D97-AF65-F5344CB8AC3E}">
        <p14:creationId xmlns:p14="http://schemas.microsoft.com/office/powerpoint/2010/main" val="2598105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BDFB302D-E778-E593-3D74-A7C19470FB1A}"/>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BF076390-13B6-2669-DD17-F231873C694F}"/>
              </a:ext>
            </a:extLst>
          </p:cNvPr>
          <p:cNvSpPr txBox="1">
            <a:spLocks noGrp="1"/>
          </p:cNvSpPr>
          <p:nvPr>
            <p:ph type="title"/>
          </p:nvPr>
        </p:nvSpPr>
        <p:spPr>
          <a:xfrm>
            <a:off x="1049500" y="796175"/>
            <a:ext cx="2383010" cy="18730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Sơ</a:t>
            </a:r>
            <a:r>
              <a:rPr lang="en-US" dirty="0"/>
              <a:t> </a:t>
            </a:r>
            <a:r>
              <a:rPr lang="en-US" err="1"/>
              <a:t>đồ</a:t>
            </a:r>
            <a:r>
              <a:rPr lang="en-US"/>
              <a:t> nguyên lý</a:t>
            </a:r>
            <a:br>
              <a:rPr lang="en-US"/>
            </a:br>
            <a:r>
              <a:rPr lang="en-US"/>
              <a:t>Kit thu phát esp 8266</a:t>
            </a:r>
            <a:endParaRPr dirty="0"/>
          </a:p>
        </p:txBody>
      </p:sp>
      <p:sp>
        <p:nvSpPr>
          <p:cNvPr id="116" name="Google Shape;116;p20">
            <a:extLst>
              <a:ext uri="{FF2B5EF4-FFF2-40B4-BE49-F238E27FC236}">
                <a16:creationId xmlns:a16="http://schemas.microsoft.com/office/drawing/2014/main" id="{82A5FECC-76A6-A1DC-C777-79ED76B0BCF5}"/>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5" name="Picture 4">
            <a:extLst>
              <a:ext uri="{FF2B5EF4-FFF2-40B4-BE49-F238E27FC236}">
                <a16:creationId xmlns:a16="http://schemas.microsoft.com/office/drawing/2014/main" id="{F677B9C3-548A-6A70-70C0-727129E0AE99}"/>
              </a:ext>
            </a:extLst>
          </p:cNvPr>
          <p:cNvPicPr>
            <a:picLocks noChangeAspect="1"/>
          </p:cNvPicPr>
          <p:nvPr/>
        </p:nvPicPr>
        <p:blipFill>
          <a:blip r:embed="rId3"/>
          <a:stretch>
            <a:fillRect/>
          </a:stretch>
        </p:blipFill>
        <p:spPr>
          <a:xfrm>
            <a:off x="3432510" y="934714"/>
            <a:ext cx="3956650" cy="3412611"/>
          </a:xfrm>
          <a:prstGeom prst="rect">
            <a:avLst/>
          </a:prstGeom>
        </p:spPr>
      </p:pic>
    </p:spTree>
    <p:extLst>
      <p:ext uri="{BB962C8B-B14F-4D97-AF65-F5344CB8AC3E}">
        <p14:creationId xmlns:p14="http://schemas.microsoft.com/office/powerpoint/2010/main" val="4134689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DE9A0487-E6B2-3DFC-1B27-1B83B3333AFA}"/>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02797BA0-AD7A-6FDA-0B0A-8F2EB16381BC}"/>
              </a:ext>
            </a:extLst>
          </p:cNvPr>
          <p:cNvSpPr txBox="1">
            <a:spLocks noGrp="1"/>
          </p:cNvSpPr>
          <p:nvPr>
            <p:ph type="title"/>
          </p:nvPr>
        </p:nvSpPr>
        <p:spPr>
          <a:xfrm>
            <a:off x="1049500" y="796174"/>
            <a:ext cx="2383010" cy="15570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err="1"/>
              <a:t>Sơ</a:t>
            </a:r>
            <a:r>
              <a:rPr lang="en-US"/>
              <a:t> đồ </a:t>
            </a:r>
            <a:r>
              <a:rPr lang="en-US" err="1"/>
              <a:t>nguyên</a:t>
            </a:r>
            <a:r>
              <a:rPr lang="en-US"/>
              <a:t> lý</a:t>
            </a:r>
            <a:br>
              <a:rPr lang="en-US"/>
            </a:br>
            <a:r>
              <a:rPr lang="en-US"/>
              <a:t>module relay</a:t>
            </a:r>
            <a:endParaRPr dirty="0"/>
          </a:p>
        </p:txBody>
      </p:sp>
      <p:sp>
        <p:nvSpPr>
          <p:cNvPr id="116" name="Google Shape;116;p20">
            <a:extLst>
              <a:ext uri="{FF2B5EF4-FFF2-40B4-BE49-F238E27FC236}">
                <a16:creationId xmlns:a16="http://schemas.microsoft.com/office/drawing/2014/main" id="{949F20C4-B52A-C892-E0B3-A08524571773}"/>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7" name="Picture 6">
            <a:extLst>
              <a:ext uri="{FF2B5EF4-FFF2-40B4-BE49-F238E27FC236}">
                <a16:creationId xmlns:a16="http://schemas.microsoft.com/office/drawing/2014/main" id="{F0AEE7CC-D79A-C950-943E-82E319B4AACF}"/>
              </a:ext>
            </a:extLst>
          </p:cNvPr>
          <p:cNvPicPr>
            <a:picLocks noChangeAspect="1"/>
          </p:cNvPicPr>
          <p:nvPr/>
        </p:nvPicPr>
        <p:blipFill>
          <a:blip r:embed="rId3"/>
          <a:stretch>
            <a:fillRect/>
          </a:stretch>
        </p:blipFill>
        <p:spPr>
          <a:xfrm>
            <a:off x="3618370" y="669413"/>
            <a:ext cx="3669935" cy="3367643"/>
          </a:xfrm>
          <a:prstGeom prst="rect">
            <a:avLst/>
          </a:prstGeom>
        </p:spPr>
      </p:pic>
    </p:spTree>
    <p:extLst>
      <p:ext uri="{BB962C8B-B14F-4D97-AF65-F5344CB8AC3E}">
        <p14:creationId xmlns:p14="http://schemas.microsoft.com/office/powerpoint/2010/main" val="335974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45B97C08-4274-6157-6A41-8D4E1B9553EA}"/>
            </a:ext>
          </a:extLst>
        </p:cNvPr>
        <p:cNvGrpSpPr/>
        <p:nvPr/>
      </p:nvGrpSpPr>
      <p:grpSpPr>
        <a:xfrm>
          <a:off x="0" y="0"/>
          <a:ext cx="0" cy="0"/>
          <a:chOff x="0" y="0"/>
          <a:chExt cx="0" cy="0"/>
        </a:xfrm>
      </p:grpSpPr>
      <p:sp>
        <p:nvSpPr>
          <p:cNvPr id="112" name="Google Shape;112;p20">
            <a:extLst>
              <a:ext uri="{FF2B5EF4-FFF2-40B4-BE49-F238E27FC236}">
                <a16:creationId xmlns:a16="http://schemas.microsoft.com/office/drawing/2014/main" id="{7A71F4E4-6ACB-BD92-2247-56F5C3FF5D90}"/>
              </a:ext>
            </a:extLst>
          </p:cNvPr>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Esp 8266</a:t>
            </a:r>
            <a:endParaRPr dirty="0"/>
          </a:p>
        </p:txBody>
      </p:sp>
      <p:sp>
        <p:nvSpPr>
          <p:cNvPr id="116" name="Google Shape;116;p20">
            <a:extLst>
              <a:ext uri="{FF2B5EF4-FFF2-40B4-BE49-F238E27FC236}">
                <a16:creationId xmlns:a16="http://schemas.microsoft.com/office/drawing/2014/main" id="{135EB635-7135-1E48-174B-AC010A694971}"/>
              </a:ext>
            </a:extLst>
          </p:cNvPr>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9" name="Google Shape;87;p17">
            <a:extLst>
              <a:ext uri="{FF2B5EF4-FFF2-40B4-BE49-F238E27FC236}">
                <a16:creationId xmlns:a16="http://schemas.microsoft.com/office/drawing/2014/main" id="{E00F9CD7-AF66-471A-86CA-0C8697B4A9B2}"/>
              </a:ext>
            </a:extLst>
          </p:cNvPr>
          <p:cNvSpPr txBox="1">
            <a:spLocks noGrp="1"/>
          </p:cNvSpPr>
          <p:nvPr>
            <p:ph type="body" idx="1"/>
          </p:nvPr>
        </p:nvSpPr>
        <p:spPr>
          <a:xfrm>
            <a:off x="1049500" y="1458581"/>
            <a:ext cx="7020900" cy="27069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vi-VN" dirty="0"/>
              <a:t>Vi điều khiển 32-bit (tương thích với kiến trúc Xtensa LX106)</a:t>
            </a:r>
            <a:endParaRPr lang="en-US" dirty="0"/>
          </a:p>
          <a:p>
            <a:pPr>
              <a:buFont typeface="Arial" panose="020B0604020202020204" pitchFamily="34" charset="0"/>
              <a:buChar char="•"/>
            </a:pPr>
            <a:r>
              <a:rPr lang="vi-VN" dirty="0"/>
              <a:t>Hỗ trợ Wi-Fi 802.11 b/g/n, có thể hoạt động ở chế độ station hoặc access point.Có các cổng GPIO để kết nối cảm biến, relay, LED, v.v.</a:t>
            </a:r>
            <a:endParaRPr lang="en-US" dirty="0"/>
          </a:p>
          <a:p>
            <a:pPr>
              <a:buFont typeface="Arial" panose="020B0604020202020204" pitchFamily="34" charset="0"/>
              <a:buChar char="•"/>
            </a:pPr>
            <a:r>
              <a:rPr lang="vi-VN" dirty="0"/>
              <a:t>Hỗ trợ giao tiếp UART, SPI, I2C, PWM, ADC.Dung lượng RAM khoảng 80KB, Flash lên đến 4MB (tùy module).</a:t>
            </a:r>
            <a:endParaRPr lang="en-US" dirty="0"/>
          </a:p>
          <a:p>
            <a:pPr>
              <a:buFont typeface="Arial" panose="020B0604020202020204" pitchFamily="34" charset="0"/>
              <a:buChar char="•"/>
            </a:pPr>
            <a:r>
              <a:rPr lang="vi-VN" dirty="0"/>
              <a:t>Có thể lập trình bằng Arduino IDE, NodeMCU (Lua), hoặc sử dụng firmware AT Command.</a:t>
            </a:r>
          </a:p>
        </p:txBody>
      </p:sp>
    </p:spTree>
    <p:extLst>
      <p:ext uri="{BB962C8B-B14F-4D97-AF65-F5344CB8AC3E}">
        <p14:creationId xmlns:p14="http://schemas.microsoft.com/office/powerpoint/2010/main" val="2046242342"/>
      </p:ext>
    </p:extLst>
  </p:cSld>
  <p:clrMapOvr>
    <a:masterClrMapping/>
  </p:clrMapOvr>
</p:sld>
</file>

<file path=ppt/theme/theme1.xml><?xml version="1.0" encoding="utf-8"?>
<a:theme xmlns:a="http://schemas.openxmlformats.org/drawingml/2006/main" name="Seyton template">
  <a:themeElements>
    <a:clrScheme name="Custom 347">
      <a:dk1>
        <a:srgbClr val="434343"/>
      </a:dk1>
      <a:lt1>
        <a:srgbClr val="FFFFFF"/>
      </a:lt1>
      <a:dk2>
        <a:srgbClr val="7B8486"/>
      </a:dk2>
      <a:lt2>
        <a:srgbClr val="E3E9EB"/>
      </a:lt2>
      <a:accent1>
        <a:srgbClr val="2A95B7"/>
      </a:accent1>
      <a:accent2>
        <a:srgbClr val="80D5CC"/>
      </a:accent2>
      <a:accent3>
        <a:srgbClr val="E9CB74"/>
      </a:accent3>
      <a:accent4>
        <a:srgbClr val="D19E9E"/>
      </a:accent4>
      <a:accent5>
        <a:srgbClr val="E47474"/>
      </a:accent5>
      <a:accent6>
        <a:srgbClr val="9DAF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TotalTime>
  <Words>802</Words>
  <Application>Microsoft Office PowerPoint</Application>
  <PresentationFormat>On-screen Show (16:9)</PresentationFormat>
  <Paragraphs>99</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Times New Roman</vt:lpstr>
      <vt:lpstr>Patrick Hand SC</vt:lpstr>
      <vt:lpstr>Sniglet</vt:lpstr>
      <vt:lpstr>Seyton template</vt:lpstr>
      <vt:lpstr>welcome</vt:lpstr>
      <vt:lpstr>Nhóm 2 xin chào</vt:lpstr>
      <vt:lpstr>Bài tập lớn</vt:lpstr>
      <vt:lpstr>Mục tiêu của đề tài</vt:lpstr>
      <vt:lpstr>Phạm vi đề tài</vt:lpstr>
      <vt:lpstr>Cơ sở lý thuyết</vt:lpstr>
      <vt:lpstr>Sơ đồ nguyên lý Kit thu phát esp 8266</vt:lpstr>
      <vt:lpstr>Sơ đồ nguyên lý module relay</vt:lpstr>
      <vt:lpstr>Esp 8266</vt:lpstr>
      <vt:lpstr>Module relay</vt:lpstr>
      <vt:lpstr>App blynk</vt:lpstr>
      <vt:lpstr>App blynk</vt:lpstr>
      <vt:lpstr>VISUAL STUDIO CODE</vt:lpstr>
      <vt:lpstr>Sơ đồ khối</vt:lpstr>
      <vt:lpstr>Nguyên lí hoạt động</vt:lpstr>
      <vt:lpstr>Lưu đồ giải thuật</vt:lpstr>
      <vt:lpstr>Thiết bị sử dụng</vt:lpstr>
      <vt:lpstr>Kết quả</vt:lpstr>
      <vt:lpstr>Nhược điểm</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VK</dc:creator>
  <cp:lastModifiedBy>Khánh Trần Văn</cp:lastModifiedBy>
  <cp:revision>6</cp:revision>
  <dcterms:modified xsi:type="dcterms:W3CDTF">2025-05-10T03:33:40Z</dcterms:modified>
</cp:coreProperties>
</file>