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0" autoAdjust="0"/>
    <p:restoredTop sz="99885" autoAdjust="0"/>
  </p:normalViewPr>
  <p:slideViewPr>
    <p:cSldViewPr snapToGrid="0" snapToObjects="1">
      <p:cViewPr varScale="1">
        <p:scale>
          <a:sx n="170" d="100"/>
          <a:sy n="170" d="100"/>
        </p:scale>
        <p:origin x="-21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7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5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0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6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4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1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2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1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3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4EF8-687E-8443-B5D6-3274710ED4AE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2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74EF8-687E-8443-B5D6-3274710ED4AE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6388F-9757-7F4E-B6B1-4C3BDA8B9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4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h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475" y="1240117"/>
            <a:ext cx="3905394" cy="3905394"/>
          </a:xfrm>
          <a:prstGeom prst="rect">
            <a:avLst/>
          </a:prstGeom>
        </p:spPr>
      </p:pic>
      <p:sp>
        <p:nvSpPr>
          <p:cNvPr id="8" name="TextBox 7"/>
          <p:cNvSpPr txBox="1">
            <a:spLocks/>
          </p:cNvSpPr>
          <p:nvPr/>
        </p:nvSpPr>
        <p:spPr>
          <a:xfrm>
            <a:off x="2624475" y="5914014"/>
            <a:ext cx="3905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Challenges and Takeaways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0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New build system: </a:t>
            </a:r>
            <a:r>
              <a:rPr lang="en-US" dirty="0" smtClean="0"/>
              <a:t>gulp</a:t>
            </a:r>
          </a:p>
          <a:p>
            <a:pPr lvl="1"/>
            <a:r>
              <a:rPr lang="en-US" dirty="0"/>
              <a:t>Getting orientated</a:t>
            </a:r>
          </a:p>
          <a:p>
            <a:pPr lvl="1"/>
            <a:r>
              <a:rPr lang="en-US" dirty="0"/>
              <a:t>Running tests: importing react components fails</a:t>
            </a:r>
          </a:p>
          <a:p>
            <a:r>
              <a:rPr lang="en-US" dirty="0" smtClean="0"/>
              <a:t>New library: </a:t>
            </a:r>
            <a:r>
              <a:rPr lang="en-US" dirty="0" err="1" smtClean="0"/>
              <a:t>RxJS</a:t>
            </a:r>
            <a:endParaRPr lang="en-US" dirty="0" smtClean="0"/>
          </a:p>
          <a:p>
            <a:pPr lvl="1"/>
            <a:r>
              <a:rPr lang="en-US" dirty="0" smtClean="0"/>
              <a:t>Create and subscribe to event streams</a:t>
            </a:r>
          </a:p>
          <a:p>
            <a:pPr lvl="1"/>
            <a:r>
              <a:rPr lang="en-US" dirty="0" smtClean="0"/>
              <a:t>“Stores” on frontend, “Models” on backend</a:t>
            </a:r>
          </a:p>
          <a:p>
            <a:pPr lvl="2"/>
            <a:r>
              <a:rPr lang="en-US" dirty="0" smtClean="0"/>
              <a:t>Multiple objects storing application data on front and back</a:t>
            </a:r>
          </a:p>
          <a:p>
            <a:pPr lvl="1"/>
            <a:r>
              <a:rPr lang="en-US" dirty="0" smtClean="0"/>
              <a:t>Distributed application </a:t>
            </a:r>
            <a:r>
              <a:rPr lang="en-US" dirty="0" err="1" smtClean="0"/>
              <a:t>filestructure</a:t>
            </a:r>
            <a:endParaRPr lang="en-US" dirty="0" smtClean="0"/>
          </a:p>
          <a:p>
            <a:pPr lvl="2"/>
            <a:r>
              <a:rPr lang="en-US" dirty="0" smtClean="0"/>
              <a:t>Move through several action files to find action</a:t>
            </a:r>
          </a:p>
          <a:p>
            <a:pPr lvl="2"/>
            <a:r>
              <a:rPr lang="en-US" dirty="0" smtClean="0"/>
              <a:t>Easier to navigate using global search</a:t>
            </a:r>
          </a:p>
          <a:p>
            <a:pPr lvl="2"/>
            <a:endParaRPr lang="en-US" dirty="0" smtClean="0"/>
          </a:p>
        </p:txBody>
      </p:sp>
      <p:pic>
        <p:nvPicPr>
          <p:cNvPr id="6" name="Picture 5" descr="pancake-syr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3923" cy="110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5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</a:t>
            </a:r>
          </a:p>
          <a:p>
            <a:pPr lvl="1"/>
            <a:r>
              <a:rPr lang="en-US" dirty="0" smtClean="0"/>
              <a:t>Started coding with unclear application architecture</a:t>
            </a:r>
          </a:p>
          <a:p>
            <a:pPr lvl="1"/>
            <a:r>
              <a:rPr lang="en-US" dirty="0" smtClean="0"/>
              <a:t>Adopted entirely different codebase two weeks in</a:t>
            </a:r>
          </a:p>
          <a:p>
            <a:pPr lvl="2"/>
            <a:r>
              <a:rPr lang="en-US" dirty="0" smtClean="0"/>
              <a:t>Required reorientation to client and server architecture</a:t>
            </a:r>
            <a:endParaRPr lang="en-US" dirty="0"/>
          </a:p>
          <a:p>
            <a:pPr lvl="1"/>
            <a:r>
              <a:rPr lang="en-US" dirty="0"/>
              <a:t>MVP </a:t>
            </a:r>
            <a:r>
              <a:rPr lang="en-US" dirty="0" smtClean="0"/>
              <a:t>incomplete </a:t>
            </a:r>
            <a:r>
              <a:rPr lang="en-US" dirty="0"/>
              <a:t>until two weeks in</a:t>
            </a:r>
          </a:p>
          <a:p>
            <a:pPr lvl="2"/>
            <a:r>
              <a:rPr lang="en-US" dirty="0"/>
              <a:t>Need to prioritize MVP over optimization </a:t>
            </a:r>
            <a:r>
              <a:rPr lang="en-US" dirty="0" smtClean="0"/>
              <a:t>initially</a:t>
            </a:r>
          </a:p>
          <a:p>
            <a:pPr lvl="3"/>
            <a:r>
              <a:rPr lang="en-US" dirty="0" smtClean="0"/>
              <a:t>Iterate for optimization after</a:t>
            </a:r>
            <a:endParaRPr lang="en-US" dirty="0"/>
          </a:p>
        </p:txBody>
      </p:sp>
      <p:pic>
        <p:nvPicPr>
          <p:cNvPr id="5" name="Picture 4" descr="pancake-syr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3923" cy="110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4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Clearly plan project before coding</a:t>
            </a:r>
          </a:p>
          <a:p>
            <a:pPr lvl="1"/>
            <a:r>
              <a:rPr lang="en-US" dirty="0"/>
              <a:t>Architecture and libraries to be used</a:t>
            </a:r>
          </a:p>
          <a:p>
            <a:pPr lvl="1"/>
            <a:r>
              <a:rPr lang="en-US" dirty="0"/>
              <a:t>Features and timeline of </a:t>
            </a:r>
            <a:r>
              <a:rPr lang="en-US" dirty="0" smtClean="0"/>
              <a:t>MVP</a:t>
            </a:r>
          </a:p>
          <a:p>
            <a:pPr lvl="1"/>
            <a:r>
              <a:rPr lang="en-US" dirty="0" smtClean="0"/>
              <a:t>Flow-chart of event propagation through application</a:t>
            </a:r>
          </a:p>
          <a:p>
            <a:pPr lvl="2"/>
            <a:r>
              <a:rPr lang="en-US" dirty="0" smtClean="0"/>
              <a:t> (if new/unfamiliar application architecture)</a:t>
            </a:r>
          </a:p>
          <a:p>
            <a:r>
              <a:rPr lang="en-US" dirty="0" smtClean="0"/>
              <a:t>Global search saves time!</a:t>
            </a:r>
          </a:p>
          <a:p>
            <a:pPr lvl="1"/>
            <a:r>
              <a:rPr lang="en-US" dirty="0" smtClean="0"/>
              <a:t>Useful for tracing actions/variables through multiple files and folders</a:t>
            </a:r>
          </a:p>
          <a:p>
            <a:pPr lvl="1"/>
            <a:r>
              <a:rPr lang="en-US" dirty="0" smtClean="0"/>
              <a:t>Available sublime and atom</a:t>
            </a:r>
          </a:p>
        </p:txBody>
      </p:sp>
      <p:pic>
        <p:nvPicPr>
          <p:cNvPr id="5" name="Picture 4" descr="pancake-syr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3923" cy="110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5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requent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pPr lvl="2"/>
            <a:r>
              <a:rPr lang="en-US" dirty="0" smtClean="0"/>
              <a:t>Hinders teammates awareness of recently completed code</a:t>
            </a:r>
          </a:p>
          <a:p>
            <a:pPr lvl="1"/>
            <a:r>
              <a:rPr lang="en-US" dirty="0" smtClean="0"/>
              <a:t>Live collaboration schedule</a:t>
            </a:r>
          </a:p>
          <a:p>
            <a:pPr lvl="2"/>
            <a:r>
              <a:rPr lang="en-US" dirty="0" smtClean="0"/>
              <a:t>Helps tackle problems together and plan work distribution</a:t>
            </a:r>
          </a:p>
          <a:p>
            <a:pPr lvl="1"/>
            <a:r>
              <a:rPr lang="en-US" dirty="0" smtClean="0"/>
              <a:t>Checking in</a:t>
            </a:r>
          </a:p>
          <a:p>
            <a:pPr lvl="2"/>
            <a:r>
              <a:rPr lang="en-US" dirty="0" smtClean="0"/>
              <a:t>Helps plan and distribute work</a:t>
            </a:r>
            <a:endParaRPr lang="en-US" dirty="0"/>
          </a:p>
        </p:txBody>
      </p:sp>
      <p:pic>
        <p:nvPicPr>
          <p:cNvPr id="5" name="Picture 4" descr="pancake-syr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3923" cy="110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6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189</Words>
  <Application>Microsoft Macintosh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Challenges</vt:lpstr>
      <vt:lpstr>Challenges</vt:lpstr>
      <vt:lpstr>Takeaways</vt:lpstr>
      <vt:lpstr>Takeaways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Earnest</dc:creator>
  <cp:lastModifiedBy>JP Earnest</cp:lastModifiedBy>
  <cp:revision>16</cp:revision>
  <dcterms:created xsi:type="dcterms:W3CDTF">2017-01-24T18:46:41Z</dcterms:created>
  <dcterms:modified xsi:type="dcterms:W3CDTF">2017-01-27T19:53:03Z</dcterms:modified>
</cp:coreProperties>
</file>