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4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4EF8-687E-8443-B5D6-3274710ED4A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2221" y="162618"/>
            <a:ext cx="7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667" y="1794061"/>
            <a:ext cx="7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3731" y="1794061"/>
            <a:ext cx="138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667" y="5083516"/>
            <a:ext cx="8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290" y="3394529"/>
            <a:ext cx="20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- Observables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2221" y="5083516"/>
            <a:ext cx="1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(stores)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7515" y="2568753"/>
            <a:ext cx="125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H="1">
            <a:off x="4662027" y="2276643"/>
            <a:ext cx="7744" cy="1029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5863" y="1132515"/>
            <a:ext cx="125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H="1">
            <a:off x="4520147" y="736405"/>
            <a:ext cx="7744" cy="1029910"/>
          </a:xfrm>
          <a:prstGeom prst="straightConnector1">
            <a:avLst/>
          </a:prstGeom>
          <a:ln>
            <a:tailEnd type="arrow"/>
          </a:ln>
          <a:scene3d>
            <a:camera prst="orthographicFront">
              <a:rot lat="21299999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1296" y="2580481"/>
            <a:ext cx="9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67744" y="2276644"/>
            <a:ext cx="7744" cy="1029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7515" y="4246659"/>
            <a:ext cx="125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 flipH="1">
            <a:off x="4662027" y="3954549"/>
            <a:ext cx="7744" cy="1029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91296" y="4258387"/>
            <a:ext cx="9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367744" y="3954550"/>
            <a:ext cx="7744" cy="1029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7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Earnest</dc:creator>
  <cp:lastModifiedBy>JP Earnest</cp:lastModifiedBy>
  <cp:revision>4</cp:revision>
  <dcterms:created xsi:type="dcterms:W3CDTF">2017-01-24T18:46:41Z</dcterms:created>
  <dcterms:modified xsi:type="dcterms:W3CDTF">2017-01-24T19:45:55Z</dcterms:modified>
</cp:coreProperties>
</file>