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7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4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2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2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4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h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69" y="488461"/>
            <a:ext cx="5314462" cy="5314462"/>
          </a:xfrm>
          <a:prstGeom prst="rect">
            <a:avLst/>
          </a:prstGeom>
        </p:spPr>
      </p:pic>
      <p:sp>
        <p:nvSpPr>
          <p:cNvPr id="8" name="TextBox 7"/>
          <p:cNvSpPr txBox="1">
            <a:spLocks/>
          </p:cNvSpPr>
          <p:nvPr/>
        </p:nvSpPr>
        <p:spPr>
          <a:xfrm>
            <a:off x="1914769" y="6144847"/>
            <a:ext cx="531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Challenges and Takeaways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 build system: </a:t>
            </a:r>
            <a:r>
              <a:rPr lang="en-US" dirty="0" smtClean="0"/>
              <a:t>gulp</a:t>
            </a:r>
          </a:p>
          <a:p>
            <a:pPr lvl="1"/>
            <a:r>
              <a:rPr lang="en-US" dirty="0"/>
              <a:t>Getting orientated</a:t>
            </a:r>
          </a:p>
          <a:p>
            <a:pPr lvl="1"/>
            <a:r>
              <a:rPr lang="en-US" dirty="0"/>
              <a:t>Running tests: importing react components fails</a:t>
            </a:r>
          </a:p>
          <a:p>
            <a:r>
              <a:rPr lang="en-US" dirty="0" smtClean="0"/>
              <a:t>New library: </a:t>
            </a:r>
            <a:r>
              <a:rPr lang="en-US" dirty="0" err="1" smtClean="0"/>
              <a:t>RxJS</a:t>
            </a:r>
            <a:endParaRPr lang="en-US" dirty="0" smtClean="0"/>
          </a:p>
          <a:p>
            <a:pPr lvl="1"/>
            <a:r>
              <a:rPr lang="en-US" dirty="0" smtClean="0"/>
              <a:t>Create and subscribe to event streams</a:t>
            </a:r>
          </a:p>
          <a:p>
            <a:pPr lvl="1"/>
            <a:r>
              <a:rPr lang="en-US" dirty="0" smtClean="0"/>
              <a:t>“Stores” on frontend, “Models” on backend</a:t>
            </a:r>
          </a:p>
          <a:p>
            <a:pPr lvl="2"/>
            <a:r>
              <a:rPr lang="en-US" dirty="0" smtClean="0"/>
              <a:t>Multiple objects storing application data on front and back</a:t>
            </a:r>
          </a:p>
          <a:p>
            <a:pPr lvl="1"/>
            <a:r>
              <a:rPr lang="en-US" dirty="0" smtClean="0"/>
              <a:t>Distributed application </a:t>
            </a:r>
            <a:r>
              <a:rPr lang="en-US" dirty="0" err="1" smtClean="0"/>
              <a:t>filestructure</a:t>
            </a:r>
            <a:endParaRPr lang="en-US" dirty="0" smtClean="0"/>
          </a:p>
          <a:p>
            <a:pPr lvl="2"/>
            <a:r>
              <a:rPr lang="en-US" dirty="0" smtClean="0"/>
              <a:t>Move through several action files to find action</a:t>
            </a:r>
          </a:p>
          <a:p>
            <a:pPr lvl="2"/>
            <a:r>
              <a:rPr lang="en-US" dirty="0" smtClean="0"/>
              <a:t>Easier to navigate using global search</a:t>
            </a:r>
          </a:p>
          <a:p>
            <a:pPr lvl="2"/>
            <a:endParaRPr lang="en-US" dirty="0" smtClean="0"/>
          </a:p>
        </p:txBody>
      </p:sp>
      <p:pic>
        <p:nvPicPr>
          <p:cNvPr id="6" name="Picture 5" descr="pancake-syr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3923" cy="11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5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Started coding with unclear application architecture</a:t>
            </a:r>
          </a:p>
          <a:p>
            <a:pPr lvl="1"/>
            <a:r>
              <a:rPr lang="en-US" dirty="0" smtClean="0"/>
              <a:t>Adopted entirely different codebase two weeks in</a:t>
            </a:r>
          </a:p>
          <a:p>
            <a:pPr lvl="2"/>
            <a:r>
              <a:rPr lang="en-US" dirty="0" smtClean="0"/>
              <a:t>Required reorientation to client and server architecture</a:t>
            </a:r>
            <a:endParaRPr lang="en-US" dirty="0"/>
          </a:p>
          <a:p>
            <a:pPr lvl="1"/>
            <a:r>
              <a:rPr lang="en-US" dirty="0"/>
              <a:t>MVP </a:t>
            </a:r>
            <a:r>
              <a:rPr lang="en-US" dirty="0" smtClean="0"/>
              <a:t>incomplete </a:t>
            </a:r>
            <a:r>
              <a:rPr lang="en-US" dirty="0"/>
              <a:t>until two weeks in</a:t>
            </a:r>
          </a:p>
          <a:p>
            <a:pPr lvl="2"/>
            <a:r>
              <a:rPr lang="en-US" dirty="0"/>
              <a:t>Need to prioritize MVP over optimization </a:t>
            </a:r>
            <a:r>
              <a:rPr lang="en-US" dirty="0" smtClean="0"/>
              <a:t>initially</a:t>
            </a:r>
          </a:p>
          <a:p>
            <a:pPr lvl="3"/>
            <a:r>
              <a:rPr lang="en-US" dirty="0" smtClean="0"/>
              <a:t>Iterate for optimization after</a:t>
            </a:r>
            <a:endParaRPr lang="en-US" dirty="0"/>
          </a:p>
        </p:txBody>
      </p:sp>
      <p:pic>
        <p:nvPicPr>
          <p:cNvPr id="5" name="Picture 4" descr="pancake-syr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3923" cy="11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4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Clearly plan project before coding</a:t>
            </a:r>
          </a:p>
          <a:p>
            <a:pPr lvl="1"/>
            <a:r>
              <a:rPr lang="en-US" dirty="0"/>
              <a:t>Architecture and libraries to be used</a:t>
            </a:r>
          </a:p>
          <a:p>
            <a:pPr lvl="1"/>
            <a:r>
              <a:rPr lang="en-US" dirty="0"/>
              <a:t>Features and timeline of </a:t>
            </a:r>
            <a:r>
              <a:rPr lang="en-US" dirty="0" smtClean="0"/>
              <a:t>MVP</a:t>
            </a:r>
          </a:p>
          <a:p>
            <a:pPr lvl="1"/>
            <a:r>
              <a:rPr lang="en-US" dirty="0" smtClean="0"/>
              <a:t>Flow-chart of event propagation through application</a:t>
            </a:r>
          </a:p>
          <a:p>
            <a:pPr lvl="2"/>
            <a:r>
              <a:rPr lang="en-US" dirty="0" smtClean="0"/>
              <a:t> (if new/unfamiliar application architecture)</a:t>
            </a:r>
          </a:p>
          <a:p>
            <a:r>
              <a:rPr lang="en-US" dirty="0" smtClean="0"/>
              <a:t>Global search saves time!</a:t>
            </a:r>
          </a:p>
          <a:p>
            <a:pPr lvl="1"/>
            <a:r>
              <a:rPr lang="en-US" dirty="0" smtClean="0"/>
              <a:t>Useful for tracing actions/variables through multiple files and folders</a:t>
            </a:r>
          </a:p>
          <a:p>
            <a:pPr lvl="1"/>
            <a:r>
              <a:rPr lang="en-US" dirty="0" smtClean="0"/>
              <a:t>Available sublime and atom</a:t>
            </a:r>
          </a:p>
        </p:txBody>
      </p:sp>
      <p:pic>
        <p:nvPicPr>
          <p:cNvPr id="5" name="Picture 4" descr="pancake-syr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3923" cy="11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5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requent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lvl="2"/>
            <a:r>
              <a:rPr lang="en-US" dirty="0" smtClean="0"/>
              <a:t>Hinders teammates awareness of recently completed code</a:t>
            </a:r>
          </a:p>
          <a:p>
            <a:pPr lvl="1"/>
            <a:r>
              <a:rPr lang="en-US" dirty="0" smtClean="0"/>
              <a:t>Live collaboration schedule</a:t>
            </a:r>
          </a:p>
          <a:p>
            <a:pPr lvl="2"/>
            <a:r>
              <a:rPr lang="en-US" dirty="0" smtClean="0"/>
              <a:t>Helps tackle problems together and plan work distribution</a:t>
            </a:r>
          </a:p>
          <a:p>
            <a:pPr lvl="1"/>
            <a:r>
              <a:rPr lang="en-US" dirty="0" smtClean="0"/>
              <a:t>Checking in</a:t>
            </a:r>
          </a:p>
          <a:p>
            <a:pPr lvl="2"/>
            <a:r>
              <a:rPr lang="en-US" dirty="0" smtClean="0"/>
              <a:t>Helps plan and distribute work</a:t>
            </a:r>
            <a:endParaRPr lang="en-US" dirty="0"/>
          </a:p>
        </p:txBody>
      </p:sp>
      <p:pic>
        <p:nvPicPr>
          <p:cNvPr id="5" name="Picture 4" descr="pancake-syr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3923" cy="11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6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189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Challenges</vt:lpstr>
      <vt:lpstr>Challenges</vt:lpstr>
      <vt:lpstr>Takeaways</vt:lpstr>
      <vt:lpstr>Takeaways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Earnest</dc:creator>
  <cp:lastModifiedBy>JP Earnest</cp:lastModifiedBy>
  <cp:revision>15</cp:revision>
  <dcterms:created xsi:type="dcterms:W3CDTF">2017-01-24T18:46:41Z</dcterms:created>
  <dcterms:modified xsi:type="dcterms:W3CDTF">2017-01-27T19:45:22Z</dcterms:modified>
</cp:coreProperties>
</file>