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16-Feb-19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16-Feb-19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16-Feb-19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16-Feb-19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7284-A8FC-40F9-8E2D-CC585475D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VOTE.io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8EBDC-D542-4148-BD0F-9545AB13AE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Blockchain based E-Voting System</a:t>
            </a:r>
          </a:p>
        </p:txBody>
      </p:sp>
    </p:spTree>
    <p:extLst>
      <p:ext uri="{BB962C8B-B14F-4D97-AF65-F5344CB8AC3E}">
        <p14:creationId xmlns:p14="http://schemas.microsoft.com/office/powerpoint/2010/main" val="63357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7284-A8FC-40F9-8E2D-CC585475D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579783"/>
            <a:ext cx="8915399" cy="2262781"/>
          </a:xfrm>
        </p:spPr>
        <p:txBody>
          <a:bodyPr/>
          <a:lstStyle/>
          <a:p>
            <a:r>
              <a:rPr lang="en-US" dirty="0"/>
              <a:t>Introducing Fantastic007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8EBDC-D542-4148-BD0F-9545AB13A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3776870"/>
            <a:ext cx="8915399" cy="2107095"/>
          </a:xfrm>
        </p:spPr>
        <p:txBody>
          <a:bodyPr>
            <a:normAutofit/>
          </a:bodyPr>
          <a:lstStyle/>
          <a:p>
            <a:r>
              <a:rPr lang="en-US" dirty="0" err="1"/>
              <a:t>Chaincode</a:t>
            </a:r>
            <a:r>
              <a:rPr lang="en-US" dirty="0"/>
              <a:t> Developing Team =&gt; Shuhan &amp; Jenny</a:t>
            </a:r>
          </a:p>
          <a:p>
            <a:r>
              <a:rPr lang="en-US" dirty="0"/>
              <a:t>Backend =&gt; </a:t>
            </a:r>
            <a:r>
              <a:rPr lang="en-US" dirty="0" err="1"/>
              <a:t>Samyo</a:t>
            </a:r>
            <a:r>
              <a:rPr lang="en-US" dirty="0"/>
              <a:t>, </a:t>
            </a:r>
            <a:r>
              <a:rPr lang="en-US" dirty="0" err="1"/>
              <a:t>Humaun</a:t>
            </a:r>
            <a:r>
              <a:rPr lang="en-US" dirty="0"/>
              <a:t>  &amp; Farhan</a:t>
            </a:r>
          </a:p>
          <a:p>
            <a:r>
              <a:rPr lang="en-US" dirty="0"/>
              <a:t>Testing and documentation =&gt; </a:t>
            </a:r>
            <a:r>
              <a:rPr lang="en-US" dirty="0" err="1"/>
              <a:t>Tihami</a:t>
            </a:r>
            <a:r>
              <a:rPr lang="en-US" dirty="0"/>
              <a:t> &amp; </a:t>
            </a:r>
            <a:r>
              <a:rPr lang="en-US" dirty="0" err="1"/>
              <a:t>Tipu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7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7284-A8FC-40F9-8E2D-CC585475D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230" y="5532752"/>
            <a:ext cx="4036874" cy="867990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8EBDC-D542-4148-BD0F-9545AB13A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3722" y="5897217"/>
            <a:ext cx="4162907" cy="76181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69BF7B5A-87E5-4832-AE90-0E1B29980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930" y="348284"/>
            <a:ext cx="7511913" cy="500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4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7284-A8FC-40F9-8E2D-CC585475D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681" y="205378"/>
            <a:ext cx="6952353" cy="867990"/>
          </a:xfrm>
        </p:spPr>
        <p:txBody>
          <a:bodyPr>
            <a:normAutofit fontScale="90000"/>
          </a:bodyPr>
          <a:lstStyle/>
          <a:p>
            <a:r>
              <a:rPr lang="en-US" dirty="0"/>
              <a:t>Chain Code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8EBDC-D542-4148-BD0F-9545AB13A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4546" y="1815546"/>
            <a:ext cx="6952353" cy="451899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createUser</a:t>
            </a:r>
            <a:r>
              <a:rPr lang="en-US" sz="2400" dirty="0"/>
              <a:t>( </a:t>
            </a:r>
            <a:r>
              <a:rPr lang="en-US" sz="2400" dirty="0" err="1"/>
              <a:t>nid</a:t>
            </a:r>
            <a:r>
              <a:rPr lang="en-US" sz="2400" dirty="0"/>
              <a:t>, username, password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queryUser</a:t>
            </a:r>
            <a:r>
              <a:rPr lang="en-US" sz="2400" dirty="0"/>
              <a:t>( </a:t>
            </a:r>
            <a:r>
              <a:rPr lang="en-US" sz="2400" dirty="0" err="1"/>
              <a:t>nid</a:t>
            </a:r>
            <a:r>
              <a:rPr lang="en-US" sz="2400" dirty="0"/>
              <a:t>)</a:t>
            </a:r>
          </a:p>
          <a:p>
            <a:r>
              <a:rPr lang="en-US" sz="2400" dirty="0"/>
              <a:t>------- return user[</a:t>
            </a:r>
            <a:r>
              <a:rPr lang="en-US" sz="2400" dirty="0" err="1"/>
              <a:t>nid</a:t>
            </a:r>
            <a:r>
              <a:rPr lang="en-US" sz="2400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Nominate/vote(</a:t>
            </a:r>
            <a:r>
              <a:rPr lang="en-US" sz="2400" dirty="0" err="1"/>
              <a:t>voterNid</a:t>
            </a:r>
            <a:r>
              <a:rPr lang="en-US" sz="2400" dirty="0"/>
              <a:t>, </a:t>
            </a:r>
            <a:r>
              <a:rPr lang="en-US" sz="2400" dirty="0" err="1"/>
              <a:t>NominatedNid</a:t>
            </a:r>
            <a:r>
              <a:rPr lang="en-US" sz="2400" dirty="0"/>
              <a:t>, Position)</a:t>
            </a:r>
          </a:p>
          <a:p>
            <a:r>
              <a:rPr lang="en-US" sz="2400" dirty="0"/>
              <a:t>------- return </a:t>
            </a:r>
            <a:r>
              <a:rPr lang="en-US" sz="2400" dirty="0" err="1"/>
              <a:t>TransactionID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getNomination</a:t>
            </a:r>
            <a:r>
              <a:rPr lang="en-US" sz="2400" dirty="0"/>
              <a:t>/</a:t>
            </a:r>
            <a:r>
              <a:rPr lang="en-US" sz="2400" dirty="0" err="1"/>
              <a:t>VoteList</a:t>
            </a:r>
            <a:r>
              <a:rPr lang="en-US" sz="2400" dirty="0"/>
              <a:t>()</a:t>
            </a:r>
          </a:p>
          <a:p>
            <a:r>
              <a:rPr lang="en-US" sz="2400" dirty="0"/>
              <a:t>--------- return nomination/</a:t>
            </a:r>
            <a:r>
              <a:rPr lang="en-US" sz="2400" dirty="0" err="1"/>
              <a:t>voteList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initLedger</a:t>
            </a:r>
            <a:r>
              <a:rPr lang="en-US" sz="2400" dirty="0"/>
              <a:t>() [only admin has the power]</a:t>
            </a:r>
          </a:p>
        </p:txBody>
      </p:sp>
    </p:spTree>
    <p:extLst>
      <p:ext uri="{BB962C8B-B14F-4D97-AF65-F5344CB8AC3E}">
        <p14:creationId xmlns:p14="http://schemas.microsoft.com/office/powerpoint/2010/main" val="23353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7284-A8FC-40F9-8E2D-CC585475D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7994" y="2415405"/>
            <a:ext cx="8915399" cy="86799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Grotesque" panose="020B0604020202020204" pitchFamily="34" charset="0"/>
                <a:cs typeface="Aharoni" panose="02010803020104030203" pitchFamily="2" charset="-79"/>
              </a:rPr>
              <a:t>Why blockchain was needed 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320521-9C50-45F2-8F64-9C95CB67E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28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7882-0AFE-4372-A1CE-462134BF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</a:t>
            </a:r>
          </a:p>
        </p:txBody>
      </p:sp>
      <p:pic>
        <p:nvPicPr>
          <p:cNvPr id="1026" name="Picture 2" descr="https://docs.google.com/drawings/d/sW_Jw8pFzxU_a1qv0s657gA/image?w=607&amp;h=97&amp;rev=197&amp;ac=1&amp;parent=1P43iiyU5qmN7LJM1RSYmwJQD9Rimo-4B7R20aqov6m8">
            <a:extLst>
              <a:ext uri="{FF2B5EF4-FFF2-40B4-BE49-F238E27FC236}">
                <a16:creationId xmlns:a16="http://schemas.microsoft.com/office/drawing/2014/main" id="{97065462-E9FE-4B33-BEAE-285D3FC663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706" y="3429000"/>
            <a:ext cx="8845285" cy="141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36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7284-A8FC-40F9-8E2D-CC585475D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4759" y="2415405"/>
            <a:ext cx="8915399" cy="86799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Grotesque" panose="020B0604020202020204" pitchFamily="34" charset="0"/>
                <a:cs typeface="Aharoni" panose="02010803020104030203" pitchFamily="2" charset="-79"/>
              </a:rPr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320521-9C50-45F2-8F64-9C95CB67E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323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103</TotalTime>
  <Words>93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Aharoni</vt:lpstr>
      <vt:lpstr>Arial</vt:lpstr>
      <vt:lpstr>Century Gothic</vt:lpstr>
      <vt:lpstr>Grotesque</vt:lpstr>
      <vt:lpstr>Wingdings 3</vt:lpstr>
      <vt:lpstr>Wisp</vt:lpstr>
      <vt:lpstr>VOTE.io</vt:lpstr>
      <vt:lpstr>Introducing Fantastic007</vt:lpstr>
      <vt:lpstr>Architecture</vt:lpstr>
      <vt:lpstr>Chain Code Functions</vt:lpstr>
      <vt:lpstr>Why blockchain was needed ?</vt:lpstr>
      <vt:lpstr>Work flow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VOTE.io</dc:title>
  <dc:creator>Shuhan Mirza</dc:creator>
  <cp:lastModifiedBy>Shuhan Mirza</cp:lastModifiedBy>
  <cp:revision>9</cp:revision>
  <dcterms:created xsi:type="dcterms:W3CDTF">2019-02-16T07:27:58Z</dcterms:created>
  <dcterms:modified xsi:type="dcterms:W3CDTF">2019-02-16T09:12:33Z</dcterms:modified>
</cp:coreProperties>
</file>