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42971" y="2822602"/>
            <a:ext cx="6815669" cy="1515533"/>
          </a:xfrm>
        </p:spPr>
        <p:txBody>
          <a:bodyPr/>
          <a:lstStyle/>
          <a:p>
            <a:r>
              <a:rPr kumimoji="1" lang="ja-JP" altLang="en-US" dirty="0" smtClean="0"/>
              <a:t>多機能を搭載した</a:t>
            </a:r>
            <a:r>
              <a:rPr kumimoji="1" lang="ja-JP" altLang="en-US" dirty="0" smtClean="0"/>
              <a:t>ナビゲーション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42971" y="4621427"/>
            <a:ext cx="6468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２１６１１２８１　中村　義貴　　　　　　　　　　２１６１１３９６　吉田　清人</a:t>
            </a:r>
            <a:endParaRPr kumimoji="1" lang="en-US" altLang="ja-JP" dirty="0" smtClean="0"/>
          </a:p>
          <a:p>
            <a:r>
              <a:rPr kumimoji="1" lang="ja-JP" altLang="en-US" dirty="0" smtClean="0"/>
              <a:t>２１６１１３１７　平山　与貴　　　　　　　　　　２１６１１２８９　西尾秀平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2554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コンセプト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目的地までのドライブを楽しむ</a:t>
            </a:r>
            <a:r>
              <a:rPr kumimoji="1"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ターゲット➡　ドライブ好き、飲食店や企業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利便性　➡目的地までのドライブを楽しむことができる。そして搭載機能によりより観光がスムーズに。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409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アピールポイント</a:t>
            </a:r>
            <a:r>
              <a:rPr lang="en-US" altLang="ja-JP" dirty="0" smtClean="0"/>
              <a:t>【</a:t>
            </a:r>
            <a:r>
              <a:rPr lang="ja-JP" altLang="en-US" dirty="0" smtClean="0"/>
              <a:t>独自性</a:t>
            </a:r>
            <a:r>
              <a:rPr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ドライブや観光をより楽しむために「観光モード」や「スポットモード」などを搭載している。</a:t>
            </a:r>
            <a:endParaRPr lang="en-US" altLang="ja-JP" dirty="0" smtClean="0"/>
          </a:p>
          <a:p>
            <a:r>
              <a:rPr kumimoji="1" lang="ja-JP" altLang="en-US" dirty="0" smtClean="0"/>
              <a:t>「観光モード」にはナビの位置情報からその地の歴史や情報をナビゲーションしてくれること</a:t>
            </a:r>
            <a:r>
              <a:rPr kumimoji="1" lang="ja-JP" altLang="en-US" smtClean="0"/>
              <a:t>により自然と知識が身につく。</a:t>
            </a:r>
            <a:endParaRPr kumimoji="1" lang="en-US" altLang="ja-JP" dirty="0" smtClean="0"/>
          </a:p>
          <a:p>
            <a:r>
              <a:rPr lang="ja-JP" altLang="en-US" dirty="0" smtClean="0"/>
              <a:t>「スポットモード」は検索機能を使い周辺の</a:t>
            </a:r>
            <a:r>
              <a:rPr lang="ja-JP" altLang="en-US" dirty="0"/>
              <a:t>人気</a:t>
            </a:r>
            <a:r>
              <a:rPr lang="ja-JP" altLang="en-US" dirty="0" smtClean="0"/>
              <a:t>の飲食店や場所をボタン一つで表示できる。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4091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リワード</a:t>
            </a:r>
            <a:r>
              <a:rPr kumimoji="1"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０００円　➡販売価格から５％</a:t>
            </a:r>
            <a:r>
              <a:rPr lang="ja-JP" altLang="en-US" dirty="0" smtClean="0"/>
              <a:t>ＯＦＦ  </a:t>
            </a:r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５００円引き</a:t>
            </a:r>
            <a:r>
              <a:rPr kumimoji="1" lang="en-US" altLang="ja-JP" dirty="0" smtClean="0"/>
              <a:t>】</a:t>
            </a:r>
            <a:r>
              <a:rPr kumimoji="1" lang="ja-JP" altLang="en-US" dirty="0" smtClean="0"/>
              <a:t>　 ４０人限定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５</a:t>
            </a:r>
            <a:r>
              <a:rPr lang="en-US" altLang="ja-JP" dirty="0" smtClean="0"/>
              <a:t>,</a:t>
            </a:r>
            <a:r>
              <a:rPr lang="ja-JP" altLang="en-US" dirty="0" smtClean="0"/>
              <a:t>０００円　➡販売価格から２０％ＯＦＦ</a:t>
            </a:r>
            <a:r>
              <a:rPr lang="en-US" altLang="ja-JP" dirty="0" smtClean="0"/>
              <a:t>【</a:t>
            </a:r>
            <a:r>
              <a:rPr lang="ja-JP" altLang="en-US" dirty="0" smtClean="0"/>
              <a:t>６</a:t>
            </a:r>
            <a:r>
              <a:rPr lang="en-US" altLang="ja-JP" dirty="0" smtClean="0"/>
              <a:t>,</a:t>
            </a:r>
            <a:r>
              <a:rPr lang="ja-JP" altLang="en-US" dirty="0" smtClean="0"/>
              <a:t>０００円引き</a:t>
            </a:r>
            <a:r>
              <a:rPr lang="en-US" altLang="ja-JP" dirty="0" smtClean="0"/>
              <a:t>】</a:t>
            </a:r>
            <a:r>
              <a:rPr lang="ja-JP" altLang="en-US" dirty="0" smtClean="0"/>
              <a:t>　 ２０人限定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１０</a:t>
            </a:r>
            <a:r>
              <a:rPr lang="en-US" altLang="ja-JP" dirty="0" smtClean="0"/>
              <a:t>,</a:t>
            </a:r>
            <a:r>
              <a:rPr lang="ja-JP" altLang="en-US" dirty="0" smtClean="0"/>
              <a:t>０００円➡販売価格から３５％ＯＦＦ</a:t>
            </a:r>
            <a:r>
              <a:rPr lang="en-US" altLang="ja-JP" dirty="0" smtClean="0"/>
              <a:t>【</a:t>
            </a:r>
            <a:r>
              <a:rPr lang="ja-JP" altLang="en-US" dirty="0" smtClean="0"/>
              <a:t>１０</a:t>
            </a:r>
            <a:r>
              <a:rPr lang="en-US" altLang="ja-JP" dirty="0" smtClean="0"/>
              <a:t>,</a:t>
            </a:r>
            <a:r>
              <a:rPr lang="ja-JP" altLang="en-US" dirty="0" smtClean="0"/>
              <a:t>５００円引き</a:t>
            </a:r>
            <a:r>
              <a:rPr lang="en-US" altLang="ja-JP" dirty="0" smtClean="0"/>
              <a:t>】</a:t>
            </a:r>
            <a:r>
              <a:rPr lang="ja-JP" altLang="en-US" dirty="0"/>
              <a:t> </a:t>
            </a:r>
            <a:r>
              <a:rPr lang="ja-JP" altLang="en-US" dirty="0" smtClean="0"/>
              <a:t> １０人限定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２０</a:t>
            </a:r>
            <a:r>
              <a:rPr lang="en-US" altLang="ja-JP" dirty="0" smtClean="0"/>
              <a:t>,</a:t>
            </a:r>
            <a:r>
              <a:rPr lang="ja-JP" altLang="en-US" dirty="0" smtClean="0"/>
              <a:t>０００円➡販売価格から７０％ＯＦＦ</a:t>
            </a:r>
            <a:r>
              <a:rPr lang="en-US" altLang="ja-JP" dirty="0" smtClean="0"/>
              <a:t>【</a:t>
            </a:r>
            <a:r>
              <a:rPr lang="ja-JP" altLang="en-US" dirty="0" smtClean="0"/>
              <a:t>２１</a:t>
            </a:r>
            <a:r>
              <a:rPr lang="en-US" altLang="ja-JP" dirty="0" smtClean="0"/>
              <a:t>,</a:t>
            </a:r>
            <a:r>
              <a:rPr lang="ja-JP" altLang="en-US" dirty="0" smtClean="0"/>
              <a:t>０００円引き</a:t>
            </a:r>
            <a:r>
              <a:rPr lang="en-US" altLang="ja-JP" dirty="0" smtClean="0"/>
              <a:t>】</a:t>
            </a:r>
            <a:r>
              <a:rPr lang="ja-JP" altLang="en-US" dirty="0" smtClean="0"/>
              <a:t>　</a:t>
            </a:r>
            <a:r>
              <a:rPr lang="en-US" altLang="ja-JP" dirty="0" smtClean="0"/>
              <a:t>3</a:t>
            </a:r>
            <a:r>
              <a:rPr lang="ja-JP" altLang="en-US" dirty="0" smtClean="0"/>
              <a:t>人限定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403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資金・収支計画表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b="1" dirty="0" smtClean="0"/>
              <a:t>販売価格　➡　３万円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b="1" dirty="0" smtClean="0"/>
              <a:t>・</a:t>
            </a:r>
            <a:r>
              <a:rPr kumimoji="1" lang="ja-JP" altLang="en-US" b="1" dirty="0" smtClean="0"/>
              <a:t>販売台数　➡　　</a:t>
            </a:r>
            <a:r>
              <a:rPr lang="en-US" altLang="ja-JP" b="1" dirty="0" smtClean="0"/>
              <a:t>100</a:t>
            </a:r>
            <a:r>
              <a:rPr lang="ja-JP" altLang="en-US" b="1" dirty="0" smtClean="0"/>
              <a:t>台。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b="1" dirty="0"/>
              <a:t>・</a:t>
            </a:r>
            <a:r>
              <a:rPr lang="ja-JP" altLang="en-US" b="1" dirty="0" smtClean="0"/>
              <a:t>３万円のナビを１００台販売すると➡３００万円の売り上げ</a:t>
            </a:r>
            <a:endParaRPr lang="en-US" altLang="ja-JP" b="1" dirty="0" smtClean="0"/>
          </a:p>
          <a:p>
            <a:pPr marL="0" indent="0">
              <a:buNone/>
            </a:pPr>
            <a:r>
              <a:rPr kumimoji="1" lang="ja-JP" altLang="en-US" b="1" dirty="0" smtClean="0"/>
              <a:t>・原価は販売価格の</a:t>
            </a:r>
            <a:r>
              <a:rPr kumimoji="1" lang="en-US" altLang="ja-JP" b="1" dirty="0" smtClean="0"/>
              <a:t>10</a:t>
            </a:r>
            <a:r>
              <a:rPr kumimoji="1" lang="ja-JP" altLang="en-US" b="1" dirty="0" smtClean="0"/>
              <a:t>％の３０００円➡ナビ開発に必要な費用は３０万円</a:t>
            </a:r>
            <a:endParaRPr kumimoji="1" lang="en-US" altLang="ja-JP" b="1" dirty="0" smtClean="0"/>
          </a:p>
          <a:p>
            <a:pPr marL="0" indent="0">
              <a:buNone/>
            </a:pPr>
            <a:r>
              <a:rPr lang="ja-JP" altLang="en-US" b="1" dirty="0" smtClean="0"/>
              <a:t>・販売価格３万円から原価３０００円を引くと➡一台当たり２７０００円の利益。</a:t>
            </a:r>
            <a:endParaRPr kumimoji="1" lang="en-US" altLang="ja-JP" b="1" dirty="0" smtClean="0"/>
          </a:p>
          <a:p>
            <a:pPr marL="0" indent="0">
              <a:buNone/>
            </a:pPr>
            <a:r>
              <a:rPr lang="ja-JP" altLang="en-US" b="1" dirty="0"/>
              <a:t>・</a:t>
            </a:r>
            <a:r>
              <a:rPr kumimoji="1" lang="ja-JP" altLang="en-US" b="1" dirty="0" smtClean="0"/>
              <a:t>原価</a:t>
            </a:r>
            <a:r>
              <a:rPr lang="ja-JP" altLang="en-US" b="1" dirty="0" smtClean="0"/>
              <a:t>合計３０万円</a:t>
            </a:r>
            <a:r>
              <a:rPr lang="ja-JP" altLang="en-US" b="1" dirty="0"/>
              <a:t>、</a:t>
            </a:r>
            <a:r>
              <a:rPr kumimoji="1" lang="ja-JP" altLang="en-US" b="1" dirty="0" smtClean="0"/>
              <a:t>リワードの費用合計３４８</a:t>
            </a:r>
            <a:r>
              <a:rPr kumimoji="1" lang="en-US" altLang="ja-JP" b="1" dirty="0" smtClean="0"/>
              <a:t>,</a:t>
            </a:r>
            <a:r>
              <a:rPr kumimoji="1" lang="ja-JP" altLang="en-US" b="1" dirty="0" smtClean="0"/>
              <a:t>０００円を引いて　</a:t>
            </a:r>
            <a:endParaRPr kumimoji="1" lang="en-US" altLang="ja-JP" b="1" dirty="0" smtClean="0"/>
          </a:p>
          <a:p>
            <a:pPr marL="0" indent="0">
              <a:buNone/>
            </a:pPr>
            <a:r>
              <a:rPr kumimoji="1" lang="ja-JP" altLang="en-US" b="1" dirty="0" smtClean="0"/>
              <a:t>➡自分たちの利益２</a:t>
            </a:r>
            <a:r>
              <a:rPr kumimoji="1" lang="en-US" altLang="ja-JP" b="1" dirty="0" smtClean="0"/>
              <a:t>,</a:t>
            </a:r>
            <a:r>
              <a:rPr kumimoji="1" lang="ja-JP" altLang="en-US" b="1" dirty="0" smtClean="0"/>
              <a:t>３５２</a:t>
            </a:r>
            <a:r>
              <a:rPr kumimoji="1" lang="en-US" altLang="ja-JP" b="1" dirty="0" smtClean="0"/>
              <a:t>,</a:t>
            </a:r>
            <a:r>
              <a:rPr kumimoji="1" lang="ja-JP" altLang="en-US" b="1" dirty="0" smtClean="0"/>
              <a:t>０００円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544795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120</TotalTime>
  <Words>101</Words>
  <Application>Microsoft Office PowerPoint</Application>
  <PresentationFormat>ワイド画面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ＭＳ Ｐ明朝</vt:lpstr>
      <vt:lpstr>Arial</vt:lpstr>
      <vt:lpstr>Garamond</vt:lpstr>
      <vt:lpstr>オーガニック</vt:lpstr>
      <vt:lpstr>多機能を搭載したナビゲーション</vt:lpstr>
      <vt:lpstr>コンセプト 【目的地までのドライブを楽しむ】</vt:lpstr>
      <vt:lpstr>アピールポイント【独自性】</vt:lpstr>
      <vt:lpstr>【リワード】</vt:lpstr>
      <vt:lpstr>資金・収支計画表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多機能を搭載したナビゲーション</dc:title>
  <dc:creator>Administrator</dc:creator>
  <cp:lastModifiedBy>Administrator</cp:lastModifiedBy>
  <cp:revision>13</cp:revision>
  <dcterms:created xsi:type="dcterms:W3CDTF">2016-12-21T04:53:18Z</dcterms:created>
  <dcterms:modified xsi:type="dcterms:W3CDTF">2017-01-11T05:08:10Z</dcterms:modified>
</cp:coreProperties>
</file>