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97" r:id="rId2"/>
    <p:sldId id="337" r:id="rId3"/>
    <p:sldId id="339" r:id="rId4"/>
    <p:sldId id="388" r:id="rId5"/>
  </p:sldIdLst>
  <p:sldSz cx="12192000" cy="6858000"/>
  <p:notesSz cx="6858000" cy="9144000"/>
  <p:embeddedFontLst>
    <p:embeddedFont>
      <p:font typeface="Bahnschrift" panose="020B0502040204020203" pitchFamily="34" charset="0"/>
      <p:regular r:id="rId7"/>
      <p:bold r:id="rId8"/>
    </p:embeddedFont>
    <p:embeddedFont>
      <p:font typeface="BIZ UDPゴシック" panose="020B0400000000000000" pitchFamily="34" charset="-128"/>
      <p:regular r:id="rId9"/>
      <p:bold r:id="rId10"/>
    </p:embeddedFont>
    <p:embeddedFont>
      <p:font typeface="游ゴシック" panose="020B0400000000000000" pitchFamily="34" charset="-128"/>
      <p:regular r:id="rId11"/>
      <p:bold r:id="rId12"/>
    </p:embeddedFont>
    <p:embeddedFont>
      <p:font typeface="游ゴシック Light" panose="020B0300000000000000" pitchFamily="34" charset="-128"/>
      <p:regular r:id="rId13"/>
    </p:embeddedFont>
    <p:embeddedFont>
      <p:font typeface="游ゴシック Medium" panose="020B0400000000000000" pitchFamily="34" charset="-128"/>
      <p:regular r:id="rId14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FFFB"/>
    <a:srgbClr val="FFFB00"/>
    <a:srgbClr val="3C3C3C"/>
    <a:srgbClr val="D5CFC3"/>
    <a:srgbClr val="F0F3F4"/>
    <a:srgbClr val="27282C"/>
    <a:srgbClr val="EFE7D3"/>
    <a:srgbClr val="D8FF75"/>
    <a:srgbClr val="C8FF3F"/>
    <a:srgbClr val="B6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012C-9509-4A31-AA3E-9922491B5F5E}" v="6" dt="2022-12-03T10:25:55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9F1C4-9BA1-488F-AECA-6CCD1AC8D87E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219F-ACEA-4358-8684-3EEFB1BE3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2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Chapter8-01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FF1E8-ECC4-4575-BA0F-EE52640D824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39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Chapter8-02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FF1E8-ECC4-4575-BA0F-EE52640D824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25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Chapter8-03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FF1E8-ECC4-4575-BA0F-EE52640D824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93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Chapter8-04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FF1E8-ECC4-4575-BA0F-EE52640D824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7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FB019-99BC-A174-66A6-4DEC9CFAA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2CC1D6-8117-0323-B9C4-19381C7F8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C4D02-F962-BF38-064F-877BF85E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600B1-61C4-EBE3-D315-B168BBFB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0B4AC-0A46-EF20-596B-B05B19CF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11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7905A-DE92-DDF7-55D4-3BE81011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3680DF-76CA-9E04-3DAC-5C542A8F7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31295-451C-8032-FFA4-01690A68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E6388-9B8B-6F4F-902D-E26B1DDB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420820-75BE-6AAB-F90B-D1109712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30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91B76B-524F-E5A8-D65C-EB56680FE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8D2CBF-AE33-337B-0B58-73AF4401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E1ABC-3570-B4CC-8B66-20F22073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0068D7-D30A-8A49-0C42-FC3B629F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03D28-14E8-9DD0-65B4-0E6FCDCE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6907-49B2-BA2F-2A64-1484C62A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DE229D-A4E4-343F-2A08-EB91A597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2C09B-DF80-BCA2-68E8-A5C2400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C5E21-ECE5-BAEB-F178-5D72BBC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18103C-A898-7F7D-BC98-01308912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5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76432-BC91-95E8-99DA-17181CA6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093AD1-6BF2-7B22-3695-5D90630CA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ADFA3-5BA1-DA93-3D3E-F308895D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4437D4-499E-3A65-BA7A-EEBCDF3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00BFDA-405D-B70C-0CB5-DC319934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0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C069F-363C-AF0D-49A2-8D272055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E8AB2-215C-9014-C592-2CC56270C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7A1066-0177-51D7-43D6-404905E0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C05778-B297-A8D8-FC00-1432AE56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3ED0D-28ED-A842-69F5-90F12D8E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334E5F-F3BC-E32B-42A1-C2C259E6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66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6A312-72A2-BBE6-5A78-928F0467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A22473-8533-3627-89A7-8CEA6BFEB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FB3042-B3F0-9370-E1D6-2C3A3793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86DE47-F6ED-B94E-6999-916552900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0EC1B1-0CD4-7579-E415-53E97EFDE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C762F8-4048-376A-2191-A7173E9F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A2DC6D-80DB-7042-7E6E-2FB62A69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10811-F448-32B7-8ACA-6153016A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4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4D50F-2D63-899B-094E-51D977FE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15EB5F-CCB0-A02E-BC56-010DFE45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F1F1C8-4163-27AE-6825-2EF0F89B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4E45FD-B756-E8BF-78DB-9D141596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47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9AFDBC-8272-DE1B-9062-2E590BB1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E95823-3E13-83F3-24B5-FDCFA50F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1A036C-FF0E-5503-EBE5-A91F15A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14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4C9F19-4F29-1BC3-A2E8-AC4E0EFF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508125-0A3D-5B77-BD9D-F4ED014A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68B854-48B6-2807-1E8F-0578E11C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E2831-2D66-96C5-F04D-E74069BF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F300BD-4082-C107-2DFE-86ED758D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1C669A-524F-714A-E45D-8D35EB86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47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82FE8-FADA-EE9D-D271-1F5ADCBC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832FD5-1FBA-8E86-F75D-25B797F71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247DCD-A0F8-6A06-FC68-249404139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95DD1-F5AA-E4D0-E4DC-078792C5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2A6BFE-AD96-20C2-4A39-A524D51B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BDEDC0-1F57-EAF8-FD0A-7847D482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780A56-A0DC-24A8-4754-6C9032C7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43EAA3-C0B0-F7AC-00F4-14A62CB6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CD073C-3326-D550-D4B6-A86A6AF51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B707-7623-4F74-BC01-F32BCDF2193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05661-2565-3AF1-B928-1116D36AE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FB4601-422D-8688-AD2C-EB31AC34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3915-235A-4714-87B7-CF9B35E1E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30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F32C64-ED72-4CAE-53F6-464BA1B9B41D}"/>
              </a:ext>
            </a:extLst>
          </p:cNvPr>
          <p:cNvSpPr/>
          <p:nvPr/>
        </p:nvSpPr>
        <p:spPr>
          <a:xfrm>
            <a:off x="4116000" y="2181289"/>
            <a:ext cx="3960000" cy="432000"/>
          </a:xfrm>
          <a:prstGeom prst="rect">
            <a:avLst/>
          </a:prstGeom>
          <a:solidFill>
            <a:srgbClr val="C8D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" name="グラフィックス 1" descr="有機的な角の図形">
            <a:extLst>
              <a:ext uri="{FF2B5EF4-FFF2-40B4-BE49-F238E27FC236}">
                <a16:creationId xmlns:a16="http://schemas.microsoft.com/office/drawing/2014/main" id="{D3168675-8DAB-C095-F1EF-EE5ADCA10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7" y="-1"/>
            <a:ext cx="4572000" cy="4572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2689DB-707E-88E0-6463-5BCBBF498180}"/>
              </a:ext>
            </a:extLst>
          </p:cNvPr>
          <p:cNvSpPr txBox="1"/>
          <p:nvPr/>
        </p:nvSpPr>
        <p:spPr>
          <a:xfrm>
            <a:off x="3438862" y="2891420"/>
            <a:ext cx="5314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2">
                    <a:lumMod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サマースクール説明会</a:t>
            </a:r>
            <a:endParaRPr kumimoji="1" lang="ja-JP" altLang="en-US" sz="4000" b="1" dirty="0">
              <a:solidFill>
                <a:schemeClr val="bg2">
                  <a:lumMod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11" name="グラフィックス 210" descr="有機的形状">
            <a:extLst>
              <a:ext uri="{FF2B5EF4-FFF2-40B4-BE49-F238E27FC236}">
                <a16:creationId xmlns:a16="http://schemas.microsoft.com/office/drawing/2014/main" id="{D32F115F-3565-D7CD-5583-6DF182AE5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535362">
            <a:off x="7906596" y="2765689"/>
            <a:ext cx="6628246" cy="6628246"/>
          </a:xfrm>
          <a:prstGeom prst="rect">
            <a:avLst/>
          </a:prstGeom>
        </p:spPr>
      </p:pic>
      <p:pic>
        <p:nvPicPr>
          <p:cNvPr id="8" name="グラフィックス 7" descr="スクール バス">
            <a:extLst>
              <a:ext uri="{FF2B5EF4-FFF2-40B4-BE49-F238E27FC236}">
                <a16:creationId xmlns:a16="http://schemas.microsoft.com/office/drawing/2014/main" id="{662D55DE-8E38-92DA-E784-9B80ED2C0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780" y="3524850"/>
            <a:ext cx="2088236" cy="208823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458557-9496-1A87-49C4-63C528E785C1}"/>
              </a:ext>
            </a:extLst>
          </p:cNvPr>
          <p:cNvSpPr txBox="1"/>
          <p:nvPr/>
        </p:nvSpPr>
        <p:spPr>
          <a:xfrm>
            <a:off x="4208303" y="2219757"/>
            <a:ext cx="3775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3B383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夏休みに英語力をアップしよう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C0E9A888-771F-490E-800F-79A110AE8410}"/>
              </a:ext>
            </a:extLst>
          </p:cNvPr>
          <p:cNvSpPr/>
          <p:nvPr/>
        </p:nvSpPr>
        <p:spPr>
          <a:xfrm rot="10800000">
            <a:off x="5986463" y="2594239"/>
            <a:ext cx="219075" cy="142875"/>
          </a:xfrm>
          <a:prstGeom prst="triangle">
            <a:avLst/>
          </a:prstGeom>
          <a:solidFill>
            <a:srgbClr val="C8D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53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オリーブと葉のアーチ">
            <a:extLst>
              <a:ext uri="{FF2B5EF4-FFF2-40B4-BE49-F238E27FC236}">
                <a16:creationId xmlns:a16="http://schemas.microsoft.com/office/drawing/2014/main" id="{CE0580AF-4B50-2D87-70B4-D1DE2C447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540450" y="-1408338"/>
            <a:ext cx="4814355" cy="4814355"/>
          </a:xfrm>
          <a:prstGeom prst="rect">
            <a:avLst/>
          </a:prstGeom>
        </p:spPr>
      </p:pic>
      <p:pic>
        <p:nvPicPr>
          <p:cNvPr id="9" name="グラフィックス 8" descr="オリーブの枝">
            <a:extLst>
              <a:ext uri="{FF2B5EF4-FFF2-40B4-BE49-F238E27FC236}">
                <a16:creationId xmlns:a16="http://schemas.microsoft.com/office/drawing/2014/main" id="{E8D2710E-0EF2-B19B-0B00-9DCBD73A6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09930">
            <a:off x="-1018553" y="4135563"/>
            <a:ext cx="4503368" cy="450336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795E60-6B33-6FF4-FD54-A825458FDC8F}"/>
              </a:ext>
            </a:extLst>
          </p:cNvPr>
          <p:cNvSpPr txBox="1"/>
          <p:nvPr/>
        </p:nvSpPr>
        <p:spPr>
          <a:xfrm>
            <a:off x="2925901" y="2751796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人生を楽しむ大人の</a:t>
            </a:r>
            <a:r>
              <a:rPr kumimoji="1" lang="ja-JP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仕事術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70AA54-7A6D-18CA-DD93-E7E82E618B69}"/>
              </a:ext>
            </a:extLst>
          </p:cNvPr>
          <p:cNvSpPr txBox="1"/>
          <p:nvPr/>
        </p:nvSpPr>
        <p:spPr>
          <a:xfrm>
            <a:off x="3541453" y="3877131"/>
            <a:ext cx="5109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第一回　情報の整理とプランニング</a:t>
            </a:r>
          </a:p>
        </p:txBody>
      </p:sp>
      <p:grpSp>
        <p:nvGrpSpPr>
          <p:cNvPr id="599" name="グループ化 598">
            <a:extLst>
              <a:ext uri="{FF2B5EF4-FFF2-40B4-BE49-F238E27FC236}">
                <a16:creationId xmlns:a16="http://schemas.microsoft.com/office/drawing/2014/main" id="{90DCE527-B4FF-4482-38B8-5851938A188A}"/>
              </a:ext>
            </a:extLst>
          </p:cNvPr>
          <p:cNvGrpSpPr/>
          <p:nvPr/>
        </p:nvGrpSpPr>
        <p:grpSpPr>
          <a:xfrm>
            <a:off x="5538206" y="4921668"/>
            <a:ext cx="1107179" cy="238125"/>
            <a:chOff x="5107883" y="4638675"/>
            <a:chExt cx="1107179" cy="238125"/>
          </a:xfrm>
        </p:grpSpPr>
        <p:sp>
          <p:nvSpPr>
            <p:cNvPr id="596" name="楕円 595">
              <a:extLst>
                <a:ext uri="{FF2B5EF4-FFF2-40B4-BE49-F238E27FC236}">
                  <a16:creationId xmlns:a16="http://schemas.microsoft.com/office/drawing/2014/main" id="{988479DE-320C-6094-6EE8-D652F92A773A}"/>
                </a:ext>
              </a:extLst>
            </p:cNvPr>
            <p:cNvSpPr/>
            <p:nvPr/>
          </p:nvSpPr>
          <p:spPr>
            <a:xfrm>
              <a:off x="5107883" y="4638675"/>
              <a:ext cx="238125" cy="2381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楕円 596">
              <a:extLst>
                <a:ext uri="{FF2B5EF4-FFF2-40B4-BE49-F238E27FC236}">
                  <a16:creationId xmlns:a16="http://schemas.microsoft.com/office/drawing/2014/main" id="{09D7FB07-FACC-ED68-2029-A25E85CCCD36}"/>
                </a:ext>
              </a:extLst>
            </p:cNvPr>
            <p:cNvSpPr/>
            <p:nvPr/>
          </p:nvSpPr>
          <p:spPr>
            <a:xfrm>
              <a:off x="5542410" y="4638675"/>
              <a:ext cx="238125" cy="2381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楕円 597">
              <a:extLst>
                <a:ext uri="{FF2B5EF4-FFF2-40B4-BE49-F238E27FC236}">
                  <a16:creationId xmlns:a16="http://schemas.microsoft.com/office/drawing/2014/main" id="{5E39BD53-DDAD-3C26-A514-750C93D9D580}"/>
                </a:ext>
              </a:extLst>
            </p:cNvPr>
            <p:cNvSpPr/>
            <p:nvPr/>
          </p:nvSpPr>
          <p:spPr>
            <a:xfrm>
              <a:off x="5976937" y="4638675"/>
              <a:ext cx="238125" cy="2381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01" name="グラフィックス 600" descr="オリーブと葉のアーチ">
            <a:extLst>
              <a:ext uri="{FF2B5EF4-FFF2-40B4-BE49-F238E27FC236}">
                <a16:creationId xmlns:a16="http://schemas.microsoft.com/office/drawing/2014/main" id="{2D807AF8-7B2A-782C-30C4-860B2EA58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229776" flipV="1">
            <a:off x="-1263769" y="-1557830"/>
            <a:ext cx="4814355" cy="4814355"/>
          </a:xfrm>
          <a:prstGeom prst="rect">
            <a:avLst/>
          </a:prstGeom>
        </p:spPr>
      </p:pic>
      <p:pic>
        <p:nvPicPr>
          <p:cNvPr id="602" name="グラフィックス 601" descr="オリーブの枝">
            <a:extLst>
              <a:ext uri="{FF2B5EF4-FFF2-40B4-BE49-F238E27FC236}">
                <a16:creationId xmlns:a16="http://schemas.microsoft.com/office/drawing/2014/main" id="{A88D7DD5-2412-64EE-B1F2-913886DA7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465196" flipH="1">
            <a:off x="10080952" y="3391461"/>
            <a:ext cx="4503368" cy="4503368"/>
          </a:xfrm>
          <a:prstGeom prst="rect">
            <a:avLst/>
          </a:prstGeom>
        </p:spPr>
      </p:pic>
      <p:pic>
        <p:nvPicPr>
          <p:cNvPr id="603" name="グラフィックス 602" descr="オリーブの枝">
            <a:extLst>
              <a:ext uri="{FF2B5EF4-FFF2-40B4-BE49-F238E27FC236}">
                <a16:creationId xmlns:a16="http://schemas.microsoft.com/office/drawing/2014/main" id="{402CE179-55F6-A458-8E06-6391FE5C6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988199" flipH="1">
            <a:off x="5208867" y="-3294958"/>
            <a:ext cx="4503368" cy="4503368"/>
          </a:xfrm>
          <a:prstGeom prst="rect">
            <a:avLst/>
          </a:prstGeom>
        </p:spPr>
      </p:pic>
      <p:pic>
        <p:nvPicPr>
          <p:cNvPr id="604" name="グラフィックス 603" descr="オリーブと葉のアーチ">
            <a:extLst>
              <a:ext uri="{FF2B5EF4-FFF2-40B4-BE49-F238E27FC236}">
                <a16:creationId xmlns:a16="http://schemas.microsoft.com/office/drawing/2014/main" id="{A53152A6-CDB7-0BDF-6E4A-944A13C62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339192" flipV="1">
            <a:off x="7521819" y="4483929"/>
            <a:ext cx="4814355" cy="4814355"/>
          </a:xfrm>
          <a:prstGeom prst="rect">
            <a:avLst/>
          </a:prstGeom>
        </p:spPr>
      </p:pic>
      <p:pic>
        <p:nvPicPr>
          <p:cNvPr id="605" name="グラフィックス 604" descr="オリーブと葉のアーチ">
            <a:extLst>
              <a:ext uri="{FF2B5EF4-FFF2-40B4-BE49-F238E27FC236}">
                <a16:creationId xmlns:a16="http://schemas.microsoft.com/office/drawing/2014/main" id="{C11734D2-6E4B-F50F-A382-4A5B885C4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48045">
            <a:off x="-2805283" y="623968"/>
            <a:ext cx="4814355" cy="4814355"/>
          </a:xfrm>
          <a:prstGeom prst="rect">
            <a:avLst/>
          </a:prstGeom>
        </p:spPr>
      </p:pic>
      <p:pic>
        <p:nvPicPr>
          <p:cNvPr id="606" name="グラフィックス 605" descr="オリーブの枝">
            <a:extLst>
              <a:ext uri="{FF2B5EF4-FFF2-40B4-BE49-F238E27FC236}">
                <a16:creationId xmlns:a16="http://schemas.microsoft.com/office/drawing/2014/main" id="{A4362929-2074-55C6-B4C5-517374323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190901" flipH="1">
            <a:off x="3013302" y="5668063"/>
            <a:ext cx="4503368" cy="45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5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1">
            <a:extLst>
              <a:ext uri="{FF2B5EF4-FFF2-40B4-BE49-F238E27FC236}">
                <a16:creationId xmlns:a16="http://schemas.microsoft.com/office/drawing/2014/main" id="{E157376F-30EB-79BB-3D63-33A0DC52938B}"/>
              </a:ext>
            </a:extLst>
          </p:cNvPr>
          <p:cNvSpPr/>
          <p:nvPr/>
        </p:nvSpPr>
        <p:spPr>
          <a:xfrm flipH="1">
            <a:off x="9168876" y="3256882"/>
            <a:ext cx="2298836" cy="2358229"/>
          </a:xfrm>
          <a:prstGeom prst="rect">
            <a:avLst/>
          </a:prstGeom>
          <a:solidFill>
            <a:srgbClr val="02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2DB0790D-88E3-282A-86C7-5CC446D17C12}"/>
              </a:ext>
            </a:extLst>
          </p:cNvPr>
          <p:cNvSpPr/>
          <p:nvPr/>
        </p:nvSpPr>
        <p:spPr>
          <a:xfrm flipH="1">
            <a:off x="6814530" y="3400205"/>
            <a:ext cx="1903783" cy="1985286"/>
          </a:xfrm>
          <a:prstGeom prst="rect">
            <a:avLst/>
          </a:prstGeom>
          <a:solidFill>
            <a:srgbClr val="FE6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40B5F123-1C86-8058-21FB-07F3AD805786}"/>
              </a:ext>
            </a:extLst>
          </p:cNvPr>
          <p:cNvSpPr/>
          <p:nvPr/>
        </p:nvSpPr>
        <p:spPr>
          <a:xfrm flipH="1">
            <a:off x="4382809" y="875562"/>
            <a:ext cx="1945356" cy="1857010"/>
          </a:xfrm>
          <a:prstGeom prst="rect">
            <a:avLst/>
          </a:prstGeom>
          <a:solidFill>
            <a:srgbClr val="F5D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E48366E-689F-C351-888C-9E54EAD6CECB}"/>
              </a:ext>
            </a:extLst>
          </p:cNvPr>
          <p:cNvSpPr/>
          <p:nvPr/>
        </p:nvSpPr>
        <p:spPr>
          <a:xfrm>
            <a:off x="9256450" y="692082"/>
            <a:ext cx="1863030" cy="1857011"/>
          </a:xfrm>
          <a:prstGeom prst="rect">
            <a:avLst/>
          </a:prstGeom>
          <a:solidFill>
            <a:srgbClr val="B7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556D832-06EB-5362-A782-766368ACDF3C}"/>
              </a:ext>
            </a:extLst>
          </p:cNvPr>
          <p:cNvSpPr/>
          <p:nvPr/>
        </p:nvSpPr>
        <p:spPr>
          <a:xfrm>
            <a:off x="4265916" y="3329404"/>
            <a:ext cx="2179142" cy="2079422"/>
          </a:xfrm>
          <a:prstGeom prst="rect">
            <a:avLst/>
          </a:prstGeom>
          <a:solidFill>
            <a:srgbClr val="00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16198E2-41DF-C370-EEFA-25F2A4A36F83}"/>
              </a:ext>
            </a:extLst>
          </p:cNvPr>
          <p:cNvSpPr/>
          <p:nvPr/>
        </p:nvSpPr>
        <p:spPr>
          <a:xfrm>
            <a:off x="6866368" y="723419"/>
            <a:ext cx="2194297" cy="1970013"/>
          </a:xfrm>
          <a:prstGeom prst="rect">
            <a:avLst/>
          </a:prstGeom>
          <a:solidFill>
            <a:srgbClr val="038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グラフィックス 4" descr="目が 1 つしかないエイリアン">
            <a:extLst>
              <a:ext uri="{FF2B5EF4-FFF2-40B4-BE49-F238E27FC236}">
                <a16:creationId xmlns:a16="http://schemas.microsoft.com/office/drawing/2014/main" id="{5A3ED64E-3BE3-539E-D676-5FBB7E96E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6244" y="1114579"/>
            <a:ext cx="1647825" cy="1743075"/>
          </a:xfrm>
          <a:prstGeom prst="rect">
            <a:avLst/>
          </a:prstGeom>
        </p:spPr>
      </p:pic>
      <p:pic>
        <p:nvPicPr>
          <p:cNvPr id="7" name="グラフィックス 6" descr="スニーカーを履いている人">
            <a:extLst>
              <a:ext uri="{FF2B5EF4-FFF2-40B4-BE49-F238E27FC236}">
                <a16:creationId xmlns:a16="http://schemas.microsoft.com/office/drawing/2014/main" id="{9D07C1B4-04E7-1891-2A02-5E7240B2A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2960" y="3755546"/>
            <a:ext cx="1276350" cy="1819275"/>
          </a:xfrm>
          <a:prstGeom prst="rect">
            <a:avLst/>
          </a:prstGeom>
        </p:spPr>
      </p:pic>
      <p:pic>
        <p:nvPicPr>
          <p:cNvPr id="11" name="グラフィックス 10" descr="ジャケットを着た男性">
            <a:extLst>
              <a:ext uri="{FF2B5EF4-FFF2-40B4-BE49-F238E27FC236}">
                <a16:creationId xmlns:a16="http://schemas.microsoft.com/office/drawing/2014/main" id="{DC6296AF-C0A9-8B6A-2912-80B794C2B0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573012" y="1117905"/>
            <a:ext cx="1369496" cy="1969275"/>
          </a:xfrm>
          <a:prstGeom prst="rect">
            <a:avLst/>
          </a:prstGeom>
        </p:spPr>
      </p:pic>
      <p:pic>
        <p:nvPicPr>
          <p:cNvPr id="13" name="グラフィックス 12" descr="手を上げている縮れ毛の女性">
            <a:extLst>
              <a:ext uri="{FF2B5EF4-FFF2-40B4-BE49-F238E27FC236}">
                <a16:creationId xmlns:a16="http://schemas.microsoft.com/office/drawing/2014/main" id="{F921DD30-CE71-3E64-BA10-F8F2C42152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6760" y="3714454"/>
            <a:ext cx="1400175" cy="1771650"/>
          </a:xfrm>
          <a:prstGeom prst="rect">
            <a:avLst/>
          </a:prstGeom>
        </p:spPr>
      </p:pic>
      <p:pic>
        <p:nvPicPr>
          <p:cNvPr id="15" name="グラフィックス 14" descr="ノート PC を持っている女性">
            <a:extLst>
              <a:ext uri="{FF2B5EF4-FFF2-40B4-BE49-F238E27FC236}">
                <a16:creationId xmlns:a16="http://schemas.microsoft.com/office/drawing/2014/main" id="{E80BA310-D0C1-D196-AFAD-A35180CAD8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6498739" y="3710494"/>
            <a:ext cx="1938908" cy="1970013"/>
          </a:xfrm>
          <a:prstGeom prst="rect">
            <a:avLst/>
          </a:prstGeom>
        </p:spPr>
      </p:pic>
      <p:pic>
        <p:nvPicPr>
          <p:cNvPr id="17" name="グラフィックス 16" descr="ポニーテールの女性">
            <a:extLst>
              <a:ext uri="{FF2B5EF4-FFF2-40B4-BE49-F238E27FC236}">
                <a16:creationId xmlns:a16="http://schemas.microsoft.com/office/drawing/2014/main" id="{891B1414-C4EB-FAC0-D739-B1943832D0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55412" y="1096030"/>
            <a:ext cx="1200150" cy="1809750"/>
          </a:xfrm>
          <a:prstGeom prst="rect">
            <a:avLst/>
          </a:prstGeom>
        </p:spPr>
      </p:pic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5507DE84-51CC-CC9E-2F61-C290F3258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161867 w 12192000"/>
              <a:gd name="connsiteY0" fmla="*/ 3553264 h 6858000"/>
              <a:gd name="connsiteX1" fmla="*/ 9387867 w 12192000"/>
              <a:gd name="connsiteY1" fmla="*/ 4327264 h 6858000"/>
              <a:gd name="connsiteX2" fmla="*/ 10161867 w 12192000"/>
              <a:gd name="connsiteY2" fmla="*/ 5101264 h 6858000"/>
              <a:gd name="connsiteX3" fmla="*/ 10935867 w 12192000"/>
              <a:gd name="connsiteY3" fmla="*/ 4327264 h 6858000"/>
              <a:gd name="connsiteX4" fmla="*/ 10161867 w 12192000"/>
              <a:gd name="connsiteY4" fmla="*/ 3553264 h 6858000"/>
              <a:gd name="connsiteX5" fmla="*/ 7739627 w 12192000"/>
              <a:gd name="connsiteY5" fmla="*/ 3553264 h 6858000"/>
              <a:gd name="connsiteX6" fmla="*/ 6965627 w 12192000"/>
              <a:gd name="connsiteY6" fmla="*/ 4327264 h 6858000"/>
              <a:gd name="connsiteX7" fmla="*/ 7739627 w 12192000"/>
              <a:gd name="connsiteY7" fmla="*/ 5101264 h 6858000"/>
              <a:gd name="connsiteX8" fmla="*/ 8513627 w 12192000"/>
              <a:gd name="connsiteY8" fmla="*/ 4327264 h 6858000"/>
              <a:gd name="connsiteX9" fmla="*/ 7739627 w 12192000"/>
              <a:gd name="connsiteY9" fmla="*/ 3553264 h 6858000"/>
              <a:gd name="connsiteX10" fmla="*/ 5317387 w 12192000"/>
              <a:gd name="connsiteY10" fmla="*/ 3553264 h 6858000"/>
              <a:gd name="connsiteX11" fmla="*/ 4543387 w 12192000"/>
              <a:gd name="connsiteY11" fmla="*/ 4327264 h 6858000"/>
              <a:gd name="connsiteX12" fmla="*/ 5317387 w 12192000"/>
              <a:gd name="connsiteY12" fmla="*/ 5101264 h 6858000"/>
              <a:gd name="connsiteX13" fmla="*/ 6091387 w 12192000"/>
              <a:gd name="connsiteY13" fmla="*/ 4327264 h 6858000"/>
              <a:gd name="connsiteX14" fmla="*/ 5317387 w 12192000"/>
              <a:gd name="connsiteY14" fmla="*/ 3553264 h 6858000"/>
              <a:gd name="connsiteX15" fmla="*/ 10161867 w 12192000"/>
              <a:gd name="connsiteY15" fmla="*/ 914398 h 6858000"/>
              <a:gd name="connsiteX16" fmla="*/ 9387867 w 12192000"/>
              <a:gd name="connsiteY16" fmla="*/ 1688398 h 6858000"/>
              <a:gd name="connsiteX17" fmla="*/ 10161867 w 12192000"/>
              <a:gd name="connsiteY17" fmla="*/ 2462398 h 6858000"/>
              <a:gd name="connsiteX18" fmla="*/ 10935867 w 12192000"/>
              <a:gd name="connsiteY18" fmla="*/ 1688398 h 6858000"/>
              <a:gd name="connsiteX19" fmla="*/ 10161867 w 12192000"/>
              <a:gd name="connsiteY19" fmla="*/ 914398 h 6858000"/>
              <a:gd name="connsiteX20" fmla="*/ 7739627 w 12192000"/>
              <a:gd name="connsiteY20" fmla="*/ 914398 h 6858000"/>
              <a:gd name="connsiteX21" fmla="*/ 6965627 w 12192000"/>
              <a:gd name="connsiteY21" fmla="*/ 1688398 h 6858000"/>
              <a:gd name="connsiteX22" fmla="*/ 7739627 w 12192000"/>
              <a:gd name="connsiteY22" fmla="*/ 2462398 h 6858000"/>
              <a:gd name="connsiteX23" fmla="*/ 8513627 w 12192000"/>
              <a:gd name="connsiteY23" fmla="*/ 1688398 h 6858000"/>
              <a:gd name="connsiteX24" fmla="*/ 7739627 w 12192000"/>
              <a:gd name="connsiteY24" fmla="*/ 914398 h 6858000"/>
              <a:gd name="connsiteX25" fmla="*/ 5317387 w 12192000"/>
              <a:gd name="connsiteY25" fmla="*/ 914398 h 6858000"/>
              <a:gd name="connsiteX26" fmla="*/ 4543387 w 12192000"/>
              <a:gd name="connsiteY26" fmla="*/ 1688398 h 6858000"/>
              <a:gd name="connsiteX27" fmla="*/ 5317387 w 12192000"/>
              <a:gd name="connsiteY27" fmla="*/ 2462398 h 6858000"/>
              <a:gd name="connsiteX28" fmla="*/ 6091387 w 12192000"/>
              <a:gd name="connsiteY28" fmla="*/ 1688398 h 6858000"/>
              <a:gd name="connsiteX29" fmla="*/ 5317387 w 12192000"/>
              <a:gd name="connsiteY29" fmla="*/ 914398 h 6858000"/>
              <a:gd name="connsiteX30" fmla="*/ 0 w 12192000"/>
              <a:gd name="connsiteY30" fmla="*/ 0 h 6858000"/>
              <a:gd name="connsiteX31" fmla="*/ 12192000 w 12192000"/>
              <a:gd name="connsiteY31" fmla="*/ 0 h 6858000"/>
              <a:gd name="connsiteX32" fmla="*/ 12192000 w 12192000"/>
              <a:gd name="connsiteY32" fmla="*/ 6858000 h 6858000"/>
              <a:gd name="connsiteX33" fmla="*/ 0 w 12192000"/>
              <a:gd name="connsiteY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192000" h="6858000">
                <a:moveTo>
                  <a:pt x="10161867" y="3553264"/>
                </a:moveTo>
                <a:cubicBezTo>
                  <a:pt x="9734399" y="3553264"/>
                  <a:pt x="9387867" y="3899796"/>
                  <a:pt x="9387867" y="4327264"/>
                </a:cubicBezTo>
                <a:cubicBezTo>
                  <a:pt x="9387867" y="4754732"/>
                  <a:pt x="9734399" y="5101264"/>
                  <a:pt x="10161867" y="5101264"/>
                </a:cubicBezTo>
                <a:cubicBezTo>
                  <a:pt x="10589335" y="5101264"/>
                  <a:pt x="10935867" y="4754732"/>
                  <a:pt x="10935867" y="4327264"/>
                </a:cubicBezTo>
                <a:cubicBezTo>
                  <a:pt x="10935867" y="3899796"/>
                  <a:pt x="10589335" y="3553264"/>
                  <a:pt x="10161867" y="3553264"/>
                </a:cubicBezTo>
                <a:close/>
                <a:moveTo>
                  <a:pt x="7739627" y="3553264"/>
                </a:moveTo>
                <a:cubicBezTo>
                  <a:pt x="7312159" y="3553264"/>
                  <a:pt x="6965627" y="3899796"/>
                  <a:pt x="6965627" y="4327264"/>
                </a:cubicBezTo>
                <a:cubicBezTo>
                  <a:pt x="6965627" y="4754732"/>
                  <a:pt x="7312159" y="5101264"/>
                  <a:pt x="7739627" y="5101264"/>
                </a:cubicBezTo>
                <a:cubicBezTo>
                  <a:pt x="8167095" y="5101264"/>
                  <a:pt x="8513627" y="4754732"/>
                  <a:pt x="8513627" y="4327264"/>
                </a:cubicBezTo>
                <a:cubicBezTo>
                  <a:pt x="8513627" y="3899796"/>
                  <a:pt x="8167095" y="3553264"/>
                  <a:pt x="7739627" y="3553264"/>
                </a:cubicBezTo>
                <a:close/>
                <a:moveTo>
                  <a:pt x="5317387" y="3553264"/>
                </a:moveTo>
                <a:cubicBezTo>
                  <a:pt x="4889919" y="3553264"/>
                  <a:pt x="4543387" y="3899796"/>
                  <a:pt x="4543387" y="4327264"/>
                </a:cubicBezTo>
                <a:cubicBezTo>
                  <a:pt x="4543387" y="4754732"/>
                  <a:pt x="4889919" y="5101264"/>
                  <a:pt x="5317387" y="5101264"/>
                </a:cubicBezTo>
                <a:cubicBezTo>
                  <a:pt x="5744855" y="5101264"/>
                  <a:pt x="6091387" y="4754732"/>
                  <a:pt x="6091387" y="4327264"/>
                </a:cubicBezTo>
                <a:cubicBezTo>
                  <a:pt x="6091387" y="3899796"/>
                  <a:pt x="5744855" y="3553264"/>
                  <a:pt x="5317387" y="3553264"/>
                </a:cubicBezTo>
                <a:close/>
                <a:moveTo>
                  <a:pt x="10161867" y="914398"/>
                </a:moveTo>
                <a:cubicBezTo>
                  <a:pt x="9734399" y="914398"/>
                  <a:pt x="9387867" y="1260930"/>
                  <a:pt x="9387867" y="1688398"/>
                </a:cubicBezTo>
                <a:cubicBezTo>
                  <a:pt x="9387867" y="2115866"/>
                  <a:pt x="9734399" y="2462398"/>
                  <a:pt x="10161867" y="2462398"/>
                </a:cubicBezTo>
                <a:cubicBezTo>
                  <a:pt x="10589335" y="2462398"/>
                  <a:pt x="10935867" y="2115866"/>
                  <a:pt x="10935867" y="1688398"/>
                </a:cubicBezTo>
                <a:cubicBezTo>
                  <a:pt x="10935867" y="1260930"/>
                  <a:pt x="10589335" y="914398"/>
                  <a:pt x="10161867" y="914398"/>
                </a:cubicBezTo>
                <a:close/>
                <a:moveTo>
                  <a:pt x="7739627" y="914398"/>
                </a:moveTo>
                <a:cubicBezTo>
                  <a:pt x="7312159" y="914398"/>
                  <a:pt x="6965627" y="1260930"/>
                  <a:pt x="6965627" y="1688398"/>
                </a:cubicBezTo>
                <a:cubicBezTo>
                  <a:pt x="6965627" y="2115866"/>
                  <a:pt x="7312159" y="2462398"/>
                  <a:pt x="7739627" y="2462398"/>
                </a:cubicBezTo>
                <a:cubicBezTo>
                  <a:pt x="8167095" y="2462398"/>
                  <a:pt x="8513627" y="2115866"/>
                  <a:pt x="8513627" y="1688398"/>
                </a:cubicBezTo>
                <a:cubicBezTo>
                  <a:pt x="8513627" y="1260930"/>
                  <a:pt x="8167095" y="914398"/>
                  <a:pt x="7739627" y="914398"/>
                </a:cubicBezTo>
                <a:close/>
                <a:moveTo>
                  <a:pt x="5317387" y="914398"/>
                </a:moveTo>
                <a:cubicBezTo>
                  <a:pt x="4889919" y="914398"/>
                  <a:pt x="4543387" y="1260930"/>
                  <a:pt x="4543387" y="1688398"/>
                </a:cubicBezTo>
                <a:cubicBezTo>
                  <a:pt x="4543387" y="2115866"/>
                  <a:pt x="4889919" y="2462398"/>
                  <a:pt x="5317387" y="2462398"/>
                </a:cubicBezTo>
                <a:cubicBezTo>
                  <a:pt x="5744855" y="2462398"/>
                  <a:pt x="6091387" y="2115866"/>
                  <a:pt x="6091387" y="1688398"/>
                </a:cubicBezTo>
                <a:cubicBezTo>
                  <a:pt x="6091387" y="1260930"/>
                  <a:pt x="5744855" y="914398"/>
                  <a:pt x="5317387" y="91439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D0B95E-4DDA-7E58-12BD-3130A0035FB0}"/>
              </a:ext>
            </a:extLst>
          </p:cNvPr>
          <p:cNvSpPr txBox="1"/>
          <p:nvPr/>
        </p:nvSpPr>
        <p:spPr>
          <a:xfrm>
            <a:off x="4492133" y="2512104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Shiraki</a:t>
            </a:r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Kumiko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41128E5-4950-9CA9-6C17-5D84EE29DE69}"/>
              </a:ext>
            </a:extLst>
          </p:cNvPr>
          <p:cNvSpPr txBox="1"/>
          <p:nvPr/>
        </p:nvSpPr>
        <p:spPr>
          <a:xfrm>
            <a:off x="6866368" y="2512104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Hitotsume</a:t>
            </a:r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kumimoji="1" lang="en-US" altLang="ja-JP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Kozou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B8C0A6C-8614-9637-95F0-09F5E916F413}"/>
              </a:ext>
            </a:extLst>
          </p:cNvPr>
          <p:cNvSpPr txBox="1"/>
          <p:nvPr/>
        </p:nvSpPr>
        <p:spPr>
          <a:xfrm>
            <a:off x="9251018" y="2512104"/>
            <a:ext cx="1237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Yancha</a:t>
            </a:r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Boy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863A7A8-A85D-ED5E-3B6C-FE0712897A4B}"/>
              </a:ext>
            </a:extLst>
          </p:cNvPr>
          <p:cNvSpPr txBox="1"/>
          <p:nvPr/>
        </p:nvSpPr>
        <p:spPr>
          <a:xfrm>
            <a:off x="4481718" y="515706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Osyare</a:t>
            </a:r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Chief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9482E53-7051-16B0-3DD7-023AA2B210E5}"/>
              </a:ext>
            </a:extLst>
          </p:cNvPr>
          <p:cNvSpPr txBox="1"/>
          <p:nvPr/>
        </p:nvSpPr>
        <p:spPr>
          <a:xfrm>
            <a:off x="6866368" y="516679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Bikkuri</a:t>
            </a:r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San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5AB78D-D067-BACA-917A-FCB8BE466B29}"/>
              </a:ext>
            </a:extLst>
          </p:cNvPr>
          <p:cNvSpPr txBox="1"/>
          <p:nvPr/>
        </p:nvSpPr>
        <p:spPr>
          <a:xfrm>
            <a:off x="9251018" y="5166797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Sexy</a:t>
            </a:r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Lady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6116E81-49E7-3D16-76DD-AC9C0F1D4C12}"/>
              </a:ext>
            </a:extLst>
          </p:cNvPr>
          <p:cNvSpPr txBox="1"/>
          <p:nvPr/>
        </p:nvSpPr>
        <p:spPr>
          <a:xfrm>
            <a:off x="4492133" y="280499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CEO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92D41FC-3BFF-31F7-9807-2C0B8764528C}"/>
              </a:ext>
            </a:extLst>
          </p:cNvPr>
          <p:cNvSpPr txBox="1"/>
          <p:nvPr/>
        </p:nvSpPr>
        <p:spPr>
          <a:xfrm>
            <a:off x="6866368" y="2804992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Director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3EE7C4-71F8-CA22-B989-A4D485FCB959}"/>
              </a:ext>
            </a:extLst>
          </p:cNvPr>
          <p:cNvSpPr txBox="1"/>
          <p:nvPr/>
        </p:nvSpPr>
        <p:spPr>
          <a:xfrm>
            <a:off x="9251018" y="2804992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Creater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2FD53EA-BE61-8943-E884-232A0D717E53}"/>
              </a:ext>
            </a:extLst>
          </p:cNvPr>
          <p:cNvSpPr txBox="1"/>
          <p:nvPr/>
        </p:nvSpPr>
        <p:spPr>
          <a:xfrm>
            <a:off x="4481718" y="5449948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Producer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67506F5-11A4-478C-1F43-F46D9E2B404E}"/>
              </a:ext>
            </a:extLst>
          </p:cNvPr>
          <p:cNvSpPr txBox="1"/>
          <p:nvPr/>
        </p:nvSpPr>
        <p:spPr>
          <a:xfrm>
            <a:off x="6866368" y="545968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Staff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CE2D04E-F4F2-2FA9-309F-8F637F22969C}"/>
              </a:ext>
            </a:extLst>
          </p:cNvPr>
          <p:cNvSpPr txBox="1"/>
          <p:nvPr/>
        </p:nvSpPr>
        <p:spPr>
          <a:xfrm>
            <a:off x="9251018" y="545968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Staff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F4249F-522C-B35D-BF1C-CB8BE9DF6C2F}"/>
              </a:ext>
            </a:extLst>
          </p:cNvPr>
          <p:cNvSpPr txBox="1"/>
          <p:nvPr/>
        </p:nvSpPr>
        <p:spPr>
          <a:xfrm>
            <a:off x="939428" y="290578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チームメンバー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82B6698-6BFD-9181-B304-096E0D41E96A}"/>
              </a:ext>
            </a:extLst>
          </p:cNvPr>
          <p:cNvSpPr txBox="1"/>
          <p:nvPr/>
        </p:nvSpPr>
        <p:spPr>
          <a:xfrm>
            <a:off x="1024248" y="3429000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Team M</a:t>
            </a:r>
            <a:r>
              <a:rPr kumimoji="1"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embers</a:t>
            </a:r>
            <a:endParaRPr kumimoji="1" lang="ja-JP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F4F0FA-0E28-53EB-AFAB-839C6C8D480F}"/>
              </a:ext>
            </a:extLst>
          </p:cNvPr>
          <p:cNvSpPr txBox="1"/>
          <p:nvPr/>
        </p:nvSpPr>
        <p:spPr>
          <a:xfrm rot="5400000">
            <a:off x="11471272" y="6163470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BLOCKDESIGN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63D3E4-D0C0-059F-7E9D-251A31BBA482}"/>
              </a:ext>
            </a:extLst>
          </p:cNvPr>
          <p:cNvSpPr txBox="1"/>
          <p:nvPr/>
        </p:nvSpPr>
        <p:spPr>
          <a:xfrm rot="16200000">
            <a:off x="-326598" y="46531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BLOCKDESIGN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0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2689DB-707E-88E0-6463-5BCBBF498180}"/>
              </a:ext>
            </a:extLst>
          </p:cNvPr>
          <p:cNvSpPr txBox="1"/>
          <p:nvPr/>
        </p:nvSpPr>
        <p:spPr>
          <a:xfrm>
            <a:off x="3182382" y="2544001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4C5270"/>
                </a:solidFill>
              </a:rPr>
              <a:t>即戦力のビジネス書紹介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458557-9496-1A87-49C4-63C528E785C1}"/>
              </a:ext>
            </a:extLst>
          </p:cNvPr>
          <p:cNvSpPr txBox="1"/>
          <p:nvPr/>
        </p:nvSpPr>
        <p:spPr>
          <a:xfrm>
            <a:off x="4799255" y="1883578"/>
            <a:ext cx="2593490" cy="351230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4C5270"/>
                </a:solidFill>
              </a:rPr>
              <a:t>＼新社会人におすすめ／</a:t>
            </a: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EB0A595C-45DF-02C2-2251-01711836FF3C}"/>
              </a:ext>
            </a:extLst>
          </p:cNvPr>
          <p:cNvGrpSpPr/>
          <p:nvPr/>
        </p:nvGrpSpPr>
        <p:grpSpPr>
          <a:xfrm>
            <a:off x="5587243" y="3946789"/>
            <a:ext cx="1017514" cy="1854927"/>
            <a:chOff x="9929722" y="4257907"/>
            <a:chExt cx="1449846" cy="2643067"/>
          </a:xfrm>
        </p:grpSpPr>
        <p:grpSp>
          <p:nvGrpSpPr>
            <p:cNvPr id="165" name="グラフィックス 6" descr="本の山と梨">
              <a:extLst>
                <a:ext uri="{FF2B5EF4-FFF2-40B4-BE49-F238E27FC236}">
                  <a16:creationId xmlns:a16="http://schemas.microsoft.com/office/drawing/2014/main" id="{BD1C7886-520A-40BB-3B49-9396DA700828}"/>
                </a:ext>
              </a:extLst>
            </p:cNvPr>
            <p:cNvGrpSpPr/>
            <p:nvPr/>
          </p:nvGrpSpPr>
          <p:grpSpPr>
            <a:xfrm>
              <a:off x="9929722" y="6007121"/>
              <a:ext cx="1342926" cy="299376"/>
              <a:chOff x="9929722" y="6007121"/>
              <a:chExt cx="1342926" cy="299376"/>
            </a:xfrm>
            <a:solidFill>
              <a:srgbClr val="689C9F"/>
            </a:solidFill>
          </p:grpSpPr>
          <p:sp>
            <p:nvSpPr>
              <p:cNvPr id="206" name="フリーフォーム: 図形 205">
                <a:extLst>
                  <a:ext uri="{FF2B5EF4-FFF2-40B4-BE49-F238E27FC236}">
                    <a16:creationId xmlns:a16="http://schemas.microsoft.com/office/drawing/2014/main" id="{0E0719AB-DBD9-55EB-53A1-B8868CDF3001}"/>
                  </a:ext>
                </a:extLst>
              </p:cNvPr>
              <p:cNvSpPr/>
              <p:nvPr/>
            </p:nvSpPr>
            <p:spPr>
              <a:xfrm>
                <a:off x="10476781" y="6032782"/>
                <a:ext cx="792167" cy="248054"/>
              </a:xfrm>
              <a:custGeom>
                <a:avLst/>
                <a:gdLst>
                  <a:gd name="connsiteX0" fmla="*/ 115448 w 792167"/>
                  <a:gd name="connsiteY0" fmla="*/ 0 h 248054"/>
                  <a:gd name="connsiteX1" fmla="*/ 0 w 792167"/>
                  <a:gd name="connsiteY1" fmla="*/ 123997 h 248054"/>
                  <a:gd name="connsiteX2" fmla="*/ 0 w 792167"/>
                  <a:gd name="connsiteY2" fmla="*/ 123997 h 248054"/>
                  <a:gd name="connsiteX3" fmla="*/ 115448 w 792167"/>
                  <a:gd name="connsiteY3" fmla="*/ 247995 h 248054"/>
                  <a:gd name="connsiteX4" fmla="*/ 792168 w 792167"/>
                  <a:gd name="connsiteY4" fmla="*/ 248055 h 248054"/>
                  <a:gd name="connsiteX5" fmla="*/ 792168 w 792167"/>
                  <a:gd name="connsiteY5" fmla="*/ 0 h 248054"/>
                  <a:gd name="connsiteX6" fmla="*/ 115448 w 792167"/>
                  <a:gd name="connsiteY6" fmla="*/ 0 h 24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2167" h="248054">
                    <a:moveTo>
                      <a:pt x="115448" y="0"/>
                    </a:moveTo>
                    <a:cubicBezTo>
                      <a:pt x="51690" y="0"/>
                      <a:pt x="0" y="55517"/>
                      <a:pt x="0" y="123997"/>
                    </a:cubicBezTo>
                    <a:lnTo>
                      <a:pt x="0" y="123997"/>
                    </a:lnTo>
                    <a:cubicBezTo>
                      <a:pt x="0" y="192482"/>
                      <a:pt x="51690" y="247995"/>
                      <a:pt x="115448" y="247995"/>
                    </a:cubicBezTo>
                    <a:lnTo>
                      <a:pt x="792168" y="248055"/>
                    </a:lnTo>
                    <a:lnTo>
                      <a:pt x="792168" y="0"/>
                    </a:lnTo>
                    <a:lnTo>
                      <a:pt x="115448" y="0"/>
                    </a:lnTo>
                    <a:close/>
                  </a:path>
                </a:pathLst>
              </a:custGeom>
              <a:grpFill/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7" name="フリーフォーム: 図形 206">
                <a:extLst>
                  <a:ext uri="{FF2B5EF4-FFF2-40B4-BE49-F238E27FC236}">
                    <a16:creationId xmlns:a16="http://schemas.microsoft.com/office/drawing/2014/main" id="{570393D7-8967-36F9-5115-098780B5DAD3}"/>
                  </a:ext>
                </a:extLst>
              </p:cNvPr>
              <p:cNvSpPr/>
              <p:nvPr/>
            </p:nvSpPr>
            <p:spPr>
              <a:xfrm>
                <a:off x="9929722" y="6007121"/>
                <a:ext cx="1342926" cy="299376"/>
              </a:xfrm>
              <a:custGeom>
                <a:avLst/>
                <a:gdLst>
                  <a:gd name="connsiteX0" fmla="*/ 638489 w 1342926"/>
                  <a:gd name="connsiteY0" fmla="*/ 149663 h 299376"/>
                  <a:gd name="connsiteX1" fmla="*/ 638489 w 1342926"/>
                  <a:gd name="connsiteY1" fmla="*/ 149663 h 299376"/>
                  <a:gd name="connsiteX2" fmla="*/ 741111 w 1342926"/>
                  <a:gd name="connsiteY2" fmla="*/ 47041 h 299376"/>
                  <a:gd name="connsiteX3" fmla="*/ 1342918 w 1342926"/>
                  <a:gd name="connsiteY3" fmla="*/ 47045 h 299376"/>
                  <a:gd name="connsiteX4" fmla="*/ 1342657 w 1342926"/>
                  <a:gd name="connsiteY4" fmla="*/ 0 h 299376"/>
                  <a:gd name="connsiteX5" fmla="*/ 149688 w 1342926"/>
                  <a:gd name="connsiteY5" fmla="*/ 0 h 299376"/>
                  <a:gd name="connsiteX6" fmla="*/ 0 w 1342926"/>
                  <a:gd name="connsiteY6" fmla="*/ 149688 h 299376"/>
                  <a:gd name="connsiteX7" fmla="*/ 0 w 1342926"/>
                  <a:gd name="connsiteY7" fmla="*/ 149688 h 299376"/>
                  <a:gd name="connsiteX8" fmla="*/ 149688 w 1342926"/>
                  <a:gd name="connsiteY8" fmla="*/ 299377 h 299376"/>
                  <a:gd name="connsiteX9" fmla="*/ 1342926 w 1342926"/>
                  <a:gd name="connsiteY9" fmla="*/ 299377 h 299376"/>
                  <a:gd name="connsiteX10" fmla="*/ 1342918 w 1342926"/>
                  <a:gd name="connsiteY10" fmla="*/ 252332 h 299376"/>
                  <a:gd name="connsiteX11" fmla="*/ 741111 w 1342926"/>
                  <a:gd name="connsiteY11" fmla="*/ 252285 h 299376"/>
                  <a:gd name="connsiteX12" fmla="*/ 638489 w 1342926"/>
                  <a:gd name="connsiteY12" fmla="*/ 149663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2926" h="299376">
                    <a:moveTo>
                      <a:pt x="638489" y="149663"/>
                    </a:moveTo>
                    <a:lnTo>
                      <a:pt x="638489" y="149663"/>
                    </a:lnTo>
                    <a:cubicBezTo>
                      <a:pt x="638489" y="92986"/>
                      <a:pt x="684435" y="47041"/>
                      <a:pt x="741111" y="47041"/>
                    </a:cubicBezTo>
                    <a:lnTo>
                      <a:pt x="1342918" y="47045"/>
                    </a:lnTo>
                    <a:lnTo>
                      <a:pt x="1342657" y="0"/>
                    </a:lnTo>
                    <a:lnTo>
                      <a:pt x="149688" y="0"/>
                    </a:lnTo>
                    <a:cubicBezTo>
                      <a:pt x="67018" y="0"/>
                      <a:pt x="0" y="67018"/>
                      <a:pt x="0" y="149688"/>
                    </a:cubicBezTo>
                    <a:lnTo>
                      <a:pt x="0" y="149688"/>
                    </a:lnTo>
                    <a:cubicBezTo>
                      <a:pt x="0" y="232359"/>
                      <a:pt x="67018" y="299377"/>
                      <a:pt x="149688" y="299377"/>
                    </a:cubicBezTo>
                    <a:lnTo>
                      <a:pt x="1342926" y="299377"/>
                    </a:lnTo>
                    <a:lnTo>
                      <a:pt x="1342918" y="252332"/>
                    </a:lnTo>
                    <a:lnTo>
                      <a:pt x="741111" y="252285"/>
                    </a:lnTo>
                    <a:cubicBezTo>
                      <a:pt x="684435" y="252285"/>
                      <a:pt x="638489" y="206339"/>
                      <a:pt x="638489" y="149663"/>
                    </a:cubicBezTo>
                    <a:close/>
                  </a:path>
                </a:pathLst>
              </a:custGeom>
              <a:solidFill>
                <a:srgbClr val="BCECE0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8" name="フリーフォーム: 図形 207">
                <a:extLst>
                  <a:ext uri="{FF2B5EF4-FFF2-40B4-BE49-F238E27FC236}">
                    <a16:creationId xmlns:a16="http://schemas.microsoft.com/office/drawing/2014/main" id="{20EB485C-E1B6-E112-E2CD-AB86F215CB6F}"/>
                  </a:ext>
                </a:extLst>
              </p:cNvPr>
              <p:cNvSpPr/>
              <p:nvPr/>
            </p:nvSpPr>
            <p:spPr>
              <a:xfrm>
                <a:off x="10688595" y="6096934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grpFill/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9" name="フリーフォーム: 図形 208">
                <a:extLst>
                  <a:ext uri="{FF2B5EF4-FFF2-40B4-BE49-F238E27FC236}">
                    <a16:creationId xmlns:a16="http://schemas.microsoft.com/office/drawing/2014/main" id="{17ECD497-1923-54F0-6A71-F4AB6F8FC00E}"/>
                  </a:ext>
                </a:extLst>
              </p:cNvPr>
              <p:cNvSpPr/>
              <p:nvPr/>
            </p:nvSpPr>
            <p:spPr>
              <a:xfrm>
                <a:off x="10688595" y="6122595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grpFill/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0" name="フリーフォーム: 図形 209">
                <a:extLst>
                  <a:ext uri="{FF2B5EF4-FFF2-40B4-BE49-F238E27FC236}">
                    <a16:creationId xmlns:a16="http://schemas.microsoft.com/office/drawing/2014/main" id="{993FDC3B-22BF-8B00-3DB6-73E1CDCE081F}"/>
                  </a:ext>
                </a:extLst>
              </p:cNvPr>
              <p:cNvSpPr/>
              <p:nvPr/>
            </p:nvSpPr>
            <p:spPr>
              <a:xfrm>
                <a:off x="10688595" y="6148256"/>
                <a:ext cx="531521" cy="8553"/>
              </a:xfrm>
              <a:custGeom>
                <a:avLst/>
                <a:gdLst>
                  <a:gd name="connsiteX0" fmla="*/ 0 w 531521"/>
                  <a:gd name="connsiteY0" fmla="*/ 0 h 8553"/>
                  <a:gd name="connsiteX1" fmla="*/ 531522 w 531521"/>
                  <a:gd name="connsiteY1" fmla="*/ 0 h 8553"/>
                  <a:gd name="connsiteX2" fmla="*/ 531522 w 531521"/>
                  <a:gd name="connsiteY2" fmla="*/ 8554 h 8553"/>
                  <a:gd name="connsiteX3" fmla="*/ 0 w 53152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521" h="8553">
                    <a:moveTo>
                      <a:pt x="0" y="0"/>
                    </a:moveTo>
                    <a:lnTo>
                      <a:pt x="531522" y="0"/>
                    </a:lnTo>
                    <a:lnTo>
                      <a:pt x="53152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grpFill/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66" name="グラフィックス 6" descr="本の山と梨">
              <a:extLst>
                <a:ext uri="{FF2B5EF4-FFF2-40B4-BE49-F238E27FC236}">
                  <a16:creationId xmlns:a16="http://schemas.microsoft.com/office/drawing/2014/main" id="{7A5E3EE0-1008-7EFA-4210-FE26ED751503}"/>
                </a:ext>
              </a:extLst>
            </p:cNvPr>
            <p:cNvGrpSpPr/>
            <p:nvPr/>
          </p:nvGrpSpPr>
          <p:grpSpPr>
            <a:xfrm>
              <a:off x="9985329" y="6601598"/>
              <a:ext cx="1342926" cy="299376"/>
              <a:chOff x="9985329" y="6601598"/>
              <a:chExt cx="1342926" cy="299376"/>
            </a:xfrm>
          </p:grpSpPr>
          <p:sp>
            <p:nvSpPr>
              <p:cNvPr id="199" name="フリーフォーム: 図形 198">
                <a:extLst>
                  <a:ext uri="{FF2B5EF4-FFF2-40B4-BE49-F238E27FC236}">
                    <a16:creationId xmlns:a16="http://schemas.microsoft.com/office/drawing/2014/main" id="{0EB7D582-FCDC-DE4E-408D-46F27F0409A8}"/>
                  </a:ext>
                </a:extLst>
              </p:cNvPr>
              <p:cNvSpPr/>
              <p:nvPr/>
            </p:nvSpPr>
            <p:spPr>
              <a:xfrm>
                <a:off x="10532816" y="6627258"/>
                <a:ext cx="792171" cy="248054"/>
              </a:xfrm>
              <a:custGeom>
                <a:avLst/>
                <a:gdLst>
                  <a:gd name="connsiteX0" fmla="*/ 115448 w 792171"/>
                  <a:gd name="connsiteY0" fmla="*/ 0 h 248054"/>
                  <a:gd name="connsiteX1" fmla="*/ 0 w 792171"/>
                  <a:gd name="connsiteY1" fmla="*/ 123997 h 248054"/>
                  <a:gd name="connsiteX2" fmla="*/ 0 w 792171"/>
                  <a:gd name="connsiteY2" fmla="*/ 123997 h 248054"/>
                  <a:gd name="connsiteX3" fmla="*/ 115448 w 792171"/>
                  <a:gd name="connsiteY3" fmla="*/ 247995 h 248054"/>
                  <a:gd name="connsiteX4" fmla="*/ 792172 w 792171"/>
                  <a:gd name="connsiteY4" fmla="*/ 248055 h 248054"/>
                  <a:gd name="connsiteX5" fmla="*/ 792172 w 792171"/>
                  <a:gd name="connsiteY5" fmla="*/ 0 h 248054"/>
                  <a:gd name="connsiteX6" fmla="*/ 115448 w 792171"/>
                  <a:gd name="connsiteY6" fmla="*/ 0 h 24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2171" h="248054">
                    <a:moveTo>
                      <a:pt x="115448" y="0"/>
                    </a:moveTo>
                    <a:cubicBezTo>
                      <a:pt x="51690" y="0"/>
                      <a:pt x="0" y="55517"/>
                      <a:pt x="0" y="123997"/>
                    </a:cubicBezTo>
                    <a:lnTo>
                      <a:pt x="0" y="123997"/>
                    </a:lnTo>
                    <a:cubicBezTo>
                      <a:pt x="0" y="192482"/>
                      <a:pt x="51690" y="247995"/>
                      <a:pt x="115448" y="247995"/>
                    </a:cubicBezTo>
                    <a:lnTo>
                      <a:pt x="792172" y="248055"/>
                    </a:lnTo>
                    <a:lnTo>
                      <a:pt x="792172" y="0"/>
                    </a:lnTo>
                    <a:lnTo>
                      <a:pt x="115448" y="0"/>
                    </a:lnTo>
                    <a:close/>
                  </a:path>
                </a:pathLst>
              </a:custGeom>
              <a:solidFill>
                <a:srgbClr val="FFFFF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0" name="フリーフォーム: 図形 199">
                <a:extLst>
                  <a:ext uri="{FF2B5EF4-FFF2-40B4-BE49-F238E27FC236}">
                    <a16:creationId xmlns:a16="http://schemas.microsoft.com/office/drawing/2014/main" id="{DD5BE78A-3BAB-8912-1C00-23EA0B51040C}"/>
                  </a:ext>
                </a:extLst>
              </p:cNvPr>
              <p:cNvSpPr/>
              <p:nvPr/>
            </p:nvSpPr>
            <p:spPr>
              <a:xfrm>
                <a:off x="9985329" y="6601598"/>
                <a:ext cx="1342926" cy="299376"/>
              </a:xfrm>
              <a:custGeom>
                <a:avLst/>
                <a:gdLst>
                  <a:gd name="connsiteX0" fmla="*/ 638489 w 1342926"/>
                  <a:gd name="connsiteY0" fmla="*/ 149663 h 299376"/>
                  <a:gd name="connsiteX1" fmla="*/ 638489 w 1342926"/>
                  <a:gd name="connsiteY1" fmla="*/ 149663 h 299376"/>
                  <a:gd name="connsiteX2" fmla="*/ 741111 w 1342926"/>
                  <a:gd name="connsiteY2" fmla="*/ 47041 h 299376"/>
                  <a:gd name="connsiteX3" fmla="*/ 1342918 w 1342926"/>
                  <a:gd name="connsiteY3" fmla="*/ 47045 h 299376"/>
                  <a:gd name="connsiteX4" fmla="*/ 1342657 w 1342926"/>
                  <a:gd name="connsiteY4" fmla="*/ 0 h 299376"/>
                  <a:gd name="connsiteX5" fmla="*/ 149688 w 1342926"/>
                  <a:gd name="connsiteY5" fmla="*/ 0 h 299376"/>
                  <a:gd name="connsiteX6" fmla="*/ 0 w 1342926"/>
                  <a:gd name="connsiteY6" fmla="*/ 149688 h 299376"/>
                  <a:gd name="connsiteX7" fmla="*/ 0 w 1342926"/>
                  <a:gd name="connsiteY7" fmla="*/ 149688 h 299376"/>
                  <a:gd name="connsiteX8" fmla="*/ 149688 w 1342926"/>
                  <a:gd name="connsiteY8" fmla="*/ 299377 h 299376"/>
                  <a:gd name="connsiteX9" fmla="*/ 1342926 w 1342926"/>
                  <a:gd name="connsiteY9" fmla="*/ 299377 h 299376"/>
                  <a:gd name="connsiteX10" fmla="*/ 1342918 w 1342926"/>
                  <a:gd name="connsiteY10" fmla="*/ 252332 h 299376"/>
                  <a:gd name="connsiteX11" fmla="*/ 741111 w 1342926"/>
                  <a:gd name="connsiteY11" fmla="*/ 252285 h 299376"/>
                  <a:gd name="connsiteX12" fmla="*/ 638489 w 1342926"/>
                  <a:gd name="connsiteY12" fmla="*/ 149663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2926" h="299376">
                    <a:moveTo>
                      <a:pt x="638489" y="149663"/>
                    </a:moveTo>
                    <a:lnTo>
                      <a:pt x="638489" y="149663"/>
                    </a:lnTo>
                    <a:cubicBezTo>
                      <a:pt x="638489" y="92986"/>
                      <a:pt x="684435" y="47041"/>
                      <a:pt x="741111" y="47041"/>
                    </a:cubicBezTo>
                    <a:lnTo>
                      <a:pt x="1342918" y="47045"/>
                    </a:lnTo>
                    <a:lnTo>
                      <a:pt x="1342657" y="0"/>
                    </a:lnTo>
                    <a:lnTo>
                      <a:pt x="149688" y="0"/>
                    </a:lnTo>
                    <a:cubicBezTo>
                      <a:pt x="67018" y="0"/>
                      <a:pt x="0" y="67018"/>
                      <a:pt x="0" y="149688"/>
                    </a:cubicBezTo>
                    <a:lnTo>
                      <a:pt x="0" y="149688"/>
                    </a:lnTo>
                    <a:cubicBezTo>
                      <a:pt x="0" y="232359"/>
                      <a:pt x="67018" y="299377"/>
                      <a:pt x="149688" y="299377"/>
                    </a:cubicBezTo>
                    <a:lnTo>
                      <a:pt x="1342926" y="299377"/>
                    </a:lnTo>
                    <a:lnTo>
                      <a:pt x="1342918" y="252332"/>
                    </a:lnTo>
                    <a:lnTo>
                      <a:pt x="741111" y="252285"/>
                    </a:lnTo>
                    <a:cubicBezTo>
                      <a:pt x="684435" y="252285"/>
                      <a:pt x="638489" y="206339"/>
                      <a:pt x="638489" y="149663"/>
                    </a:cubicBezTo>
                    <a:close/>
                  </a:path>
                </a:pathLst>
              </a:custGeom>
              <a:solidFill>
                <a:srgbClr val="F652A0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1" name="フリーフォーム: 図形 200">
                <a:extLst>
                  <a:ext uri="{FF2B5EF4-FFF2-40B4-BE49-F238E27FC236}">
                    <a16:creationId xmlns:a16="http://schemas.microsoft.com/office/drawing/2014/main" id="{073A97B0-CC37-7EBB-4437-A9969DDA1F14}"/>
                  </a:ext>
                </a:extLst>
              </p:cNvPr>
              <p:cNvSpPr/>
              <p:nvPr/>
            </p:nvSpPr>
            <p:spPr>
              <a:xfrm>
                <a:off x="10744202" y="6691410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2" name="フリーフォーム: 図形 201">
                <a:extLst>
                  <a:ext uri="{FF2B5EF4-FFF2-40B4-BE49-F238E27FC236}">
                    <a16:creationId xmlns:a16="http://schemas.microsoft.com/office/drawing/2014/main" id="{C81D5EEC-BC7F-5473-C914-98ABB3C562F1}"/>
                  </a:ext>
                </a:extLst>
              </p:cNvPr>
              <p:cNvSpPr/>
              <p:nvPr/>
            </p:nvSpPr>
            <p:spPr>
              <a:xfrm>
                <a:off x="10744202" y="6717071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3" name="フリーフォーム: 図形 202">
                <a:extLst>
                  <a:ext uri="{FF2B5EF4-FFF2-40B4-BE49-F238E27FC236}">
                    <a16:creationId xmlns:a16="http://schemas.microsoft.com/office/drawing/2014/main" id="{6EC8E48D-F153-14EB-5ECF-160B34FD669B}"/>
                  </a:ext>
                </a:extLst>
              </p:cNvPr>
              <p:cNvSpPr/>
              <p:nvPr/>
            </p:nvSpPr>
            <p:spPr>
              <a:xfrm>
                <a:off x="10744202" y="6742732"/>
                <a:ext cx="531521" cy="8553"/>
              </a:xfrm>
              <a:custGeom>
                <a:avLst/>
                <a:gdLst>
                  <a:gd name="connsiteX0" fmla="*/ 0 w 531521"/>
                  <a:gd name="connsiteY0" fmla="*/ 0 h 8553"/>
                  <a:gd name="connsiteX1" fmla="*/ 531522 w 531521"/>
                  <a:gd name="connsiteY1" fmla="*/ 0 h 8553"/>
                  <a:gd name="connsiteX2" fmla="*/ 531522 w 531521"/>
                  <a:gd name="connsiteY2" fmla="*/ 8554 h 8553"/>
                  <a:gd name="connsiteX3" fmla="*/ 0 w 53152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521" h="8553">
                    <a:moveTo>
                      <a:pt x="0" y="0"/>
                    </a:moveTo>
                    <a:lnTo>
                      <a:pt x="531522" y="0"/>
                    </a:lnTo>
                    <a:lnTo>
                      <a:pt x="53152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4" name="フリーフォーム: 図形 203">
                <a:extLst>
                  <a:ext uri="{FF2B5EF4-FFF2-40B4-BE49-F238E27FC236}">
                    <a16:creationId xmlns:a16="http://schemas.microsoft.com/office/drawing/2014/main" id="{8F286E9A-7E8F-9E97-842E-593BD383B3DB}"/>
                  </a:ext>
                </a:extLst>
              </p:cNvPr>
              <p:cNvSpPr/>
              <p:nvPr/>
            </p:nvSpPr>
            <p:spPr>
              <a:xfrm>
                <a:off x="10309917" y="6601598"/>
                <a:ext cx="17107" cy="299376"/>
              </a:xfrm>
              <a:custGeom>
                <a:avLst/>
                <a:gdLst>
                  <a:gd name="connsiteX0" fmla="*/ 0 w 17107"/>
                  <a:gd name="connsiteY0" fmla="*/ 0 h 299376"/>
                  <a:gd name="connsiteX1" fmla="*/ 17107 w 17107"/>
                  <a:gd name="connsiteY1" fmla="*/ 0 h 299376"/>
                  <a:gd name="connsiteX2" fmla="*/ 17107 w 17107"/>
                  <a:gd name="connsiteY2" fmla="*/ 299377 h 299376"/>
                  <a:gd name="connsiteX3" fmla="*/ 0 w 17107"/>
                  <a:gd name="connsiteY3" fmla="*/ 299377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07" h="299376">
                    <a:moveTo>
                      <a:pt x="0" y="0"/>
                    </a:moveTo>
                    <a:lnTo>
                      <a:pt x="17107" y="0"/>
                    </a:lnTo>
                    <a:lnTo>
                      <a:pt x="17107" y="299377"/>
                    </a:lnTo>
                    <a:lnTo>
                      <a:pt x="0" y="299377"/>
                    </a:lnTo>
                    <a:close/>
                  </a:path>
                </a:pathLst>
              </a:custGeom>
              <a:solidFill>
                <a:srgbClr val="FFFFF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5" name="フリーフォーム: 図形 204">
                <a:extLst>
                  <a:ext uri="{FF2B5EF4-FFF2-40B4-BE49-F238E27FC236}">
                    <a16:creationId xmlns:a16="http://schemas.microsoft.com/office/drawing/2014/main" id="{7DB59577-EBA3-0438-C117-573ACE54114F}"/>
                  </a:ext>
                </a:extLst>
              </p:cNvPr>
              <p:cNvSpPr/>
              <p:nvPr/>
            </p:nvSpPr>
            <p:spPr>
              <a:xfrm>
                <a:off x="10359289" y="6601598"/>
                <a:ext cx="17107" cy="299376"/>
              </a:xfrm>
              <a:custGeom>
                <a:avLst/>
                <a:gdLst>
                  <a:gd name="connsiteX0" fmla="*/ 0 w 17107"/>
                  <a:gd name="connsiteY0" fmla="*/ 0 h 299376"/>
                  <a:gd name="connsiteX1" fmla="*/ 17107 w 17107"/>
                  <a:gd name="connsiteY1" fmla="*/ 0 h 299376"/>
                  <a:gd name="connsiteX2" fmla="*/ 17107 w 17107"/>
                  <a:gd name="connsiteY2" fmla="*/ 299377 h 299376"/>
                  <a:gd name="connsiteX3" fmla="*/ 0 w 17107"/>
                  <a:gd name="connsiteY3" fmla="*/ 299377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07" h="299376">
                    <a:moveTo>
                      <a:pt x="0" y="0"/>
                    </a:moveTo>
                    <a:lnTo>
                      <a:pt x="17107" y="0"/>
                    </a:lnTo>
                    <a:lnTo>
                      <a:pt x="17107" y="299377"/>
                    </a:lnTo>
                    <a:lnTo>
                      <a:pt x="0" y="299377"/>
                    </a:lnTo>
                    <a:close/>
                  </a:path>
                </a:pathLst>
              </a:custGeom>
              <a:solidFill>
                <a:srgbClr val="FFFFF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67" name="グラフィックス 6" descr="本の山と梨">
              <a:extLst>
                <a:ext uri="{FF2B5EF4-FFF2-40B4-BE49-F238E27FC236}">
                  <a16:creationId xmlns:a16="http://schemas.microsoft.com/office/drawing/2014/main" id="{02709AE7-C069-468D-5711-0F7D711252B0}"/>
                </a:ext>
              </a:extLst>
            </p:cNvPr>
            <p:cNvGrpSpPr/>
            <p:nvPr/>
          </p:nvGrpSpPr>
          <p:grpSpPr>
            <a:xfrm>
              <a:off x="10036642" y="6304359"/>
              <a:ext cx="1342926" cy="299376"/>
              <a:chOff x="10036642" y="6304359"/>
              <a:chExt cx="1342926" cy="299376"/>
            </a:xfrm>
          </p:grpSpPr>
          <p:sp>
            <p:nvSpPr>
              <p:cNvPr id="192" name="フリーフォーム: 図形 191">
                <a:extLst>
                  <a:ext uri="{FF2B5EF4-FFF2-40B4-BE49-F238E27FC236}">
                    <a16:creationId xmlns:a16="http://schemas.microsoft.com/office/drawing/2014/main" id="{9C83F00C-69E1-FD5C-1734-B609CA352E01}"/>
                  </a:ext>
                </a:extLst>
              </p:cNvPr>
              <p:cNvSpPr/>
              <p:nvPr/>
            </p:nvSpPr>
            <p:spPr>
              <a:xfrm>
                <a:off x="10584129" y="6330020"/>
                <a:ext cx="792171" cy="248050"/>
              </a:xfrm>
              <a:custGeom>
                <a:avLst/>
                <a:gdLst>
                  <a:gd name="connsiteX0" fmla="*/ 115448 w 792171"/>
                  <a:gd name="connsiteY0" fmla="*/ 0 h 248050"/>
                  <a:gd name="connsiteX1" fmla="*/ 0 w 792171"/>
                  <a:gd name="connsiteY1" fmla="*/ 123997 h 248050"/>
                  <a:gd name="connsiteX2" fmla="*/ 0 w 792171"/>
                  <a:gd name="connsiteY2" fmla="*/ 123997 h 248050"/>
                  <a:gd name="connsiteX3" fmla="*/ 115448 w 792171"/>
                  <a:gd name="connsiteY3" fmla="*/ 247995 h 248050"/>
                  <a:gd name="connsiteX4" fmla="*/ 792172 w 792171"/>
                  <a:gd name="connsiteY4" fmla="*/ 248051 h 248050"/>
                  <a:gd name="connsiteX5" fmla="*/ 792172 w 792171"/>
                  <a:gd name="connsiteY5" fmla="*/ 0 h 248050"/>
                  <a:gd name="connsiteX6" fmla="*/ 115448 w 792171"/>
                  <a:gd name="connsiteY6" fmla="*/ 0 h 24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2171" h="248050">
                    <a:moveTo>
                      <a:pt x="115448" y="0"/>
                    </a:moveTo>
                    <a:cubicBezTo>
                      <a:pt x="51690" y="0"/>
                      <a:pt x="0" y="55517"/>
                      <a:pt x="0" y="123997"/>
                    </a:cubicBezTo>
                    <a:lnTo>
                      <a:pt x="0" y="123997"/>
                    </a:lnTo>
                    <a:cubicBezTo>
                      <a:pt x="0" y="192482"/>
                      <a:pt x="51690" y="247995"/>
                      <a:pt x="115448" y="247995"/>
                    </a:cubicBezTo>
                    <a:lnTo>
                      <a:pt x="792172" y="248051"/>
                    </a:lnTo>
                    <a:lnTo>
                      <a:pt x="792172" y="0"/>
                    </a:lnTo>
                    <a:lnTo>
                      <a:pt x="115448" y="0"/>
                    </a:lnTo>
                    <a:close/>
                  </a:path>
                </a:pathLst>
              </a:custGeom>
              <a:solidFill>
                <a:srgbClr val="FFFFF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3" name="フリーフォーム: 図形 192">
                <a:extLst>
                  <a:ext uri="{FF2B5EF4-FFF2-40B4-BE49-F238E27FC236}">
                    <a16:creationId xmlns:a16="http://schemas.microsoft.com/office/drawing/2014/main" id="{94959F1F-7BDF-3FB0-628C-8B1B9170F214}"/>
                  </a:ext>
                </a:extLst>
              </p:cNvPr>
              <p:cNvSpPr/>
              <p:nvPr/>
            </p:nvSpPr>
            <p:spPr>
              <a:xfrm>
                <a:off x="10036642" y="6304359"/>
                <a:ext cx="1342926" cy="299376"/>
              </a:xfrm>
              <a:custGeom>
                <a:avLst/>
                <a:gdLst>
                  <a:gd name="connsiteX0" fmla="*/ 638489 w 1342926"/>
                  <a:gd name="connsiteY0" fmla="*/ 149663 h 299376"/>
                  <a:gd name="connsiteX1" fmla="*/ 638489 w 1342926"/>
                  <a:gd name="connsiteY1" fmla="*/ 149663 h 299376"/>
                  <a:gd name="connsiteX2" fmla="*/ 741111 w 1342926"/>
                  <a:gd name="connsiteY2" fmla="*/ 47041 h 299376"/>
                  <a:gd name="connsiteX3" fmla="*/ 1342918 w 1342926"/>
                  <a:gd name="connsiteY3" fmla="*/ 47045 h 299376"/>
                  <a:gd name="connsiteX4" fmla="*/ 1342657 w 1342926"/>
                  <a:gd name="connsiteY4" fmla="*/ 0 h 299376"/>
                  <a:gd name="connsiteX5" fmla="*/ 149688 w 1342926"/>
                  <a:gd name="connsiteY5" fmla="*/ 0 h 299376"/>
                  <a:gd name="connsiteX6" fmla="*/ 0 w 1342926"/>
                  <a:gd name="connsiteY6" fmla="*/ 149688 h 299376"/>
                  <a:gd name="connsiteX7" fmla="*/ 0 w 1342926"/>
                  <a:gd name="connsiteY7" fmla="*/ 149688 h 299376"/>
                  <a:gd name="connsiteX8" fmla="*/ 149688 w 1342926"/>
                  <a:gd name="connsiteY8" fmla="*/ 299377 h 299376"/>
                  <a:gd name="connsiteX9" fmla="*/ 1342926 w 1342926"/>
                  <a:gd name="connsiteY9" fmla="*/ 299377 h 299376"/>
                  <a:gd name="connsiteX10" fmla="*/ 1342918 w 1342926"/>
                  <a:gd name="connsiteY10" fmla="*/ 252332 h 299376"/>
                  <a:gd name="connsiteX11" fmla="*/ 741111 w 1342926"/>
                  <a:gd name="connsiteY11" fmla="*/ 252285 h 299376"/>
                  <a:gd name="connsiteX12" fmla="*/ 638489 w 1342926"/>
                  <a:gd name="connsiteY12" fmla="*/ 149663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2926" h="299376">
                    <a:moveTo>
                      <a:pt x="638489" y="149663"/>
                    </a:moveTo>
                    <a:lnTo>
                      <a:pt x="638489" y="149663"/>
                    </a:lnTo>
                    <a:cubicBezTo>
                      <a:pt x="638489" y="92986"/>
                      <a:pt x="684435" y="47041"/>
                      <a:pt x="741111" y="47041"/>
                    </a:cubicBezTo>
                    <a:lnTo>
                      <a:pt x="1342918" y="47045"/>
                    </a:lnTo>
                    <a:lnTo>
                      <a:pt x="1342657" y="0"/>
                    </a:lnTo>
                    <a:lnTo>
                      <a:pt x="149688" y="0"/>
                    </a:lnTo>
                    <a:cubicBezTo>
                      <a:pt x="67018" y="0"/>
                      <a:pt x="0" y="67018"/>
                      <a:pt x="0" y="149688"/>
                    </a:cubicBezTo>
                    <a:lnTo>
                      <a:pt x="0" y="149688"/>
                    </a:lnTo>
                    <a:cubicBezTo>
                      <a:pt x="0" y="232359"/>
                      <a:pt x="67018" y="299377"/>
                      <a:pt x="149688" y="299377"/>
                    </a:cubicBezTo>
                    <a:lnTo>
                      <a:pt x="1342926" y="299377"/>
                    </a:lnTo>
                    <a:lnTo>
                      <a:pt x="1342918" y="252332"/>
                    </a:lnTo>
                    <a:lnTo>
                      <a:pt x="741111" y="252285"/>
                    </a:lnTo>
                    <a:cubicBezTo>
                      <a:pt x="684435" y="252285"/>
                      <a:pt x="638489" y="206339"/>
                      <a:pt x="638489" y="149663"/>
                    </a:cubicBezTo>
                    <a:close/>
                  </a:path>
                </a:pathLst>
              </a:custGeom>
              <a:solidFill>
                <a:srgbClr val="737373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4" name="フリーフォーム: 図形 193">
                <a:extLst>
                  <a:ext uri="{FF2B5EF4-FFF2-40B4-BE49-F238E27FC236}">
                    <a16:creationId xmlns:a16="http://schemas.microsoft.com/office/drawing/2014/main" id="{42FE556C-62E6-3606-D9A6-8C441A2AEA4F}"/>
                  </a:ext>
                </a:extLst>
              </p:cNvPr>
              <p:cNvSpPr/>
              <p:nvPr/>
            </p:nvSpPr>
            <p:spPr>
              <a:xfrm>
                <a:off x="10795515" y="6394172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5" name="フリーフォーム: 図形 194">
                <a:extLst>
                  <a:ext uri="{FF2B5EF4-FFF2-40B4-BE49-F238E27FC236}">
                    <a16:creationId xmlns:a16="http://schemas.microsoft.com/office/drawing/2014/main" id="{8264937E-4959-7DBD-54E8-7E136C86D14A}"/>
                  </a:ext>
                </a:extLst>
              </p:cNvPr>
              <p:cNvSpPr/>
              <p:nvPr/>
            </p:nvSpPr>
            <p:spPr>
              <a:xfrm>
                <a:off x="10795515" y="6419833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2FFA6AA3-5235-1BEC-8C41-E0765FAA04C2}"/>
                  </a:ext>
                </a:extLst>
              </p:cNvPr>
              <p:cNvSpPr/>
              <p:nvPr/>
            </p:nvSpPr>
            <p:spPr>
              <a:xfrm>
                <a:off x="10795515" y="6445494"/>
                <a:ext cx="531521" cy="8553"/>
              </a:xfrm>
              <a:custGeom>
                <a:avLst/>
                <a:gdLst>
                  <a:gd name="connsiteX0" fmla="*/ 0 w 531521"/>
                  <a:gd name="connsiteY0" fmla="*/ 0 h 8553"/>
                  <a:gd name="connsiteX1" fmla="*/ 531522 w 531521"/>
                  <a:gd name="connsiteY1" fmla="*/ 0 h 8553"/>
                  <a:gd name="connsiteX2" fmla="*/ 531522 w 531521"/>
                  <a:gd name="connsiteY2" fmla="*/ 8554 h 8553"/>
                  <a:gd name="connsiteX3" fmla="*/ 0 w 53152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521" h="8553">
                    <a:moveTo>
                      <a:pt x="0" y="0"/>
                    </a:moveTo>
                    <a:lnTo>
                      <a:pt x="531522" y="0"/>
                    </a:lnTo>
                    <a:lnTo>
                      <a:pt x="53152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7" name="フリーフォーム: 図形 196">
                <a:extLst>
                  <a:ext uri="{FF2B5EF4-FFF2-40B4-BE49-F238E27FC236}">
                    <a16:creationId xmlns:a16="http://schemas.microsoft.com/office/drawing/2014/main" id="{FD9F15EC-93AC-961E-30EC-D9985E2E1213}"/>
                  </a:ext>
                </a:extLst>
              </p:cNvPr>
              <p:cNvSpPr/>
              <p:nvPr/>
            </p:nvSpPr>
            <p:spPr>
              <a:xfrm>
                <a:off x="10361231" y="6304359"/>
                <a:ext cx="17107" cy="299376"/>
              </a:xfrm>
              <a:custGeom>
                <a:avLst/>
                <a:gdLst>
                  <a:gd name="connsiteX0" fmla="*/ 0 w 17107"/>
                  <a:gd name="connsiteY0" fmla="*/ 0 h 299376"/>
                  <a:gd name="connsiteX1" fmla="*/ 17107 w 17107"/>
                  <a:gd name="connsiteY1" fmla="*/ 0 h 299376"/>
                  <a:gd name="connsiteX2" fmla="*/ 17107 w 17107"/>
                  <a:gd name="connsiteY2" fmla="*/ 299377 h 299376"/>
                  <a:gd name="connsiteX3" fmla="*/ 0 w 17107"/>
                  <a:gd name="connsiteY3" fmla="*/ 299377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07" h="299376">
                    <a:moveTo>
                      <a:pt x="0" y="0"/>
                    </a:moveTo>
                    <a:lnTo>
                      <a:pt x="17107" y="0"/>
                    </a:lnTo>
                    <a:lnTo>
                      <a:pt x="17107" y="299377"/>
                    </a:lnTo>
                    <a:lnTo>
                      <a:pt x="0" y="299377"/>
                    </a:lnTo>
                    <a:close/>
                  </a:path>
                </a:pathLst>
              </a:custGeom>
              <a:solidFill>
                <a:srgbClr val="505050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8" name="フリーフォーム: 図形 197">
                <a:extLst>
                  <a:ext uri="{FF2B5EF4-FFF2-40B4-BE49-F238E27FC236}">
                    <a16:creationId xmlns:a16="http://schemas.microsoft.com/office/drawing/2014/main" id="{5365CDC9-5FB3-CAC2-AD8E-EE29064D5FE3}"/>
                  </a:ext>
                </a:extLst>
              </p:cNvPr>
              <p:cNvSpPr/>
              <p:nvPr/>
            </p:nvSpPr>
            <p:spPr>
              <a:xfrm>
                <a:off x="10410602" y="6304359"/>
                <a:ext cx="17107" cy="299376"/>
              </a:xfrm>
              <a:custGeom>
                <a:avLst/>
                <a:gdLst>
                  <a:gd name="connsiteX0" fmla="*/ 0 w 17107"/>
                  <a:gd name="connsiteY0" fmla="*/ 0 h 299376"/>
                  <a:gd name="connsiteX1" fmla="*/ 17107 w 17107"/>
                  <a:gd name="connsiteY1" fmla="*/ 0 h 299376"/>
                  <a:gd name="connsiteX2" fmla="*/ 17107 w 17107"/>
                  <a:gd name="connsiteY2" fmla="*/ 299377 h 299376"/>
                  <a:gd name="connsiteX3" fmla="*/ 0 w 17107"/>
                  <a:gd name="connsiteY3" fmla="*/ 299377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07" h="299376">
                    <a:moveTo>
                      <a:pt x="0" y="0"/>
                    </a:moveTo>
                    <a:lnTo>
                      <a:pt x="17107" y="0"/>
                    </a:lnTo>
                    <a:lnTo>
                      <a:pt x="17107" y="299377"/>
                    </a:lnTo>
                    <a:lnTo>
                      <a:pt x="0" y="299377"/>
                    </a:lnTo>
                    <a:close/>
                  </a:path>
                </a:pathLst>
              </a:custGeom>
              <a:solidFill>
                <a:srgbClr val="505050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68" name="グラフィックス 6" descr="本の山と梨">
              <a:extLst>
                <a:ext uri="{FF2B5EF4-FFF2-40B4-BE49-F238E27FC236}">
                  <a16:creationId xmlns:a16="http://schemas.microsoft.com/office/drawing/2014/main" id="{41EAD939-9442-E398-86E1-FD38DF2DEE41}"/>
                </a:ext>
              </a:extLst>
            </p:cNvPr>
            <p:cNvGrpSpPr/>
            <p:nvPr/>
          </p:nvGrpSpPr>
          <p:grpSpPr>
            <a:xfrm>
              <a:off x="9985329" y="5707745"/>
              <a:ext cx="1342926" cy="299376"/>
              <a:chOff x="9985329" y="5707745"/>
              <a:chExt cx="1342926" cy="299376"/>
            </a:xfrm>
          </p:grpSpPr>
          <p:sp>
            <p:nvSpPr>
              <p:cNvPr id="187" name="フリーフォーム: 図形 186">
                <a:extLst>
                  <a:ext uri="{FF2B5EF4-FFF2-40B4-BE49-F238E27FC236}">
                    <a16:creationId xmlns:a16="http://schemas.microsoft.com/office/drawing/2014/main" id="{93F8DEA2-D882-9B32-CFA9-AF8581C376BE}"/>
                  </a:ext>
                </a:extLst>
              </p:cNvPr>
              <p:cNvSpPr/>
              <p:nvPr/>
            </p:nvSpPr>
            <p:spPr>
              <a:xfrm>
                <a:off x="10531961" y="5733405"/>
                <a:ext cx="792171" cy="248054"/>
              </a:xfrm>
              <a:custGeom>
                <a:avLst/>
                <a:gdLst>
                  <a:gd name="connsiteX0" fmla="*/ 115448 w 792171"/>
                  <a:gd name="connsiteY0" fmla="*/ 0 h 248054"/>
                  <a:gd name="connsiteX1" fmla="*/ 0 w 792171"/>
                  <a:gd name="connsiteY1" fmla="*/ 123997 h 248054"/>
                  <a:gd name="connsiteX2" fmla="*/ 0 w 792171"/>
                  <a:gd name="connsiteY2" fmla="*/ 123997 h 248054"/>
                  <a:gd name="connsiteX3" fmla="*/ 115448 w 792171"/>
                  <a:gd name="connsiteY3" fmla="*/ 247995 h 248054"/>
                  <a:gd name="connsiteX4" fmla="*/ 792172 w 792171"/>
                  <a:gd name="connsiteY4" fmla="*/ 248055 h 248054"/>
                  <a:gd name="connsiteX5" fmla="*/ 792172 w 792171"/>
                  <a:gd name="connsiteY5" fmla="*/ 0 h 248054"/>
                  <a:gd name="connsiteX6" fmla="*/ 115448 w 792171"/>
                  <a:gd name="connsiteY6" fmla="*/ 0 h 24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2171" h="248054">
                    <a:moveTo>
                      <a:pt x="115448" y="0"/>
                    </a:moveTo>
                    <a:cubicBezTo>
                      <a:pt x="51690" y="0"/>
                      <a:pt x="0" y="55517"/>
                      <a:pt x="0" y="123997"/>
                    </a:cubicBezTo>
                    <a:lnTo>
                      <a:pt x="0" y="123997"/>
                    </a:lnTo>
                    <a:cubicBezTo>
                      <a:pt x="0" y="192482"/>
                      <a:pt x="51690" y="247995"/>
                      <a:pt x="115448" y="247995"/>
                    </a:cubicBezTo>
                    <a:lnTo>
                      <a:pt x="792172" y="248055"/>
                    </a:lnTo>
                    <a:lnTo>
                      <a:pt x="792172" y="0"/>
                    </a:lnTo>
                    <a:lnTo>
                      <a:pt x="115448" y="0"/>
                    </a:lnTo>
                    <a:close/>
                  </a:path>
                </a:pathLst>
              </a:custGeom>
              <a:solidFill>
                <a:srgbClr val="FFFFF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8" name="フリーフォーム: 図形 187">
                <a:extLst>
                  <a:ext uri="{FF2B5EF4-FFF2-40B4-BE49-F238E27FC236}">
                    <a16:creationId xmlns:a16="http://schemas.microsoft.com/office/drawing/2014/main" id="{33DCF7E6-071C-08F3-E0BC-F46A41014323}"/>
                  </a:ext>
                </a:extLst>
              </p:cNvPr>
              <p:cNvSpPr/>
              <p:nvPr/>
            </p:nvSpPr>
            <p:spPr>
              <a:xfrm>
                <a:off x="9985329" y="5707745"/>
                <a:ext cx="1342926" cy="299376"/>
              </a:xfrm>
              <a:custGeom>
                <a:avLst/>
                <a:gdLst>
                  <a:gd name="connsiteX0" fmla="*/ 638489 w 1342926"/>
                  <a:gd name="connsiteY0" fmla="*/ 149663 h 299376"/>
                  <a:gd name="connsiteX1" fmla="*/ 638489 w 1342926"/>
                  <a:gd name="connsiteY1" fmla="*/ 149663 h 299376"/>
                  <a:gd name="connsiteX2" fmla="*/ 741111 w 1342926"/>
                  <a:gd name="connsiteY2" fmla="*/ 47041 h 299376"/>
                  <a:gd name="connsiteX3" fmla="*/ 1342918 w 1342926"/>
                  <a:gd name="connsiteY3" fmla="*/ 47045 h 299376"/>
                  <a:gd name="connsiteX4" fmla="*/ 1342657 w 1342926"/>
                  <a:gd name="connsiteY4" fmla="*/ 0 h 299376"/>
                  <a:gd name="connsiteX5" fmla="*/ 149688 w 1342926"/>
                  <a:gd name="connsiteY5" fmla="*/ 0 h 299376"/>
                  <a:gd name="connsiteX6" fmla="*/ 0 w 1342926"/>
                  <a:gd name="connsiteY6" fmla="*/ 149688 h 299376"/>
                  <a:gd name="connsiteX7" fmla="*/ 0 w 1342926"/>
                  <a:gd name="connsiteY7" fmla="*/ 149688 h 299376"/>
                  <a:gd name="connsiteX8" fmla="*/ 149688 w 1342926"/>
                  <a:gd name="connsiteY8" fmla="*/ 299377 h 299376"/>
                  <a:gd name="connsiteX9" fmla="*/ 1342926 w 1342926"/>
                  <a:gd name="connsiteY9" fmla="*/ 299377 h 299376"/>
                  <a:gd name="connsiteX10" fmla="*/ 1342918 w 1342926"/>
                  <a:gd name="connsiteY10" fmla="*/ 252332 h 299376"/>
                  <a:gd name="connsiteX11" fmla="*/ 741111 w 1342926"/>
                  <a:gd name="connsiteY11" fmla="*/ 252285 h 299376"/>
                  <a:gd name="connsiteX12" fmla="*/ 638489 w 1342926"/>
                  <a:gd name="connsiteY12" fmla="*/ 149663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2926" h="299376">
                    <a:moveTo>
                      <a:pt x="638489" y="149663"/>
                    </a:moveTo>
                    <a:lnTo>
                      <a:pt x="638489" y="149663"/>
                    </a:lnTo>
                    <a:cubicBezTo>
                      <a:pt x="638489" y="92986"/>
                      <a:pt x="684435" y="47041"/>
                      <a:pt x="741111" y="47041"/>
                    </a:cubicBezTo>
                    <a:lnTo>
                      <a:pt x="1342918" y="47045"/>
                    </a:lnTo>
                    <a:lnTo>
                      <a:pt x="1342657" y="0"/>
                    </a:lnTo>
                    <a:lnTo>
                      <a:pt x="149688" y="0"/>
                    </a:lnTo>
                    <a:cubicBezTo>
                      <a:pt x="67018" y="0"/>
                      <a:pt x="0" y="67018"/>
                      <a:pt x="0" y="149688"/>
                    </a:cubicBezTo>
                    <a:lnTo>
                      <a:pt x="0" y="149688"/>
                    </a:lnTo>
                    <a:cubicBezTo>
                      <a:pt x="0" y="232359"/>
                      <a:pt x="67018" y="299377"/>
                      <a:pt x="149688" y="299377"/>
                    </a:cubicBezTo>
                    <a:lnTo>
                      <a:pt x="1342926" y="299377"/>
                    </a:lnTo>
                    <a:lnTo>
                      <a:pt x="1342918" y="252332"/>
                    </a:lnTo>
                    <a:lnTo>
                      <a:pt x="741111" y="252285"/>
                    </a:lnTo>
                    <a:cubicBezTo>
                      <a:pt x="684435" y="252285"/>
                      <a:pt x="638489" y="206339"/>
                      <a:pt x="638489" y="149663"/>
                    </a:cubicBezTo>
                    <a:close/>
                  </a:path>
                </a:pathLst>
              </a:custGeom>
              <a:solidFill>
                <a:srgbClr val="F652A0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52F8824A-EB04-6078-A4E0-1AD0BB4D7580}"/>
                  </a:ext>
                </a:extLst>
              </p:cNvPr>
              <p:cNvSpPr/>
              <p:nvPr/>
            </p:nvSpPr>
            <p:spPr>
              <a:xfrm>
                <a:off x="10744202" y="5797558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0" name="フリーフォーム: 図形 189">
                <a:extLst>
                  <a:ext uri="{FF2B5EF4-FFF2-40B4-BE49-F238E27FC236}">
                    <a16:creationId xmlns:a16="http://schemas.microsoft.com/office/drawing/2014/main" id="{DEB87D70-939E-25D9-0A6F-CC765A94ABA9}"/>
                  </a:ext>
                </a:extLst>
              </p:cNvPr>
              <p:cNvSpPr/>
              <p:nvPr/>
            </p:nvSpPr>
            <p:spPr>
              <a:xfrm>
                <a:off x="10744202" y="5823218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1" name="フリーフォーム: 図形 190">
                <a:extLst>
                  <a:ext uri="{FF2B5EF4-FFF2-40B4-BE49-F238E27FC236}">
                    <a16:creationId xmlns:a16="http://schemas.microsoft.com/office/drawing/2014/main" id="{B9EE65B5-B384-D5F1-2562-9EBB078C33F9}"/>
                  </a:ext>
                </a:extLst>
              </p:cNvPr>
              <p:cNvSpPr/>
              <p:nvPr/>
            </p:nvSpPr>
            <p:spPr>
              <a:xfrm>
                <a:off x="10744202" y="5848879"/>
                <a:ext cx="531521" cy="8553"/>
              </a:xfrm>
              <a:custGeom>
                <a:avLst/>
                <a:gdLst>
                  <a:gd name="connsiteX0" fmla="*/ 0 w 531521"/>
                  <a:gd name="connsiteY0" fmla="*/ 0 h 8553"/>
                  <a:gd name="connsiteX1" fmla="*/ 531522 w 531521"/>
                  <a:gd name="connsiteY1" fmla="*/ 0 h 8553"/>
                  <a:gd name="connsiteX2" fmla="*/ 531522 w 531521"/>
                  <a:gd name="connsiteY2" fmla="*/ 8554 h 8553"/>
                  <a:gd name="connsiteX3" fmla="*/ 0 w 53152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521" h="8553">
                    <a:moveTo>
                      <a:pt x="0" y="0"/>
                    </a:moveTo>
                    <a:lnTo>
                      <a:pt x="531522" y="0"/>
                    </a:lnTo>
                    <a:lnTo>
                      <a:pt x="53152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69" name="グラフィックス 6" descr="本の山と梨">
              <a:extLst>
                <a:ext uri="{FF2B5EF4-FFF2-40B4-BE49-F238E27FC236}">
                  <a16:creationId xmlns:a16="http://schemas.microsoft.com/office/drawing/2014/main" id="{FD1777AB-E987-2693-00AA-E52A19ED86F2}"/>
                </a:ext>
              </a:extLst>
            </p:cNvPr>
            <p:cNvGrpSpPr/>
            <p:nvPr/>
          </p:nvGrpSpPr>
          <p:grpSpPr>
            <a:xfrm>
              <a:off x="10036642" y="5412645"/>
              <a:ext cx="1342926" cy="299376"/>
              <a:chOff x="10036642" y="5412645"/>
              <a:chExt cx="1342926" cy="299376"/>
            </a:xfrm>
          </p:grpSpPr>
          <p:sp>
            <p:nvSpPr>
              <p:cNvPr id="180" name="フリーフォーム: 図形 179">
                <a:extLst>
                  <a:ext uri="{FF2B5EF4-FFF2-40B4-BE49-F238E27FC236}">
                    <a16:creationId xmlns:a16="http://schemas.microsoft.com/office/drawing/2014/main" id="{D49DF902-D3BB-1ACA-DC02-5F229266374D}"/>
                  </a:ext>
                </a:extLst>
              </p:cNvPr>
              <p:cNvSpPr/>
              <p:nvPr/>
            </p:nvSpPr>
            <p:spPr>
              <a:xfrm>
                <a:off x="10583702" y="5438306"/>
                <a:ext cx="792167" cy="248054"/>
              </a:xfrm>
              <a:custGeom>
                <a:avLst/>
                <a:gdLst>
                  <a:gd name="connsiteX0" fmla="*/ 115448 w 792167"/>
                  <a:gd name="connsiteY0" fmla="*/ 0 h 248054"/>
                  <a:gd name="connsiteX1" fmla="*/ 0 w 792167"/>
                  <a:gd name="connsiteY1" fmla="*/ 123998 h 248054"/>
                  <a:gd name="connsiteX2" fmla="*/ 0 w 792167"/>
                  <a:gd name="connsiteY2" fmla="*/ 123998 h 248054"/>
                  <a:gd name="connsiteX3" fmla="*/ 115448 w 792167"/>
                  <a:gd name="connsiteY3" fmla="*/ 247995 h 248054"/>
                  <a:gd name="connsiteX4" fmla="*/ 792168 w 792167"/>
                  <a:gd name="connsiteY4" fmla="*/ 248055 h 248054"/>
                  <a:gd name="connsiteX5" fmla="*/ 792168 w 792167"/>
                  <a:gd name="connsiteY5" fmla="*/ 4 h 248054"/>
                  <a:gd name="connsiteX6" fmla="*/ 115448 w 792167"/>
                  <a:gd name="connsiteY6" fmla="*/ 0 h 24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2167" h="248054">
                    <a:moveTo>
                      <a:pt x="115448" y="0"/>
                    </a:moveTo>
                    <a:cubicBezTo>
                      <a:pt x="51690" y="0"/>
                      <a:pt x="0" y="55517"/>
                      <a:pt x="0" y="123998"/>
                    </a:cubicBezTo>
                    <a:lnTo>
                      <a:pt x="0" y="123998"/>
                    </a:lnTo>
                    <a:cubicBezTo>
                      <a:pt x="0" y="192482"/>
                      <a:pt x="51690" y="247995"/>
                      <a:pt x="115448" y="247995"/>
                    </a:cubicBezTo>
                    <a:lnTo>
                      <a:pt x="792168" y="248055"/>
                    </a:lnTo>
                    <a:lnTo>
                      <a:pt x="792168" y="4"/>
                    </a:lnTo>
                    <a:lnTo>
                      <a:pt x="115448" y="0"/>
                    </a:lnTo>
                    <a:close/>
                  </a:path>
                </a:pathLst>
              </a:custGeom>
              <a:solidFill>
                <a:srgbClr val="FFFFF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1" name="フリーフォーム: 図形 180">
                <a:extLst>
                  <a:ext uri="{FF2B5EF4-FFF2-40B4-BE49-F238E27FC236}">
                    <a16:creationId xmlns:a16="http://schemas.microsoft.com/office/drawing/2014/main" id="{629A8FA7-EA94-0CE8-9813-DFC485AD6B70}"/>
                  </a:ext>
                </a:extLst>
              </p:cNvPr>
              <p:cNvSpPr/>
              <p:nvPr/>
            </p:nvSpPr>
            <p:spPr>
              <a:xfrm>
                <a:off x="10036642" y="5412645"/>
                <a:ext cx="1342926" cy="299376"/>
              </a:xfrm>
              <a:custGeom>
                <a:avLst/>
                <a:gdLst>
                  <a:gd name="connsiteX0" fmla="*/ 638489 w 1342926"/>
                  <a:gd name="connsiteY0" fmla="*/ 149663 h 299376"/>
                  <a:gd name="connsiteX1" fmla="*/ 638489 w 1342926"/>
                  <a:gd name="connsiteY1" fmla="*/ 149663 h 299376"/>
                  <a:gd name="connsiteX2" fmla="*/ 741111 w 1342926"/>
                  <a:gd name="connsiteY2" fmla="*/ 47041 h 299376"/>
                  <a:gd name="connsiteX3" fmla="*/ 1342918 w 1342926"/>
                  <a:gd name="connsiteY3" fmla="*/ 47045 h 299376"/>
                  <a:gd name="connsiteX4" fmla="*/ 1342657 w 1342926"/>
                  <a:gd name="connsiteY4" fmla="*/ 0 h 299376"/>
                  <a:gd name="connsiteX5" fmla="*/ 149688 w 1342926"/>
                  <a:gd name="connsiteY5" fmla="*/ 0 h 299376"/>
                  <a:gd name="connsiteX6" fmla="*/ 0 w 1342926"/>
                  <a:gd name="connsiteY6" fmla="*/ 149688 h 299376"/>
                  <a:gd name="connsiteX7" fmla="*/ 0 w 1342926"/>
                  <a:gd name="connsiteY7" fmla="*/ 149688 h 299376"/>
                  <a:gd name="connsiteX8" fmla="*/ 149688 w 1342926"/>
                  <a:gd name="connsiteY8" fmla="*/ 299377 h 299376"/>
                  <a:gd name="connsiteX9" fmla="*/ 1342926 w 1342926"/>
                  <a:gd name="connsiteY9" fmla="*/ 299377 h 299376"/>
                  <a:gd name="connsiteX10" fmla="*/ 1342918 w 1342926"/>
                  <a:gd name="connsiteY10" fmla="*/ 252332 h 299376"/>
                  <a:gd name="connsiteX11" fmla="*/ 741111 w 1342926"/>
                  <a:gd name="connsiteY11" fmla="*/ 252285 h 299376"/>
                  <a:gd name="connsiteX12" fmla="*/ 638489 w 1342926"/>
                  <a:gd name="connsiteY12" fmla="*/ 149663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2926" h="299376">
                    <a:moveTo>
                      <a:pt x="638489" y="149663"/>
                    </a:moveTo>
                    <a:lnTo>
                      <a:pt x="638489" y="149663"/>
                    </a:lnTo>
                    <a:cubicBezTo>
                      <a:pt x="638489" y="92986"/>
                      <a:pt x="684435" y="47041"/>
                      <a:pt x="741111" y="47041"/>
                    </a:cubicBezTo>
                    <a:lnTo>
                      <a:pt x="1342918" y="47045"/>
                    </a:lnTo>
                    <a:lnTo>
                      <a:pt x="1342657" y="0"/>
                    </a:lnTo>
                    <a:lnTo>
                      <a:pt x="149688" y="0"/>
                    </a:lnTo>
                    <a:cubicBezTo>
                      <a:pt x="67018" y="0"/>
                      <a:pt x="0" y="67018"/>
                      <a:pt x="0" y="149688"/>
                    </a:cubicBezTo>
                    <a:lnTo>
                      <a:pt x="0" y="149688"/>
                    </a:lnTo>
                    <a:cubicBezTo>
                      <a:pt x="0" y="232359"/>
                      <a:pt x="67018" y="299377"/>
                      <a:pt x="149688" y="299377"/>
                    </a:cubicBezTo>
                    <a:lnTo>
                      <a:pt x="1342926" y="299377"/>
                    </a:lnTo>
                    <a:lnTo>
                      <a:pt x="1342918" y="252332"/>
                    </a:lnTo>
                    <a:lnTo>
                      <a:pt x="741111" y="252285"/>
                    </a:lnTo>
                    <a:cubicBezTo>
                      <a:pt x="684435" y="252285"/>
                      <a:pt x="638489" y="206339"/>
                      <a:pt x="638489" y="149663"/>
                    </a:cubicBezTo>
                    <a:close/>
                  </a:path>
                </a:pathLst>
              </a:custGeom>
              <a:solidFill>
                <a:srgbClr val="737373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2" name="フリーフォーム: 図形 181">
                <a:extLst>
                  <a:ext uri="{FF2B5EF4-FFF2-40B4-BE49-F238E27FC236}">
                    <a16:creationId xmlns:a16="http://schemas.microsoft.com/office/drawing/2014/main" id="{9D9ED4F4-52C6-6CDA-D8B7-E1BEE6556E56}"/>
                  </a:ext>
                </a:extLst>
              </p:cNvPr>
              <p:cNvSpPr/>
              <p:nvPr/>
            </p:nvSpPr>
            <p:spPr>
              <a:xfrm>
                <a:off x="10795515" y="5502458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3" name="フリーフォーム: 図形 182">
                <a:extLst>
                  <a:ext uri="{FF2B5EF4-FFF2-40B4-BE49-F238E27FC236}">
                    <a16:creationId xmlns:a16="http://schemas.microsoft.com/office/drawing/2014/main" id="{1C6260BC-7FFB-4154-E54B-C3A61E8B9CA2}"/>
                  </a:ext>
                </a:extLst>
              </p:cNvPr>
              <p:cNvSpPr/>
              <p:nvPr/>
            </p:nvSpPr>
            <p:spPr>
              <a:xfrm>
                <a:off x="10795515" y="5528119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4" name="フリーフォーム: 図形 183">
                <a:extLst>
                  <a:ext uri="{FF2B5EF4-FFF2-40B4-BE49-F238E27FC236}">
                    <a16:creationId xmlns:a16="http://schemas.microsoft.com/office/drawing/2014/main" id="{699D44FE-1B4C-C5D9-DCA0-CA2D9A39BC1A}"/>
                  </a:ext>
                </a:extLst>
              </p:cNvPr>
              <p:cNvSpPr/>
              <p:nvPr/>
            </p:nvSpPr>
            <p:spPr>
              <a:xfrm>
                <a:off x="10795515" y="5553779"/>
                <a:ext cx="531521" cy="8553"/>
              </a:xfrm>
              <a:custGeom>
                <a:avLst/>
                <a:gdLst>
                  <a:gd name="connsiteX0" fmla="*/ 0 w 531521"/>
                  <a:gd name="connsiteY0" fmla="*/ 0 h 8553"/>
                  <a:gd name="connsiteX1" fmla="*/ 531522 w 531521"/>
                  <a:gd name="connsiteY1" fmla="*/ 0 h 8553"/>
                  <a:gd name="connsiteX2" fmla="*/ 531522 w 531521"/>
                  <a:gd name="connsiteY2" fmla="*/ 8554 h 8553"/>
                  <a:gd name="connsiteX3" fmla="*/ 0 w 53152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521" h="8553">
                    <a:moveTo>
                      <a:pt x="0" y="0"/>
                    </a:moveTo>
                    <a:lnTo>
                      <a:pt x="531522" y="0"/>
                    </a:lnTo>
                    <a:lnTo>
                      <a:pt x="53152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5" name="フリーフォーム: 図形 184">
                <a:extLst>
                  <a:ext uri="{FF2B5EF4-FFF2-40B4-BE49-F238E27FC236}">
                    <a16:creationId xmlns:a16="http://schemas.microsoft.com/office/drawing/2014/main" id="{7B8AA6E0-8489-887E-5139-14D1BA15B5DD}"/>
                  </a:ext>
                </a:extLst>
              </p:cNvPr>
              <p:cNvSpPr/>
              <p:nvPr/>
            </p:nvSpPr>
            <p:spPr>
              <a:xfrm>
                <a:off x="10361231" y="5412645"/>
                <a:ext cx="17107" cy="299376"/>
              </a:xfrm>
              <a:custGeom>
                <a:avLst/>
                <a:gdLst>
                  <a:gd name="connsiteX0" fmla="*/ 0 w 17107"/>
                  <a:gd name="connsiteY0" fmla="*/ 0 h 299376"/>
                  <a:gd name="connsiteX1" fmla="*/ 17107 w 17107"/>
                  <a:gd name="connsiteY1" fmla="*/ 0 h 299376"/>
                  <a:gd name="connsiteX2" fmla="*/ 17107 w 17107"/>
                  <a:gd name="connsiteY2" fmla="*/ 299377 h 299376"/>
                  <a:gd name="connsiteX3" fmla="*/ 0 w 17107"/>
                  <a:gd name="connsiteY3" fmla="*/ 299377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07" h="299376">
                    <a:moveTo>
                      <a:pt x="0" y="0"/>
                    </a:moveTo>
                    <a:lnTo>
                      <a:pt x="17107" y="0"/>
                    </a:lnTo>
                    <a:lnTo>
                      <a:pt x="17107" y="299377"/>
                    </a:lnTo>
                    <a:lnTo>
                      <a:pt x="0" y="299377"/>
                    </a:lnTo>
                    <a:close/>
                  </a:path>
                </a:pathLst>
              </a:custGeom>
              <a:solidFill>
                <a:srgbClr val="505050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6" name="フリーフォーム: 図形 185">
                <a:extLst>
                  <a:ext uri="{FF2B5EF4-FFF2-40B4-BE49-F238E27FC236}">
                    <a16:creationId xmlns:a16="http://schemas.microsoft.com/office/drawing/2014/main" id="{3494F404-81D0-9CF5-D228-409C6DAEE58B}"/>
                  </a:ext>
                </a:extLst>
              </p:cNvPr>
              <p:cNvSpPr/>
              <p:nvPr/>
            </p:nvSpPr>
            <p:spPr>
              <a:xfrm>
                <a:off x="10410602" y="5412645"/>
                <a:ext cx="17107" cy="299376"/>
              </a:xfrm>
              <a:custGeom>
                <a:avLst/>
                <a:gdLst>
                  <a:gd name="connsiteX0" fmla="*/ 0 w 17107"/>
                  <a:gd name="connsiteY0" fmla="*/ 0 h 299376"/>
                  <a:gd name="connsiteX1" fmla="*/ 17107 w 17107"/>
                  <a:gd name="connsiteY1" fmla="*/ 0 h 299376"/>
                  <a:gd name="connsiteX2" fmla="*/ 17107 w 17107"/>
                  <a:gd name="connsiteY2" fmla="*/ 299377 h 299376"/>
                  <a:gd name="connsiteX3" fmla="*/ 0 w 17107"/>
                  <a:gd name="connsiteY3" fmla="*/ 299377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07" h="299376">
                    <a:moveTo>
                      <a:pt x="0" y="0"/>
                    </a:moveTo>
                    <a:lnTo>
                      <a:pt x="17107" y="0"/>
                    </a:lnTo>
                    <a:lnTo>
                      <a:pt x="17107" y="299377"/>
                    </a:lnTo>
                    <a:lnTo>
                      <a:pt x="0" y="299377"/>
                    </a:lnTo>
                    <a:close/>
                  </a:path>
                </a:pathLst>
              </a:custGeom>
              <a:solidFill>
                <a:srgbClr val="505050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70" name="グラフィックス 6" descr="本の山と梨">
              <a:extLst>
                <a:ext uri="{FF2B5EF4-FFF2-40B4-BE49-F238E27FC236}">
                  <a16:creationId xmlns:a16="http://schemas.microsoft.com/office/drawing/2014/main" id="{0A7E9AD3-D338-56B6-1EF0-B2298AEA8E5A}"/>
                </a:ext>
              </a:extLst>
            </p:cNvPr>
            <p:cNvGrpSpPr/>
            <p:nvPr/>
          </p:nvGrpSpPr>
          <p:grpSpPr>
            <a:xfrm>
              <a:off x="9929722" y="5113268"/>
              <a:ext cx="1342926" cy="299376"/>
              <a:chOff x="9929722" y="5113268"/>
              <a:chExt cx="1342926" cy="299376"/>
            </a:xfrm>
          </p:grpSpPr>
          <p:sp>
            <p:nvSpPr>
              <p:cNvPr id="175" name="フリーフォーム: 図形 174">
                <a:extLst>
                  <a:ext uri="{FF2B5EF4-FFF2-40B4-BE49-F238E27FC236}">
                    <a16:creationId xmlns:a16="http://schemas.microsoft.com/office/drawing/2014/main" id="{73D26968-8A31-13F8-B1A3-079EC42452EC}"/>
                  </a:ext>
                </a:extLst>
              </p:cNvPr>
              <p:cNvSpPr/>
              <p:nvPr/>
            </p:nvSpPr>
            <p:spPr>
              <a:xfrm>
                <a:off x="10448294" y="5138929"/>
                <a:ext cx="821510" cy="248054"/>
              </a:xfrm>
              <a:custGeom>
                <a:avLst/>
                <a:gdLst>
                  <a:gd name="connsiteX0" fmla="*/ 119725 w 821510"/>
                  <a:gd name="connsiteY0" fmla="*/ 0 h 248054"/>
                  <a:gd name="connsiteX1" fmla="*/ 0 w 821510"/>
                  <a:gd name="connsiteY1" fmla="*/ 123998 h 248054"/>
                  <a:gd name="connsiteX2" fmla="*/ 0 w 821510"/>
                  <a:gd name="connsiteY2" fmla="*/ 123998 h 248054"/>
                  <a:gd name="connsiteX3" fmla="*/ 119725 w 821510"/>
                  <a:gd name="connsiteY3" fmla="*/ 247995 h 248054"/>
                  <a:gd name="connsiteX4" fmla="*/ 821511 w 821510"/>
                  <a:gd name="connsiteY4" fmla="*/ 248055 h 248054"/>
                  <a:gd name="connsiteX5" fmla="*/ 821511 w 821510"/>
                  <a:gd name="connsiteY5" fmla="*/ 4 h 248054"/>
                  <a:gd name="connsiteX6" fmla="*/ 119725 w 821510"/>
                  <a:gd name="connsiteY6" fmla="*/ 0 h 24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1510" h="248054">
                    <a:moveTo>
                      <a:pt x="119725" y="0"/>
                    </a:moveTo>
                    <a:cubicBezTo>
                      <a:pt x="53606" y="0"/>
                      <a:pt x="0" y="55517"/>
                      <a:pt x="0" y="123998"/>
                    </a:cubicBezTo>
                    <a:lnTo>
                      <a:pt x="0" y="123998"/>
                    </a:lnTo>
                    <a:cubicBezTo>
                      <a:pt x="0" y="192482"/>
                      <a:pt x="53601" y="247995"/>
                      <a:pt x="119725" y="247995"/>
                    </a:cubicBezTo>
                    <a:lnTo>
                      <a:pt x="821511" y="248055"/>
                    </a:lnTo>
                    <a:lnTo>
                      <a:pt x="821511" y="4"/>
                    </a:lnTo>
                    <a:lnTo>
                      <a:pt x="1197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6" name="フリーフォーム: 図形 175">
                <a:extLst>
                  <a:ext uri="{FF2B5EF4-FFF2-40B4-BE49-F238E27FC236}">
                    <a16:creationId xmlns:a16="http://schemas.microsoft.com/office/drawing/2014/main" id="{CBA3B817-C9A2-FC38-0899-4483BDF2214C}"/>
                  </a:ext>
                </a:extLst>
              </p:cNvPr>
              <p:cNvSpPr/>
              <p:nvPr/>
            </p:nvSpPr>
            <p:spPr>
              <a:xfrm>
                <a:off x="9929722" y="5113268"/>
                <a:ext cx="1342926" cy="299376"/>
              </a:xfrm>
              <a:custGeom>
                <a:avLst/>
                <a:gdLst>
                  <a:gd name="connsiteX0" fmla="*/ 638489 w 1342926"/>
                  <a:gd name="connsiteY0" fmla="*/ 149663 h 299376"/>
                  <a:gd name="connsiteX1" fmla="*/ 638489 w 1342926"/>
                  <a:gd name="connsiteY1" fmla="*/ 149663 h 299376"/>
                  <a:gd name="connsiteX2" fmla="*/ 741111 w 1342926"/>
                  <a:gd name="connsiteY2" fmla="*/ 47041 h 299376"/>
                  <a:gd name="connsiteX3" fmla="*/ 1342918 w 1342926"/>
                  <a:gd name="connsiteY3" fmla="*/ 47045 h 299376"/>
                  <a:gd name="connsiteX4" fmla="*/ 1342657 w 1342926"/>
                  <a:gd name="connsiteY4" fmla="*/ 0 h 299376"/>
                  <a:gd name="connsiteX5" fmla="*/ 149688 w 1342926"/>
                  <a:gd name="connsiteY5" fmla="*/ 0 h 299376"/>
                  <a:gd name="connsiteX6" fmla="*/ 0 w 1342926"/>
                  <a:gd name="connsiteY6" fmla="*/ 149688 h 299376"/>
                  <a:gd name="connsiteX7" fmla="*/ 0 w 1342926"/>
                  <a:gd name="connsiteY7" fmla="*/ 149688 h 299376"/>
                  <a:gd name="connsiteX8" fmla="*/ 149688 w 1342926"/>
                  <a:gd name="connsiteY8" fmla="*/ 299377 h 299376"/>
                  <a:gd name="connsiteX9" fmla="*/ 1342926 w 1342926"/>
                  <a:gd name="connsiteY9" fmla="*/ 299377 h 299376"/>
                  <a:gd name="connsiteX10" fmla="*/ 1342918 w 1342926"/>
                  <a:gd name="connsiteY10" fmla="*/ 252332 h 299376"/>
                  <a:gd name="connsiteX11" fmla="*/ 741111 w 1342926"/>
                  <a:gd name="connsiteY11" fmla="*/ 252285 h 299376"/>
                  <a:gd name="connsiteX12" fmla="*/ 638489 w 1342926"/>
                  <a:gd name="connsiteY12" fmla="*/ 149663 h 299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2926" h="299376">
                    <a:moveTo>
                      <a:pt x="638489" y="149663"/>
                    </a:moveTo>
                    <a:lnTo>
                      <a:pt x="638489" y="149663"/>
                    </a:lnTo>
                    <a:cubicBezTo>
                      <a:pt x="638489" y="92986"/>
                      <a:pt x="684435" y="47041"/>
                      <a:pt x="741111" y="47041"/>
                    </a:cubicBezTo>
                    <a:lnTo>
                      <a:pt x="1342918" y="47045"/>
                    </a:lnTo>
                    <a:lnTo>
                      <a:pt x="1342657" y="0"/>
                    </a:lnTo>
                    <a:lnTo>
                      <a:pt x="149688" y="0"/>
                    </a:lnTo>
                    <a:cubicBezTo>
                      <a:pt x="67018" y="0"/>
                      <a:pt x="0" y="67018"/>
                      <a:pt x="0" y="149688"/>
                    </a:cubicBezTo>
                    <a:lnTo>
                      <a:pt x="0" y="149688"/>
                    </a:lnTo>
                    <a:cubicBezTo>
                      <a:pt x="0" y="232359"/>
                      <a:pt x="67018" y="299377"/>
                      <a:pt x="149688" y="299377"/>
                    </a:cubicBezTo>
                    <a:lnTo>
                      <a:pt x="1342926" y="299377"/>
                    </a:lnTo>
                    <a:lnTo>
                      <a:pt x="1342918" y="252332"/>
                    </a:lnTo>
                    <a:lnTo>
                      <a:pt x="741111" y="252285"/>
                    </a:lnTo>
                    <a:cubicBezTo>
                      <a:pt x="684435" y="252285"/>
                      <a:pt x="638489" y="206339"/>
                      <a:pt x="638489" y="149663"/>
                    </a:cubicBezTo>
                    <a:close/>
                  </a:path>
                </a:pathLst>
              </a:custGeom>
              <a:solidFill>
                <a:srgbClr val="F652A0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7" name="フリーフォーム: 図形 176">
                <a:extLst>
                  <a:ext uri="{FF2B5EF4-FFF2-40B4-BE49-F238E27FC236}">
                    <a16:creationId xmlns:a16="http://schemas.microsoft.com/office/drawing/2014/main" id="{9B4AD04B-B8A7-D067-7188-7CB4588D0C7C}"/>
                  </a:ext>
                </a:extLst>
              </p:cNvPr>
              <p:cNvSpPr/>
              <p:nvPr/>
            </p:nvSpPr>
            <p:spPr>
              <a:xfrm>
                <a:off x="10688595" y="5203081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8" name="フリーフォーム: 図形 177">
                <a:extLst>
                  <a:ext uri="{FF2B5EF4-FFF2-40B4-BE49-F238E27FC236}">
                    <a16:creationId xmlns:a16="http://schemas.microsoft.com/office/drawing/2014/main" id="{D26747A2-D879-4EF6-EC3B-A88CA0259F50}"/>
                  </a:ext>
                </a:extLst>
              </p:cNvPr>
              <p:cNvSpPr/>
              <p:nvPr/>
            </p:nvSpPr>
            <p:spPr>
              <a:xfrm>
                <a:off x="10688595" y="5228742"/>
                <a:ext cx="330511" cy="8553"/>
              </a:xfrm>
              <a:custGeom>
                <a:avLst/>
                <a:gdLst>
                  <a:gd name="connsiteX0" fmla="*/ 0 w 330511"/>
                  <a:gd name="connsiteY0" fmla="*/ 0 h 8553"/>
                  <a:gd name="connsiteX1" fmla="*/ 330512 w 330511"/>
                  <a:gd name="connsiteY1" fmla="*/ 0 h 8553"/>
                  <a:gd name="connsiteX2" fmla="*/ 330512 w 330511"/>
                  <a:gd name="connsiteY2" fmla="*/ 8554 h 8553"/>
                  <a:gd name="connsiteX3" fmla="*/ 0 w 33051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1" h="8553">
                    <a:moveTo>
                      <a:pt x="0" y="0"/>
                    </a:moveTo>
                    <a:lnTo>
                      <a:pt x="330512" y="0"/>
                    </a:lnTo>
                    <a:lnTo>
                      <a:pt x="33051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9" name="フリーフォーム: 図形 178">
                <a:extLst>
                  <a:ext uri="{FF2B5EF4-FFF2-40B4-BE49-F238E27FC236}">
                    <a16:creationId xmlns:a16="http://schemas.microsoft.com/office/drawing/2014/main" id="{41856327-DF68-43FD-C3CE-157F9C087151}"/>
                  </a:ext>
                </a:extLst>
              </p:cNvPr>
              <p:cNvSpPr/>
              <p:nvPr/>
            </p:nvSpPr>
            <p:spPr>
              <a:xfrm>
                <a:off x="10688595" y="5254403"/>
                <a:ext cx="531521" cy="8553"/>
              </a:xfrm>
              <a:custGeom>
                <a:avLst/>
                <a:gdLst>
                  <a:gd name="connsiteX0" fmla="*/ 0 w 531521"/>
                  <a:gd name="connsiteY0" fmla="*/ 0 h 8553"/>
                  <a:gd name="connsiteX1" fmla="*/ 531522 w 531521"/>
                  <a:gd name="connsiteY1" fmla="*/ 0 h 8553"/>
                  <a:gd name="connsiteX2" fmla="*/ 531522 w 531521"/>
                  <a:gd name="connsiteY2" fmla="*/ 8554 h 8553"/>
                  <a:gd name="connsiteX3" fmla="*/ 0 w 531521"/>
                  <a:gd name="connsiteY3" fmla="*/ 8554 h 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521" h="8553">
                    <a:moveTo>
                      <a:pt x="0" y="0"/>
                    </a:moveTo>
                    <a:lnTo>
                      <a:pt x="531522" y="0"/>
                    </a:lnTo>
                    <a:lnTo>
                      <a:pt x="531522" y="8554"/>
                    </a:lnTo>
                    <a:lnTo>
                      <a:pt x="0" y="8554"/>
                    </a:lnTo>
                    <a:close/>
                  </a:path>
                </a:pathLst>
              </a:custGeom>
              <a:solidFill>
                <a:srgbClr val="EFEFEF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71" name="グラフィックス 6" descr="本の山と梨">
              <a:extLst>
                <a:ext uri="{FF2B5EF4-FFF2-40B4-BE49-F238E27FC236}">
                  <a16:creationId xmlns:a16="http://schemas.microsoft.com/office/drawing/2014/main" id="{BA6E5DA4-742E-0EF5-7211-0214B094F603}"/>
                </a:ext>
              </a:extLst>
            </p:cNvPr>
            <p:cNvGrpSpPr/>
            <p:nvPr/>
          </p:nvGrpSpPr>
          <p:grpSpPr>
            <a:xfrm>
              <a:off x="10481212" y="4257907"/>
              <a:ext cx="453568" cy="862811"/>
              <a:chOff x="10481212" y="4257907"/>
              <a:chExt cx="453568" cy="862811"/>
            </a:xfrm>
          </p:grpSpPr>
          <p:sp>
            <p:nvSpPr>
              <p:cNvPr id="173" name="フリーフォーム: 図形 172">
                <a:extLst>
                  <a:ext uri="{FF2B5EF4-FFF2-40B4-BE49-F238E27FC236}">
                    <a16:creationId xmlns:a16="http://schemas.microsoft.com/office/drawing/2014/main" id="{EED54100-3F2D-79E1-6ADF-13AE661F3E91}"/>
                  </a:ext>
                </a:extLst>
              </p:cNvPr>
              <p:cNvSpPr/>
              <p:nvPr/>
            </p:nvSpPr>
            <p:spPr>
              <a:xfrm>
                <a:off x="10481212" y="4483568"/>
                <a:ext cx="453568" cy="637150"/>
              </a:xfrm>
              <a:custGeom>
                <a:avLst/>
                <a:gdLst>
                  <a:gd name="connsiteX0" fmla="*/ 352862 w 453568"/>
                  <a:gd name="connsiteY0" fmla="*/ 234976 h 637150"/>
                  <a:gd name="connsiteX1" fmla="*/ 218592 w 453568"/>
                  <a:gd name="connsiteY1" fmla="*/ 0 h 637150"/>
                  <a:gd name="connsiteX2" fmla="*/ 84317 w 453568"/>
                  <a:gd name="connsiteY2" fmla="*/ 234976 h 637150"/>
                  <a:gd name="connsiteX3" fmla="*/ 82175 w 453568"/>
                  <a:gd name="connsiteY3" fmla="*/ 240083 h 637150"/>
                  <a:gd name="connsiteX4" fmla="*/ 132808 w 453568"/>
                  <a:gd name="connsiteY4" fmla="*/ 336739 h 637150"/>
                  <a:gd name="connsiteX5" fmla="*/ 53832 w 453568"/>
                  <a:gd name="connsiteY5" fmla="*/ 447825 h 637150"/>
                  <a:gd name="connsiteX6" fmla="*/ 55825 w 453568"/>
                  <a:gd name="connsiteY6" fmla="*/ 462905 h 637150"/>
                  <a:gd name="connsiteX7" fmla="*/ 0 w 453568"/>
                  <a:gd name="connsiteY7" fmla="*/ 522575 h 637150"/>
                  <a:gd name="connsiteX8" fmla="*/ 218592 w 453568"/>
                  <a:gd name="connsiteY8" fmla="*/ 637150 h 637150"/>
                  <a:gd name="connsiteX9" fmla="*/ 453568 w 453568"/>
                  <a:gd name="connsiteY9" fmla="*/ 436388 h 637150"/>
                  <a:gd name="connsiteX10" fmla="*/ 352862 w 453568"/>
                  <a:gd name="connsiteY10" fmla="*/ 234976 h 63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3568" h="637150">
                    <a:moveTo>
                      <a:pt x="352862" y="234976"/>
                    </a:moveTo>
                    <a:cubicBezTo>
                      <a:pt x="309761" y="128441"/>
                      <a:pt x="290780" y="0"/>
                      <a:pt x="218592" y="0"/>
                    </a:cubicBezTo>
                    <a:cubicBezTo>
                      <a:pt x="146404" y="0"/>
                      <a:pt x="127423" y="128441"/>
                      <a:pt x="84317" y="234976"/>
                    </a:cubicBezTo>
                    <a:cubicBezTo>
                      <a:pt x="83624" y="236696"/>
                      <a:pt x="82893" y="238385"/>
                      <a:pt x="82175" y="240083"/>
                    </a:cubicBezTo>
                    <a:cubicBezTo>
                      <a:pt x="112762" y="261322"/>
                      <a:pt x="132808" y="296678"/>
                      <a:pt x="132808" y="336739"/>
                    </a:cubicBezTo>
                    <a:cubicBezTo>
                      <a:pt x="132808" y="388155"/>
                      <a:pt x="99804" y="431834"/>
                      <a:pt x="53832" y="447825"/>
                    </a:cubicBezTo>
                    <a:cubicBezTo>
                      <a:pt x="55090" y="452649"/>
                      <a:pt x="55825" y="457687"/>
                      <a:pt x="55825" y="462905"/>
                    </a:cubicBezTo>
                    <a:cubicBezTo>
                      <a:pt x="55825" y="494604"/>
                      <a:pt x="31174" y="520483"/>
                      <a:pt x="0" y="522575"/>
                    </a:cubicBezTo>
                    <a:cubicBezTo>
                      <a:pt x="34381" y="609693"/>
                      <a:pt x="119255" y="637150"/>
                      <a:pt x="218592" y="637150"/>
                    </a:cubicBezTo>
                    <a:cubicBezTo>
                      <a:pt x="348367" y="637150"/>
                      <a:pt x="453568" y="566160"/>
                      <a:pt x="453568" y="436388"/>
                    </a:cubicBezTo>
                    <a:cubicBezTo>
                      <a:pt x="453568" y="378801"/>
                      <a:pt x="387248" y="319965"/>
                      <a:pt x="352862" y="234976"/>
                    </a:cubicBezTo>
                    <a:close/>
                  </a:path>
                </a:pathLst>
              </a:custGeom>
              <a:solidFill>
                <a:srgbClr val="36EEE0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dirty="0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1DC65AD6-63C8-1B0A-11DA-A6F008DD964C}"/>
                  </a:ext>
                </a:extLst>
              </p:cNvPr>
              <p:cNvSpPr/>
              <p:nvPr/>
            </p:nvSpPr>
            <p:spPr>
              <a:xfrm>
                <a:off x="10695279" y="4257907"/>
                <a:ext cx="179625" cy="239501"/>
              </a:xfrm>
              <a:custGeom>
                <a:avLst/>
                <a:gdLst>
                  <a:gd name="connsiteX0" fmla="*/ 179626 w 179625"/>
                  <a:gd name="connsiteY0" fmla="*/ 0 h 239501"/>
                  <a:gd name="connsiteX1" fmla="*/ 45805 w 179625"/>
                  <a:gd name="connsiteY1" fmla="*/ 60230 h 239501"/>
                  <a:gd name="connsiteX2" fmla="*/ 0 w 179625"/>
                  <a:gd name="connsiteY2" fmla="*/ 134369 h 239501"/>
                  <a:gd name="connsiteX3" fmla="*/ 0 w 179625"/>
                  <a:gd name="connsiteY3" fmla="*/ 162519 h 239501"/>
                  <a:gd name="connsiteX4" fmla="*/ 0 w 179625"/>
                  <a:gd name="connsiteY4" fmla="*/ 191640 h 239501"/>
                  <a:gd name="connsiteX5" fmla="*/ 0 w 179625"/>
                  <a:gd name="connsiteY5" fmla="*/ 239501 h 239501"/>
                  <a:gd name="connsiteX6" fmla="*/ 8554 w 179625"/>
                  <a:gd name="connsiteY6" fmla="*/ 239501 h 239501"/>
                  <a:gd name="connsiteX7" fmla="*/ 8554 w 179625"/>
                  <a:gd name="connsiteY7" fmla="*/ 189728 h 239501"/>
                  <a:gd name="connsiteX8" fmla="*/ 117676 w 179625"/>
                  <a:gd name="connsiteY8" fmla="*/ 132102 h 239501"/>
                  <a:gd name="connsiteX9" fmla="*/ 179626 w 179625"/>
                  <a:gd name="connsiteY9" fmla="*/ 0 h 23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9625" h="239501">
                    <a:moveTo>
                      <a:pt x="179626" y="0"/>
                    </a:moveTo>
                    <a:cubicBezTo>
                      <a:pt x="179626" y="0"/>
                      <a:pt x="99393" y="6646"/>
                      <a:pt x="45805" y="60230"/>
                    </a:cubicBezTo>
                    <a:cubicBezTo>
                      <a:pt x="23159" y="82876"/>
                      <a:pt x="8917" y="110269"/>
                      <a:pt x="0" y="134369"/>
                    </a:cubicBezTo>
                    <a:lnTo>
                      <a:pt x="0" y="162519"/>
                    </a:lnTo>
                    <a:lnTo>
                      <a:pt x="0" y="191640"/>
                    </a:lnTo>
                    <a:lnTo>
                      <a:pt x="0" y="239501"/>
                    </a:lnTo>
                    <a:lnTo>
                      <a:pt x="8554" y="239501"/>
                    </a:lnTo>
                    <a:lnTo>
                      <a:pt x="8554" y="189728"/>
                    </a:lnTo>
                    <a:cubicBezTo>
                      <a:pt x="35857" y="183206"/>
                      <a:pt x="82187" y="167591"/>
                      <a:pt x="117676" y="132102"/>
                    </a:cubicBezTo>
                    <a:cubicBezTo>
                      <a:pt x="171261" y="78518"/>
                      <a:pt x="179626" y="0"/>
                      <a:pt x="179626" y="0"/>
                    </a:cubicBezTo>
                    <a:close/>
                  </a:path>
                </a:pathLst>
              </a:custGeom>
              <a:solidFill>
                <a:srgbClr val="4C5270"/>
              </a:solidFill>
              <a:ln w="42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172" name="フリーフォーム: 図形 171">
              <a:extLst>
                <a:ext uri="{FF2B5EF4-FFF2-40B4-BE49-F238E27FC236}">
                  <a16:creationId xmlns:a16="http://schemas.microsoft.com/office/drawing/2014/main" id="{83D4CE5F-79B0-B1CB-5253-98CF6D40FF68}"/>
                </a:ext>
              </a:extLst>
            </p:cNvPr>
            <p:cNvSpPr/>
            <p:nvPr/>
          </p:nvSpPr>
          <p:spPr>
            <a:xfrm>
              <a:off x="10475056" y="6031549"/>
              <a:ext cx="792171" cy="248053"/>
            </a:xfrm>
            <a:custGeom>
              <a:avLst/>
              <a:gdLst>
                <a:gd name="connsiteX0" fmla="*/ 115448 w 792171"/>
                <a:gd name="connsiteY0" fmla="*/ 0 h 248054"/>
                <a:gd name="connsiteX1" fmla="*/ 0 w 792171"/>
                <a:gd name="connsiteY1" fmla="*/ 123997 h 248054"/>
                <a:gd name="connsiteX2" fmla="*/ 0 w 792171"/>
                <a:gd name="connsiteY2" fmla="*/ 123997 h 248054"/>
                <a:gd name="connsiteX3" fmla="*/ 115448 w 792171"/>
                <a:gd name="connsiteY3" fmla="*/ 247995 h 248054"/>
                <a:gd name="connsiteX4" fmla="*/ 792172 w 792171"/>
                <a:gd name="connsiteY4" fmla="*/ 248055 h 248054"/>
                <a:gd name="connsiteX5" fmla="*/ 792172 w 792171"/>
                <a:gd name="connsiteY5" fmla="*/ 0 h 248054"/>
                <a:gd name="connsiteX6" fmla="*/ 115448 w 792171"/>
                <a:gd name="connsiteY6" fmla="*/ 0 h 24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2171" h="248054">
                  <a:moveTo>
                    <a:pt x="115448" y="0"/>
                  </a:moveTo>
                  <a:cubicBezTo>
                    <a:pt x="51690" y="0"/>
                    <a:pt x="0" y="55517"/>
                    <a:pt x="0" y="123997"/>
                  </a:cubicBezTo>
                  <a:lnTo>
                    <a:pt x="0" y="123997"/>
                  </a:lnTo>
                  <a:cubicBezTo>
                    <a:pt x="0" y="192482"/>
                    <a:pt x="51690" y="247995"/>
                    <a:pt x="115448" y="247995"/>
                  </a:cubicBezTo>
                  <a:lnTo>
                    <a:pt x="792172" y="248055"/>
                  </a:lnTo>
                  <a:lnTo>
                    <a:pt x="792172" y="0"/>
                  </a:lnTo>
                  <a:lnTo>
                    <a:pt x="115448" y="0"/>
                  </a:lnTo>
                  <a:close/>
                </a:path>
              </a:pathLst>
            </a:custGeom>
            <a:solidFill>
              <a:srgbClr val="FFFFFF"/>
            </a:solidFill>
            <a:ln w="42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3" name="Google Shape;499;p17">
            <a:extLst>
              <a:ext uri="{FF2B5EF4-FFF2-40B4-BE49-F238E27FC236}">
                <a16:creationId xmlns:a16="http://schemas.microsoft.com/office/drawing/2014/main" id="{047C1A37-A4F8-68BE-60E7-D33D9A9FABD6}"/>
              </a:ext>
            </a:extLst>
          </p:cNvPr>
          <p:cNvSpPr/>
          <p:nvPr/>
        </p:nvSpPr>
        <p:spPr>
          <a:xfrm>
            <a:off x="11936890" y="-9587"/>
            <a:ext cx="252000" cy="6120000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36EEE0"/>
          </a:solidFill>
          <a:ln>
            <a:noFill/>
          </a:ln>
        </p:spPr>
      </p:sp>
      <p:sp>
        <p:nvSpPr>
          <p:cNvPr id="7" name="Google Shape;500;p17">
            <a:extLst>
              <a:ext uri="{FF2B5EF4-FFF2-40B4-BE49-F238E27FC236}">
                <a16:creationId xmlns:a16="http://schemas.microsoft.com/office/drawing/2014/main" id="{D752D85C-9316-5344-CEA5-AFD36F09657E}"/>
              </a:ext>
            </a:extLst>
          </p:cNvPr>
          <p:cNvSpPr/>
          <p:nvPr/>
        </p:nvSpPr>
        <p:spPr>
          <a:xfrm>
            <a:off x="11936890" y="-9587"/>
            <a:ext cx="252000" cy="5040000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652A0"/>
          </a:solidFill>
          <a:ln>
            <a:noFill/>
          </a:ln>
        </p:spPr>
      </p:sp>
      <p:sp>
        <p:nvSpPr>
          <p:cNvPr id="349" name="フリーフォーム: 図形 348">
            <a:extLst>
              <a:ext uri="{FF2B5EF4-FFF2-40B4-BE49-F238E27FC236}">
                <a16:creationId xmlns:a16="http://schemas.microsoft.com/office/drawing/2014/main" id="{D9D838D8-8046-CD80-16BD-FD1F2D688F08}"/>
              </a:ext>
            </a:extLst>
          </p:cNvPr>
          <p:cNvSpPr/>
          <p:nvPr/>
        </p:nvSpPr>
        <p:spPr>
          <a:xfrm>
            <a:off x="-306651" y="2081083"/>
            <a:ext cx="2286000" cy="2286000"/>
          </a:xfrm>
          <a:custGeom>
            <a:avLst/>
            <a:gdLst>
              <a:gd name="connsiteX0" fmla="*/ 2286000 w 2286000"/>
              <a:gd name="connsiteY0" fmla="*/ 1143000 h 2286000"/>
              <a:gd name="connsiteX1" fmla="*/ 1143000 w 2286000"/>
              <a:gd name="connsiteY1" fmla="*/ 2286000 h 2286000"/>
              <a:gd name="connsiteX2" fmla="*/ 0 w 2286000"/>
              <a:gd name="connsiteY2" fmla="*/ 1143000 h 2286000"/>
              <a:gd name="connsiteX3" fmla="*/ 1143000 w 2286000"/>
              <a:gd name="connsiteY3" fmla="*/ 0 h 2286000"/>
              <a:gd name="connsiteX4" fmla="*/ 2286000 w 2286000"/>
              <a:gd name="connsiteY4" fmla="*/ 1143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2286000" y="1143000"/>
                </a:moveTo>
                <a:cubicBezTo>
                  <a:pt x="2286000" y="1774262"/>
                  <a:pt x="1774262" y="2286000"/>
                  <a:pt x="1143000" y="2286000"/>
                </a:cubicBezTo>
                <a:cubicBezTo>
                  <a:pt x="511739" y="2286000"/>
                  <a:pt x="0" y="1774262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ubicBezTo>
                  <a:pt x="1774262" y="0"/>
                  <a:pt x="2286000" y="511739"/>
                  <a:pt x="2286000" y="1143000"/>
                </a:cubicBezTo>
                <a:close/>
              </a:path>
            </a:pathLst>
          </a:custGeom>
          <a:solidFill>
            <a:srgbClr val="BCECE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350" name="グラフィックス 53" descr="2つの円、1つは完全に塗りつぶしで、もう1つの点で塗りつぶされた円">
            <a:extLst>
              <a:ext uri="{FF2B5EF4-FFF2-40B4-BE49-F238E27FC236}">
                <a16:creationId xmlns:a16="http://schemas.microsoft.com/office/drawing/2014/main" id="{50F61C6C-8A98-48CD-DBCD-E3747ACE651C}"/>
              </a:ext>
            </a:extLst>
          </p:cNvPr>
          <p:cNvGrpSpPr/>
          <p:nvPr/>
        </p:nvGrpSpPr>
        <p:grpSpPr>
          <a:xfrm>
            <a:off x="-1095644" y="1222424"/>
            <a:ext cx="2003545" cy="2003545"/>
            <a:chOff x="-1095644" y="1222424"/>
            <a:chExt cx="2003545" cy="2003545"/>
          </a:xfrm>
          <a:solidFill>
            <a:srgbClr val="4C5270"/>
          </a:solidFill>
        </p:grpSpPr>
        <p:sp>
          <p:nvSpPr>
            <p:cNvPr id="351" name="フリーフォーム: 図形 350">
              <a:extLst>
                <a:ext uri="{FF2B5EF4-FFF2-40B4-BE49-F238E27FC236}">
                  <a16:creationId xmlns:a16="http://schemas.microsoft.com/office/drawing/2014/main" id="{64E0B804-A3B6-D6D3-26C6-FAEC6B3CC5C2}"/>
                </a:ext>
              </a:extLst>
            </p:cNvPr>
            <p:cNvSpPr/>
            <p:nvPr/>
          </p:nvSpPr>
          <p:spPr>
            <a:xfrm>
              <a:off x="-666314" y="122242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2" name="フリーフォーム: 図形 351">
              <a:extLst>
                <a:ext uri="{FF2B5EF4-FFF2-40B4-BE49-F238E27FC236}">
                  <a16:creationId xmlns:a16="http://schemas.microsoft.com/office/drawing/2014/main" id="{3B9988AE-50D0-FB87-332D-724A0D4967B5}"/>
                </a:ext>
              </a:extLst>
            </p:cNvPr>
            <p:cNvSpPr/>
            <p:nvPr/>
          </p:nvSpPr>
          <p:spPr>
            <a:xfrm>
              <a:off x="-451650" y="122242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3" name="フリーフォーム: 図形 352">
              <a:extLst>
                <a:ext uri="{FF2B5EF4-FFF2-40B4-BE49-F238E27FC236}">
                  <a16:creationId xmlns:a16="http://schemas.microsoft.com/office/drawing/2014/main" id="{11B81BDE-189A-0030-7243-90958AF88A5A}"/>
                </a:ext>
              </a:extLst>
            </p:cNvPr>
            <p:cNvSpPr/>
            <p:nvPr/>
          </p:nvSpPr>
          <p:spPr>
            <a:xfrm>
              <a:off x="-236985" y="122242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4" name="フリーフォーム: 図形 353">
              <a:extLst>
                <a:ext uri="{FF2B5EF4-FFF2-40B4-BE49-F238E27FC236}">
                  <a16:creationId xmlns:a16="http://schemas.microsoft.com/office/drawing/2014/main" id="{F313D91F-8B64-6B18-454F-4100369E781A}"/>
                </a:ext>
              </a:extLst>
            </p:cNvPr>
            <p:cNvSpPr/>
            <p:nvPr/>
          </p:nvSpPr>
          <p:spPr>
            <a:xfrm>
              <a:off x="-22310" y="122242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5" name="フリーフォーム: 図形 354">
              <a:extLst>
                <a:ext uri="{FF2B5EF4-FFF2-40B4-BE49-F238E27FC236}">
                  <a16:creationId xmlns:a16="http://schemas.microsoft.com/office/drawing/2014/main" id="{2F73D2D6-B05C-E8D8-024D-C2EB3EA97E55}"/>
                </a:ext>
              </a:extLst>
            </p:cNvPr>
            <p:cNvSpPr/>
            <p:nvPr/>
          </p:nvSpPr>
          <p:spPr>
            <a:xfrm>
              <a:off x="192354" y="122242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6" name="フリーフォーム: 図形 355">
              <a:extLst>
                <a:ext uri="{FF2B5EF4-FFF2-40B4-BE49-F238E27FC236}">
                  <a16:creationId xmlns:a16="http://schemas.microsoft.com/office/drawing/2014/main" id="{CBFD7211-79F3-7031-06DD-CB0C1B69EC62}"/>
                </a:ext>
              </a:extLst>
            </p:cNvPr>
            <p:cNvSpPr/>
            <p:nvPr/>
          </p:nvSpPr>
          <p:spPr>
            <a:xfrm>
              <a:off x="407019" y="122242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7" name="フリーフォーム: 図形 356">
              <a:extLst>
                <a:ext uri="{FF2B5EF4-FFF2-40B4-BE49-F238E27FC236}">
                  <a16:creationId xmlns:a16="http://schemas.microsoft.com/office/drawing/2014/main" id="{DB15977F-B8DB-47FE-E2D6-BB475247599D}"/>
                </a:ext>
              </a:extLst>
            </p:cNvPr>
            <p:cNvSpPr/>
            <p:nvPr/>
          </p:nvSpPr>
          <p:spPr>
            <a:xfrm>
              <a:off x="-880979" y="1437089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8" name="フリーフォーム: 図形 357">
              <a:extLst>
                <a:ext uri="{FF2B5EF4-FFF2-40B4-BE49-F238E27FC236}">
                  <a16:creationId xmlns:a16="http://schemas.microsoft.com/office/drawing/2014/main" id="{F83F849D-C2A1-CEDC-FED5-F3109CD0E383}"/>
                </a:ext>
              </a:extLst>
            </p:cNvPr>
            <p:cNvSpPr/>
            <p:nvPr/>
          </p:nvSpPr>
          <p:spPr>
            <a:xfrm>
              <a:off x="-666314" y="1437089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9" name="フリーフォーム: 図形 358">
              <a:extLst>
                <a:ext uri="{FF2B5EF4-FFF2-40B4-BE49-F238E27FC236}">
                  <a16:creationId xmlns:a16="http://schemas.microsoft.com/office/drawing/2014/main" id="{229AC1B1-547A-9784-05B0-524828D64660}"/>
                </a:ext>
              </a:extLst>
            </p:cNvPr>
            <p:cNvSpPr/>
            <p:nvPr/>
          </p:nvSpPr>
          <p:spPr>
            <a:xfrm>
              <a:off x="-451650" y="1437089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0" name="フリーフォーム: 図形 359">
              <a:extLst>
                <a:ext uri="{FF2B5EF4-FFF2-40B4-BE49-F238E27FC236}">
                  <a16:creationId xmlns:a16="http://schemas.microsoft.com/office/drawing/2014/main" id="{DB8E1431-6132-B8EC-B5D0-F11981CED95E}"/>
                </a:ext>
              </a:extLst>
            </p:cNvPr>
            <p:cNvSpPr/>
            <p:nvPr/>
          </p:nvSpPr>
          <p:spPr>
            <a:xfrm>
              <a:off x="-236985" y="1437089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1" name="フリーフォーム: 図形 360">
              <a:extLst>
                <a:ext uri="{FF2B5EF4-FFF2-40B4-BE49-F238E27FC236}">
                  <a16:creationId xmlns:a16="http://schemas.microsoft.com/office/drawing/2014/main" id="{6C66F841-47DC-9C71-369E-CB37C4BBAC21}"/>
                </a:ext>
              </a:extLst>
            </p:cNvPr>
            <p:cNvSpPr/>
            <p:nvPr/>
          </p:nvSpPr>
          <p:spPr>
            <a:xfrm>
              <a:off x="-22310" y="1437089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2" name="フリーフォーム: 図形 361">
              <a:extLst>
                <a:ext uri="{FF2B5EF4-FFF2-40B4-BE49-F238E27FC236}">
                  <a16:creationId xmlns:a16="http://schemas.microsoft.com/office/drawing/2014/main" id="{1110870E-F1A7-3A9D-2F31-E3CEB1323B35}"/>
                </a:ext>
              </a:extLst>
            </p:cNvPr>
            <p:cNvSpPr/>
            <p:nvPr/>
          </p:nvSpPr>
          <p:spPr>
            <a:xfrm>
              <a:off x="192354" y="1437089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3" name="フリーフォーム: 図形 362">
              <a:extLst>
                <a:ext uri="{FF2B5EF4-FFF2-40B4-BE49-F238E27FC236}">
                  <a16:creationId xmlns:a16="http://schemas.microsoft.com/office/drawing/2014/main" id="{863B501F-70F1-93DA-D3A7-BC4194B6AD2A}"/>
                </a:ext>
              </a:extLst>
            </p:cNvPr>
            <p:cNvSpPr/>
            <p:nvPr/>
          </p:nvSpPr>
          <p:spPr>
            <a:xfrm>
              <a:off x="407019" y="1437089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4" name="フリーフォーム: 図形 363">
              <a:extLst>
                <a:ext uri="{FF2B5EF4-FFF2-40B4-BE49-F238E27FC236}">
                  <a16:creationId xmlns:a16="http://schemas.microsoft.com/office/drawing/2014/main" id="{87F5A1A7-7390-6E02-4DE6-A05CE0E25589}"/>
                </a:ext>
              </a:extLst>
            </p:cNvPr>
            <p:cNvSpPr/>
            <p:nvPr/>
          </p:nvSpPr>
          <p:spPr>
            <a:xfrm>
              <a:off x="621684" y="1437089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5" name="フリーフォーム: 図形 364">
              <a:extLst>
                <a:ext uri="{FF2B5EF4-FFF2-40B4-BE49-F238E27FC236}">
                  <a16:creationId xmlns:a16="http://schemas.microsoft.com/office/drawing/2014/main" id="{FC1ED5CC-00DF-D300-67D8-88ADC7963B29}"/>
                </a:ext>
              </a:extLst>
            </p:cNvPr>
            <p:cNvSpPr/>
            <p:nvPr/>
          </p:nvSpPr>
          <p:spPr>
            <a:xfrm>
              <a:off x="-1095644" y="165175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6" name="フリーフォーム: 図形 365">
              <a:extLst>
                <a:ext uri="{FF2B5EF4-FFF2-40B4-BE49-F238E27FC236}">
                  <a16:creationId xmlns:a16="http://schemas.microsoft.com/office/drawing/2014/main" id="{EFB7FE47-DD49-F90C-CD06-D753BF1BD400}"/>
                </a:ext>
              </a:extLst>
            </p:cNvPr>
            <p:cNvSpPr/>
            <p:nvPr/>
          </p:nvSpPr>
          <p:spPr>
            <a:xfrm>
              <a:off x="-880979" y="165175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7" name="フリーフォーム: 図形 366">
              <a:extLst>
                <a:ext uri="{FF2B5EF4-FFF2-40B4-BE49-F238E27FC236}">
                  <a16:creationId xmlns:a16="http://schemas.microsoft.com/office/drawing/2014/main" id="{2EEE0998-9C04-3EC9-970E-10B9FD94C72B}"/>
                </a:ext>
              </a:extLst>
            </p:cNvPr>
            <p:cNvSpPr/>
            <p:nvPr/>
          </p:nvSpPr>
          <p:spPr>
            <a:xfrm>
              <a:off x="-666314" y="165175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8" name="フリーフォーム: 図形 367">
              <a:extLst>
                <a:ext uri="{FF2B5EF4-FFF2-40B4-BE49-F238E27FC236}">
                  <a16:creationId xmlns:a16="http://schemas.microsoft.com/office/drawing/2014/main" id="{897950B2-54CD-8DB5-94C5-8B5B5512658A}"/>
                </a:ext>
              </a:extLst>
            </p:cNvPr>
            <p:cNvSpPr/>
            <p:nvPr/>
          </p:nvSpPr>
          <p:spPr>
            <a:xfrm>
              <a:off x="-451650" y="165175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9" name="フリーフォーム: 図形 368">
              <a:extLst>
                <a:ext uri="{FF2B5EF4-FFF2-40B4-BE49-F238E27FC236}">
                  <a16:creationId xmlns:a16="http://schemas.microsoft.com/office/drawing/2014/main" id="{FA6EE00D-B313-CAD9-DB0D-29F809A26B84}"/>
                </a:ext>
              </a:extLst>
            </p:cNvPr>
            <p:cNvSpPr/>
            <p:nvPr/>
          </p:nvSpPr>
          <p:spPr>
            <a:xfrm>
              <a:off x="-236985" y="1651754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0" name="フリーフォーム: 図形 369">
              <a:extLst>
                <a:ext uri="{FF2B5EF4-FFF2-40B4-BE49-F238E27FC236}">
                  <a16:creationId xmlns:a16="http://schemas.microsoft.com/office/drawing/2014/main" id="{34955F53-8EA3-670A-2D11-891AA9232F95}"/>
                </a:ext>
              </a:extLst>
            </p:cNvPr>
            <p:cNvSpPr/>
            <p:nvPr/>
          </p:nvSpPr>
          <p:spPr>
            <a:xfrm>
              <a:off x="-22310" y="1651754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1" name="フリーフォーム: 図形 370">
              <a:extLst>
                <a:ext uri="{FF2B5EF4-FFF2-40B4-BE49-F238E27FC236}">
                  <a16:creationId xmlns:a16="http://schemas.microsoft.com/office/drawing/2014/main" id="{0C1E69CC-E8A0-9BF6-C6AB-E9625DDCC35B}"/>
                </a:ext>
              </a:extLst>
            </p:cNvPr>
            <p:cNvSpPr/>
            <p:nvPr/>
          </p:nvSpPr>
          <p:spPr>
            <a:xfrm>
              <a:off x="192354" y="165175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2" name="フリーフォーム: 図形 371">
              <a:extLst>
                <a:ext uri="{FF2B5EF4-FFF2-40B4-BE49-F238E27FC236}">
                  <a16:creationId xmlns:a16="http://schemas.microsoft.com/office/drawing/2014/main" id="{4F7C617A-8FFC-4174-7933-4756E0091277}"/>
                </a:ext>
              </a:extLst>
            </p:cNvPr>
            <p:cNvSpPr/>
            <p:nvPr/>
          </p:nvSpPr>
          <p:spPr>
            <a:xfrm>
              <a:off x="407019" y="165175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3" name="フリーフォーム: 図形 372">
              <a:extLst>
                <a:ext uri="{FF2B5EF4-FFF2-40B4-BE49-F238E27FC236}">
                  <a16:creationId xmlns:a16="http://schemas.microsoft.com/office/drawing/2014/main" id="{F104F164-8DCD-9367-6CF9-4B1D43144B37}"/>
                </a:ext>
              </a:extLst>
            </p:cNvPr>
            <p:cNvSpPr/>
            <p:nvPr/>
          </p:nvSpPr>
          <p:spPr>
            <a:xfrm>
              <a:off x="621684" y="1651754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4" name="フリーフォーム: 図形 373">
              <a:extLst>
                <a:ext uri="{FF2B5EF4-FFF2-40B4-BE49-F238E27FC236}">
                  <a16:creationId xmlns:a16="http://schemas.microsoft.com/office/drawing/2014/main" id="{D6384326-C892-AF70-4D6D-D071CB567123}"/>
                </a:ext>
              </a:extLst>
            </p:cNvPr>
            <p:cNvSpPr/>
            <p:nvPr/>
          </p:nvSpPr>
          <p:spPr>
            <a:xfrm>
              <a:off x="836349" y="1651763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5" name="フリーフォーム: 図形 374">
              <a:extLst>
                <a:ext uri="{FF2B5EF4-FFF2-40B4-BE49-F238E27FC236}">
                  <a16:creationId xmlns:a16="http://schemas.microsoft.com/office/drawing/2014/main" id="{B943B344-F09C-7EDF-2A3D-EA2CF09FF7EA}"/>
                </a:ext>
              </a:extLst>
            </p:cNvPr>
            <p:cNvSpPr/>
            <p:nvPr/>
          </p:nvSpPr>
          <p:spPr>
            <a:xfrm>
              <a:off x="-1095644" y="1866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6" name="フリーフォーム: 図形 375">
              <a:extLst>
                <a:ext uri="{FF2B5EF4-FFF2-40B4-BE49-F238E27FC236}">
                  <a16:creationId xmlns:a16="http://schemas.microsoft.com/office/drawing/2014/main" id="{3C0F2C47-F14D-FB1F-A679-EC74044DA4CE}"/>
                </a:ext>
              </a:extLst>
            </p:cNvPr>
            <p:cNvSpPr/>
            <p:nvPr/>
          </p:nvSpPr>
          <p:spPr>
            <a:xfrm>
              <a:off x="-880979" y="1866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7" name="フリーフォーム: 図形 376">
              <a:extLst>
                <a:ext uri="{FF2B5EF4-FFF2-40B4-BE49-F238E27FC236}">
                  <a16:creationId xmlns:a16="http://schemas.microsoft.com/office/drawing/2014/main" id="{1C73AD7F-5A16-F321-9444-9F04738F2381}"/>
                </a:ext>
              </a:extLst>
            </p:cNvPr>
            <p:cNvSpPr/>
            <p:nvPr/>
          </p:nvSpPr>
          <p:spPr>
            <a:xfrm>
              <a:off x="-666314" y="1866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8" name="フリーフォーム: 図形 377">
              <a:extLst>
                <a:ext uri="{FF2B5EF4-FFF2-40B4-BE49-F238E27FC236}">
                  <a16:creationId xmlns:a16="http://schemas.microsoft.com/office/drawing/2014/main" id="{746A4351-8BDE-4CBF-B46C-D0056B10B000}"/>
                </a:ext>
              </a:extLst>
            </p:cNvPr>
            <p:cNvSpPr/>
            <p:nvPr/>
          </p:nvSpPr>
          <p:spPr>
            <a:xfrm>
              <a:off x="-451650" y="1866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9" name="フリーフォーム: 図形 378">
              <a:extLst>
                <a:ext uri="{FF2B5EF4-FFF2-40B4-BE49-F238E27FC236}">
                  <a16:creationId xmlns:a16="http://schemas.microsoft.com/office/drawing/2014/main" id="{96430A12-7714-C541-1A73-58C02D56DA34}"/>
                </a:ext>
              </a:extLst>
            </p:cNvPr>
            <p:cNvSpPr/>
            <p:nvPr/>
          </p:nvSpPr>
          <p:spPr>
            <a:xfrm>
              <a:off x="-236985" y="1866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0" name="フリーフォーム: 図形 379">
              <a:extLst>
                <a:ext uri="{FF2B5EF4-FFF2-40B4-BE49-F238E27FC236}">
                  <a16:creationId xmlns:a16="http://schemas.microsoft.com/office/drawing/2014/main" id="{02EE91A4-75B5-5C19-5365-1D39D681F0D6}"/>
                </a:ext>
              </a:extLst>
            </p:cNvPr>
            <p:cNvSpPr/>
            <p:nvPr/>
          </p:nvSpPr>
          <p:spPr>
            <a:xfrm>
              <a:off x="-22310" y="1866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1" name="フリーフォーム: 図形 380">
              <a:extLst>
                <a:ext uri="{FF2B5EF4-FFF2-40B4-BE49-F238E27FC236}">
                  <a16:creationId xmlns:a16="http://schemas.microsoft.com/office/drawing/2014/main" id="{434F9C9E-D1A9-3571-43B7-F354D84EEA10}"/>
                </a:ext>
              </a:extLst>
            </p:cNvPr>
            <p:cNvSpPr/>
            <p:nvPr/>
          </p:nvSpPr>
          <p:spPr>
            <a:xfrm>
              <a:off x="192354" y="1866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2" name="フリーフォーム: 図形 381">
              <a:extLst>
                <a:ext uri="{FF2B5EF4-FFF2-40B4-BE49-F238E27FC236}">
                  <a16:creationId xmlns:a16="http://schemas.microsoft.com/office/drawing/2014/main" id="{3E395917-BE03-35B9-236D-CADAD63885B8}"/>
                </a:ext>
              </a:extLst>
            </p:cNvPr>
            <p:cNvSpPr/>
            <p:nvPr/>
          </p:nvSpPr>
          <p:spPr>
            <a:xfrm>
              <a:off x="407019" y="1866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3" name="フリーフォーム: 図形 382">
              <a:extLst>
                <a:ext uri="{FF2B5EF4-FFF2-40B4-BE49-F238E27FC236}">
                  <a16:creationId xmlns:a16="http://schemas.microsoft.com/office/drawing/2014/main" id="{0268B8D1-0A3D-B1C9-A455-027CBF4ADF4B}"/>
                </a:ext>
              </a:extLst>
            </p:cNvPr>
            <p:cNvSpPr/>
            <p:nvPr/>
          </p:nvSpPr>
          <p:spPr>
            <a:xfrm>
              <a:off x="621684" y="1866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4" name="フリーフォーム: 図形 383">
              <a:extLst>
                <a:ext uri="{FF2B5EF4-FFF2-40B4-BE49-F238E27FC236}">
                  <a16:creationId xmlns:a16="http://schemas.microsoft.com/office/drawing/2014/main" id="{BCFF6EE8-EE26-E44B-0392-EEE451843D9E}"/>
                </a:ext>
              </a:extLst>
            </p:cNvPr>
            <p:cNvSpPr/>
            <p:nvPr/>
          </p:nvSpPr>
          <p:spPr>
            <a:xfrm>
              <a:off x="836349" y="1866428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5" name="フリーフォーム: 図形 384">
              <a:extLst>
                <a:ext uri="{FF2B5EF4-FFF2-40B4-BE49-F238E27FC236}">
                  <a16:creationId xmlns:a16="http://schemas.microsoft.com/office/drawing/2014/main" id="{5F5FDBE0-15C4-245E-070A-034D4E123312}"/>
                </a:ext>
              </a:extLst>
            </p:cNvPr>
            <p:cNvSpPr/>
            <p:nvPr/>
          </p:nvSpPr>
          <p:spPr>
            <a:xfrm>
              <a:off x="-1095644" y="208108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6" name="フリーフォーム: 図形 385">
              <a:extLst>
                <a:ext uri="{FF2B5EF4-FFF2-40B4-BE49-F238E27FC236}">
                  <a16:creationId xmlns:a16="http://schemas.microsoft.com/office/drawing/2014/main" id="{AE7EF70F-4F87-AA21-6E01-55F480F554A8}"/>
                </a:ext>
              </a:extLst>
            </p:cNvPr>
            <p:cNvSpPr/>
            <p:nvPr/>
          </p:nvSpPr>
          <p:spPr>
            <a:xfrm>
              <a:off x="-880979" y="208108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7" name="フリーフォーム: 図形 386">
              <a:extLst>
                <a:ext uri="{FF2B5EF4-FFF2-40B4-BE49-F238E27FC236}">
                  <a16:creationId xmlns:a16="http://schemas.microsoft.com/office/drawing/2014/main" id="{2E75A5BD-21CC-AE0F-DFC0-138D96FAB7EF}"/>
                </a:ext>
              </a:extLst>
            </p:cNvPr>
            <p:cNvSpPr/>
            <p:nvPr/>
          </p:nvSpPr>
          <p:spPr>
            <a:xfrm>
              <a:off x="-666314" y="208108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8" name="フリーフォーム: 図形 387">
              <a:extLst>
                <a:ext uri="{FF2B5EF4-FFF2-40B4-BE49-F238E27FC236}">
                  <a16:creationId xmlns:a16="http://schemas.microsoft.com/office/drawing/2014/main" id="{BEDE8CC0-DBFB-0C6A-6763-0F0C97CE0508}"/>
                </a:ext>
              </a:extLst>
            </p:cNvPr>
            <p:cNvSpPr/>
            <p:nvPr/>
          </p:nvSpPr>
          <p:spPr>
            <a:xfrm>
              <a:off x="-451650" y="208108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9" name="フリーフォーム: 図形 388">
              <a:extLst>
                <a:ext uri="{FF2B5EF4-FFF2-40B4-BE49-F238E27FC236}">
                  <a16:creationId xmlns:a16="http://schemas.microsoft.com/office/drawing/2014/main" id="{6C003B6A-023A-D2CF-47AD-A285F20E0B7F}"/>
                </a:ext>
              </a:extLst>
            </p:cNvPr>
            <p:cNvSpPr/>
            <p:nvPr/>
          </p:nvSpPr>
          <p:spPr>
            <a:xfrm>
              <a:off x="-236985" y="2081083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0" name="フリーフォーム: 図形 389">
              <a:extLst>
                <a:ext uri="{FF2B5EF4-FFF2-40B4-BE49-F238E27FC236}">
                  <a16:creationId xmlns:a16="http://schemas.microsoft.com/office/drawing/2014/main" id="{DDF2FFC5-F5CC-54D8-B648-306BCB567BAF}"/>
                </a:ext>
              </a:extLst>
            </p:cNvPr>
            <p:cNvSpPr/>
            <p:nvPr/>
          </p:nvSpPr>
          <p:spPr>
            <a:xfrm>
              <a:off x="-22310" y="2081083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1" name="フリーフォーム: 図形 390">
              <a:extLst>
                <a:ext uri="{FF2B5EF4-FFF2-40B4-BE49-F238E27FC236}">
                  <a16:creationId xmlns:a16="http://schemas.microsoft.com/office/drawing/2014/main" id="{0B1E05D3-5E46-BC1A-625A-93E030AD98A4}"/>
                </a:ext>
              </a:extLst>
            </p:cNvPr>
            <p:cNvSpPr/>
            <p:nvPr/>
          </p:nvSpPr>
          <p:spPr>
            <a:xfrm>
              <a:off x="192354" y="208108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2" name="フリーフォーム: 図形 391">
              <a:extLst>
                <a:ext uri="{FF2B5EF4-FFF2-40B4-BE49-F238E27FC236}">
                  <a16:creationId xmlns:a16="http://schemas.microsoft.com/office/drawing/2014/main" id="{8689D57C-BF27-8212-612A-8239892F489B}"/>
                </a:ext>
              </a:extLst>
            </p:cNvPr>
            <p:cNvSpPr/>
            <p:nvPr/>
          </p:nvSpPr>
          <p:spPr>
            <a:xfrm>
              <a:off x="407019" y="208108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3" name="フリーフォーム: 図形 392">
              <a:extLst>
                <a:ext uri="{FF2B5EF4-FFF2-40B4-BE49-F238E27FC236}">
                  <a16:creationId xmlns:a16="http://schemas.microsoft.com/office/drawing/2014/main" id="{8066DF43-9A6B-5E61-A95B-9694557E3507}"/>
                </a:ext>
              </a:extLst>
            </p:cNvPr>
            <p:cNvSpPr/>
            <p:nvPr/>
          </p:nvSpPr>
          <p:spPr>
            <a:xfrm>
              <a:off x="621684" y="208108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4" name="フリーフォーム: 図形 393">
              <a:extLst>
                <a:ext uri="{FF2B5EF4-FFF2-40B4-BE49-F238E27FC236}">
                  <a16:creationId xmlns:a16="http://schemas.microsoft.com/office/drawing/2014/main" id="{5831EC72-D18B-F7ED-3158-98A2B1A027A7}"/>
                </a:ext>
              </a:extLst>
            </p:cNvPr>
            <p:cNvSpPr/>
            <p:nvPr/>
          </p:nvSpPr>
          <p:spPr>
            <a:xfrm>
              <a:off x="836349" y="2081093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5" name="フリーフォーム: 図形 394">
              <a:extLst>
                <a:ext uri="{FF2B5EF4-FFF2-40B4-BE49-F238E27FC236}">
                  <a16:creationId xmlns:a16="http://schemas.microsoft.com/office/drawing/2014/main" id="{D08672C4-F309-3346-7723-955471BFA585}"/>
                </a:ext>
              </a:extLst>
            </p:cNvPr>
            <p:cNvSpPr/>
            <p:nvPr/>
          </p:nvSpPr>
          <p:spPr>
            <a:xfrm>
              <a:off x="-1095644" y="229574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6" name="フリーフォーム: 図形 395">
              <a:extLst>
                <a:ext uri="{FF2B5EF4-FFF2-40B4-BE49-F238E27FC236}">
                  <a16:creationId xmlns:a16="http://schemas.microsoft.com/office/drawing/2014/main" id="{3805B82E-470E-D5A1-D3C3-785C7779903F}"/>
                </a:ext>
              </a:extLst>
            </p:cNvPr>
            <p:cNvSpPr/>
            <p:nvPr/>
          </p:nvSpPr>
          <p:spPr>
            <a:xfrm>
              <a:off x="-880979" y="229574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7" name="フリーフォーム: 図形 396">
              <a:extLst>
                <a:ext uri="{FF2B5EF4-FFF2-40B4-BE49-F238E27FC236}">
                  <a16:creationId xmlns:a16="http://schemas.microsoft.com/office/drawing/2014/main" id="{8452BB4A-5248-313F-851B-92F1312A4ECD}"/>
                </a:ext>
              </a:extLst>
            </p:cNvPr>
            <p:cNvSpPr/>
            <p:nvPr/>
          </p:nvSpPr>
          <p:spPr>
            <a:xfrm>
              <a:off x="-666314" y="229574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8" name="フリーフォーム: 図形 397">
              <a:extLst>
                <a:ext uri="{FF2B5EF4-FFF2-40B4-BE49-F238E27FC236}">
                  <a16:creationId xmlns:a16="http://schemas.microsoft.com/office/drawing/2014/main" id="{C0AFDC88-B51A-5BE4-4C65-374C3B5AF0C8}"/>
                </a:ext>
              </a:extLst>
            </p:cNvPr>
            <p:cNvSpPr/>
            <p:nvPr/>
          </p:nvSpPr>
          <p:spPr>
            <a:xfrm>
              <a:off x="-451650" y="229574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9" name="フリーフォーム: 図形 398">
              <a:extLst>
                <a:ext uri="{FF2B5EF4-FFF2-40B4-BE49-F238E27FC236}">
                  <a16:creationId xmlns:a16="http://schemas.microsoft.com/office/drawing/2014/main" id="{E0CEBB49-8971-6BFF-7A66-92E11490B1BB}"/>
                </a:ext>
              </a:extLst>
            </p:cNvPr>
            <p:cNvSpPr/>
            <p:nvPr/>
          </p:nvSpPr>
          <p:spPr>
            <a:xfrm>
              <a:off x="-236985" y="229574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0" name="フリーフォーム: 図形 399">
              <a:extLst>
                <a:ext uri="{FF2B5EF4-FFF2-40B4-BE49-F238E27FC236}">
                  <a16:creationId xmlns:a16="http://schemas.microsoft.com/office/drawing/2014/main" id="{94C4ACBF-FE0E-C5BA-F64A-249DCB629D43}"/>
                </a:ext>
              </a:extLst>
            </p:cNvPr>
            <p:cNvSpPr/>
            <p:nvPr/>
          </p:nvSpPr>
          <p:spPr>
            <a:xfrm>
              <a:off x="-22310" y="229574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1" name="フリーフォーム: 図形 400">
              <a:extLst>
                <a:ext uri="{FF2B5EF4-FFF2-40B4-BE49-F238E27FC236}">
                  <a16:creationId xmlns:a16="http://schemas.microsoft.com/office/drawing/2014/main" id="{BCC926EC-A547-9C13-9AAC-32A2E77CCCA9}"/>
                </a:ext>
              </a:extLst>
            </p:cNvPr>
            <p:cNvSpPr/>
            <p:nvPr/>
          </p:nvSpPr>
          <p:spPr>
            <a:xfrm>
              <a:off x="192354" y="229574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2" name="フリーフォーム: 図形 401">
              <a:extLst>
                <a:ext uri="{FF2B5EF4-FFF2-40B4-BE49-F238E27FC236}">
                  <a16:creationId xmlns:a16="http://schemas.microsoft.com/office/drawing/2014/main" id="{2354A41E-2B23-9CF2-4965-7543491F2426}"/>
                </a:ext>
              </a:extLst>
            </p:cNvPr>
            <p:cNvSpPr/>
            <p:nvPr/>
          </p:nvSpPr>
          <p:spPr>
            <a:xfrm>
              <a:off x="407019" y="229574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3" name="フリーフォーム: 図形 402">
              <a:extLst>
                <a:ext uri="{FF2B5EF4-FFF2-40B4-BE49-F238E27FC236}">
                  <a16:creationId xmlns:a16="http://schemas.microsoft.com/office/drawing/2014/main" id="{E9A64366-3350-352D-F185-6EB6117A5D8F}"/>
                </a:ext>
              </a:extLst>
            </p:cNvPr>
            <p:cNvSpPr/>
            <p:nvPr/>
          </p:nvSpPr>
          <p:spPr>
            <a:xfrm>
              <a:off x="621684" y="229574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4" name="フリーフォーム: 図形 403">
              <a:extLst>
                <a:ext uri="{FF2B5EF4-FFF2-40B4-BE49-F238E27FC236}">
                  <a16:creationId xmlns:a16="http://schemas.microsoft.com/office/drawing/2014/main" id="{B6CAD8BB-F7B6-8BC7-D74A-09B6A9B78639}"/>
                </a:ext>
              </a:extLst>
            </p:cNvPr>
            <p:cNvSpPr/>
            <p:nvPr/>
          </p:nvSpPr>
          <p:spPr>
            <a:xfrm>
              <a:off x="836349" y="2295758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5" name="フリーフォーム: 図形 404">
              <a:extLst>
                <a:ext uri="{FF2B5EF4-FFF2-40B4-BE49-F238E27FC236}">
                  <a16:creationId xmlns:a16="http://schemas.microsoft.com/office/drawing/2014/main" id="{EE5D9AEC-F827-2C7C-8D54-D1DC638A4176}"/>
                </a:ext>
              </a:extLst>
            </p:cNvPr>
            <p:cNvSpPr/>
            <p:nvPr/>
          </p:nvSpPr>
          <p:spPr>
            <a:xfrm>
              <a:off x="-1095644" y="251041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6" name="フリーフォーム: 図形 405">
              <a:extLst>
                <a:ext uri="{FF2B5EF4-FFF2-40B4-BE49-F238E27FC236}">
                  <a16:creationId xmlns:a16="http://schemas.microsoft.com/office/drawing/2014/main" id="{1F0EF785-3B96-04EB-E1CB-8D877D19797F}"/>
                </a:ext>
              </a:extLst>
            </p:cNvPr>
            <p:cNvSpPr/>
            <p:nvPr/>
          </p:nvSpPr>
          <p:spPr>
            <a:xfrm>
              <a:off x="-880979" y="251041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7" name="フリーフォーム: 図形 406">
              <a:extLst>
                <a:ext uri="{FF2B5EF4-FFF2-40B4-BE49-F238E27FC236}">
                  <a16:creationId xmlns:a16="http://schemas.microsoft.com/office/drawing/2014/main" id="{73CBA28F-C28B-FFDA-2873-BA4732038C4D}"/>
                </a:ext>
              </a:extLst>
            </p:cNvPr>
            <p:cNvSpPr/>
            <p:nvPr/>
          </p:nvSpPr>
          <p:spPr>
            <a:xfrm>
              <a:off x="-666314" y="251041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8" name="フリーフォーム: 図形 407">
              <a:extLst>
                <a:ext uri="{FF2B5EF4-FFF2-40B4-BE49-F238E27FC236}">
                  <a16:creationId xmlns:a16="http://schemas.microsoft.com/office/drawing/2014/main" id="{043EF85C-635A-FE5F-C888-1EC9BB1FC0D9}"/>
                </a:ext>
              </a:extLst>
            </p:cNvPr>
            <p:cNvSpPr/>
            <p:nvPr/>
          </p:nvSpPr>
          <p:spPr>
            <a:xfrm>
              <a:off x="-451650" y="251041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9" name="フリーフォーム: 図形 408">
              <a:extLst>
                <a:ext uri="{FF2B5EF4-FFF2-40B4-BE49-F238E27FC236}">
                  <a16:creationId xmlns:a16="http://schemas.microsoft.com/office/drawing/2014/main" id="{A9144415-2950-3C26-AE29-57AD66B0651F}"/>
                </a:ext>
              </a:extLst>
            </p:cNvPr>
            <p:cNvSpPr/>
            <p:nvPr/>
          </p:nvSpPr>
          <p:spPr>
            <a:xfrm>
              <a:off x="-236985" y="251041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0" name="フリーフォーム: 図形 409">
              <a:extLst>
                <a:ext uri="{FF2B5EF4-FFF2-40B4-BE49-F238E27FC236}">
                  <a16:creationId xmlns:a16="http://schemas.microsoft.com/office/drawing/2014/main" id="{3BDCD953-E300-996B-A9A1-0B0E74053B54}"/>
                </a:ext>
              </a:extLst>
            </p:cNvPr>
            <p:cNvSpPr/>
            <p:nvPr/>
          </p:nvSpPr>
          <p:spPr>
            <a:xfrm>
              <a:off x="-22310" y="251041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1" name="フリーフォーム: 図形 410">
              <a:extLst>
                <a:ext uri="{FF2B5EF4-FFF2-40B4-BE49-F238E27FC236}">
                  <a16:creationId xmlns:a16="http://schemas.microsoft.com/office/drawing/2014/main" id="{6D0B80A8-203B-5C45-403C-758145522838}"/>
                </a:ext>
              </a:extLst>
            </p:cNvPr>
            <p:cNvSpPr/>
            <p:nvPr/>
          </p:nvSpPr>
          <p:spPr>
            <a:xfrm>
              <a:off x="192354" y="251041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2" name="フリーフォーム: 図形 411">
              <a:extLst>
                <a:ext uri="{FF2B5EF4-FFF2-40B4-BE49-F238E27FC236}">
                  <a16:creationId xmlns:a16="http://schemas.microsoft.com/office/drawing/2014/main" id="{4543C17A-99D5-D749-7668-D41A07156FE4}"/>
                </a:ext>
              </a:extLst>
            </p:cNvPr>
            <p:cNvSpPr/>
            <p:nvPr/>
          </p:nvSpPr>
          <p:spPr>
            <a:xfrm>
              <a:off x="407019" y="251041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3" name="フリーフォーム: 図形 412">
              <a:extLst>
                <a:ext uri="{FF2B5EF4-FFF2-40B4-BE49-F238E27FC236}">
                  <a16:creationId xmlns:a16="http://schemas.microsoft.com/office/drawing/2014/main" id="{52FC0ADD-01F2-6552-8234-C658566BAB33}"/>
                </a:ext>
              </a:extLst>
            </p:cNvPr>
            <p:cNvSpPr/>
            <p:nvPr/>
          </p:nvSpPr>
          <p:spPr>
            <a:xfrm>
              <a:off x="621684" y="251041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4" name="フリーフォーム: 図形 413">
              <a:extLst>
                <a:ext uri="{FF2B5EF4-FFF2-40B4-BE49-F238E27FC236}">
                  <a16:creationId xmlns:a16="http://schemas.microsoft.com/office/drawing/2014/main" id="{5615F329-46A5-4E0C-7FD9-BB0B727B684A}"/>
                </a:ext>
              </a:extLst>
            </p:cNvPr>
            <p:cNvSpPr/>
            <p:nvPr/>
          </p:nvSpPr>
          <p:spPr>
            <a:xfrm>
              <a:off x="836349" y="2510423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71552 w 71551"/>
                <a:gd name="connsiteY2" fmla="*/ 35776 h 71551"/>
                <a:gd name="connsiteX3" fmla="*/ 35776 w 71551"/>
                <a:gd name="connsiteY3" fmla="*/ 0 h 71551"/>
                <a:gd name="connsiteX4" fmla="*/ 0 w 71551"/>
                <a:gd name="connsiteY4" fmla="*/ 35776 h 71551"/>
                <a:gd name="connsiteX5" fmla="*/ 0 w 71551"/>
                <a:gd name="connsiteY5" fmla="*/ 35776 h 71551"/>
                <a:gd name="connsiteX6" fmla="*/ 35776 w 71551"/>
                <a:gd name="connsiteY6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5" name="フリーフォーム: 図形 414">
              <a:extLst>
                <a:ext uri="{FF2B5EF4-FFF2-40B4-BE49-F238E27FC236}">
                  <a16:creationId xmlns:a16="http://schemas.microsoft.com/office/drawing/2014/main" id="{B443E7FE-3DA4-A466-7D71-D7D74E6760C4}"/>
                </a:ext>
              </a:extLst>
            </p:cNvPr>
            <p:cNvSpPr/>
            <p:nvPr/>
          </p:nvSpPr>
          <p:spPr>
            <a:xfrm>
              <a:off x="-1095644" y="272507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6" name="フリーフォーム: 図形 415">
              <a:extLst>
                <a:ext uri="{FF2B5EF4-FFF2-40B4-BE49-F238E27FC236}">
                  <a16:creationId xmlns:a16="http://schemas.microsoft.com/office/drawing/2014/main" id="{3B2C6BE2-7B18-26CC-BCB7-5E0B3CFAECC3}"/>
                </a:ext>
              </a:extLst>
            </p:cNvPr>
            <p:cNvSpPr/>
            <p:nvPr/>
          </p:nvSpPr>
          <p:spPr>
            <a:xfrm>
              <a:off x="-880979" y="272507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7" name="フリーフォーム: 図形 416">
              <a:extLst>
                <a:ext uri="{FF2B5EF4-FFF2-40B4-BE49-F238E27FC236}">
                  <a16:creationId xmlns:a16="http://schemas.microsoft.com/office/drawing/2014/main" id="{AAC031F0-A39C-304C-5C08-07D6EA8832DB}"/>
                </a:ext>
              </a:extLst>
            </p:cNvPr>
            <p:cNvSpPr/>
            <p:nvPr/>
          </p:nvSpPr>
          <p:spPr>
            <a:xfrm>
              <a:off x="-666314" y="272507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8" name="フリーフォーム: 図形 417">
              <a:extLst>
                <a:ext uri="{FF2B5EF4-FFF2-40B4-BE49-F238E27FC236}">
                  <a16:creationId xmlns:a16="http://schemas.microsoft.com/office/drawing/2014/main" id="{7935E9ED-0FE8-6397-4CE5-62B9AC7F9427}"/>
                </a:ext>
              </a:extLst>
            </p:cNvPr>
            <p:cNvSpPr/>
            <p:nvPr/>
          </p:nvSpPr>
          <p:spPr>
            <a:xfrm>
              <a:off x="-451650" y="272507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9" name="フリーフォーム: 図形 418">
              <a:extLst>
                <a:ext uri="{FF2B5EF4-FFF2-40B4-BE49-F238E27FC236}">
                  <a16:creationId xmlns:a16="http://schemas.microsoft.com/office/drawing/2014/main" id="{01E7FC85-06C1-5B3F-CCEC-FEB5589E29F2}"/>
                </a:ext>
              </a:extLst>
            </p:cNvPr>
            <p:cNvSpPr/>
            <p:nvPr/>
          </p:nvSpPr>
          <p:spPr>
            <a:xfrm>
              <a:off x="-236985" y="2725088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0" name="フリーフォーム: 図形 419">
              <a:extLst>
                <a:ext uri="{FF2B5EF4-FFF2-40B4-BE49-F238E27FC236}">
                  <a16:creationId xmlns:a16="http://schemas.microsoft.com/office/drawing/2014/main" id="{3DC39001-368D-16B6-3C73-73F50897235F}"/>
                </a:ext>
              </a:extLst>
            </p:cNvPr>
            <p:cNvSpPr/>
            <p:nvPr/>
          </p:nvSpPr>
          <p:spPr>
            <a:xfrm>
              <a:off x="-22310" y="2725088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1" name="フリーフォーム: 図形 420">
              <a:extLst>
                <a:ext uri="{FF2B5EF4-FFF2-40B4-BE49-F238E27FC236}">
                  <a16:creationId xmlns:a16="http://schemas.microsoft.com/office/drawing/2014/main" id="{836C2DFE-84FA-6442-95A2-B3E511F4FC0A}"/>
                </a:ext>
              </a:extLst>
            </p:cNvPr>
            <p:cNvSpPr/>
            <p:nvPr/>
          </p:nvSpPr>
          <p:spPr>
            <a:xfrm>
              <a:off x="192354" y="272507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2" name="フリーフォーム: 図形 421">
              <a:extLst>
                <a:ext uri="{FF2B5EF4-FFF2-40B4-BE49-F238E27FC236}">
                  <a16:creationId xmlns:a16="http://schemas.microsoft.com/office/drawing/2014/main" id="{BC6E0BD4-5DF9-4841-045A-D0FB369AE52F}"/>
                </a:ext>
              </a:extLst>
            </p:cNvPr>
            <p:cNvSpPr/>
            <p:nvPr/>
          </p:nvSpPr>
          <p:spPr>
            <a:xfrm>
              <a:off x="407019" y="272507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3" name="フリーフォーム: 図形 422">
              <a:extLst>
                <a:ext uri="{FF2B5EF4-FFF2-40B4-BE49-F238E27FC236}">
                  <a16:creationId xmlns:a16="http://schemas.microsoft.com/office/drawing/2014/main" id="{C5049D3E-1559-433B-DC03-4EA2F8F5FC64}"/>
                </a:ext>
              </a:extLst>
            </p:cNvPr>
            <p:cNvSpPr/>
            <p:nvPr/>
          </p:nvSpPr>
          <p:spPr>
            <a:xfrm>
              <a:off x="621684" y="272507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4" name="フリーフォーム: 図形 423">
              <a:extLst>
                <a:ext uri="{FF2B5EF4-FFF2-40B4-BE49-F238E27FC236}">
                  <a16:creationId xmlns:a16="http://schemas.microsoft.com/office/drawing/2014/main" id="{70AFE7D0-93AB-D338-647D-82617AEB9791}"/>
                </a:ext>
              </a:extLst>
            </p:cNvPr>
            <p:cNvSpPr/>
            <p:nvPr/>
          </p:nvSpPr>
          <p:spPr>
            <a:xfrm>
              <a:off x="836349" y="2725088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12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5" name="フリーフォーム: 図形 424">
              <a:extLst>
                <a:ext uri="{FF2B5EF4-FFF2-40B4-BE49-F238E27FC236}">
                  <a16:creationId xmlns:a16="http://schemas.microsoft.com/office/drawing/2014/main" id="{76B924AA-7104-1DBE-1DEA-7A734BCEF90A}"/>
                </a:ext>
              </a:extLst>
            </p:cNvPr>
            <p:cNvSpPr/>
            <p:nvPr/>
          </p:nvSpPr>
          <p:spPr>
            <a:xfrm>
              <a:off x="-880979" y="293975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6" name="フリーフォーム: 図形 425">
              <a:extLst>
                <a:ext uri="{FF2B5EF4-FFF2-40B4-BE49-F238E27FC236}">
                  <a16:creationId xmlns:a16="http://schemas.microsoft.com/office/drawing/2014/main" id="{94933105-0A90-32A8-D733-852D1EC25C49}"/>
                </a:ext>
              </a:extLst>
            </p:cNvPr>
            <p:cNvSpPr/>
            <p:nvPr/>
          </p:nvSpPr>
          <p:spPr>
            <a:xfrm>
              <a:off x="-666314" y="293975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7" name="フリーフォーム: 図形 426">
              <a:extLst>
                <a:ext uri="{FF2B5EF4-FFF2-40B4-BE49-F238E27FC236}">
                  <a16:creationId xmlns:a16="http://schemas.microsoft.com/office/drawing/2014/main" id="{560B6734-D633-00DA-EA00-C476D551B90E}"/>
                </a:ext>
              </a:extLst>
            </p:cNvPr>
            <p:cNvSpPr/>
            <p:nvPr/>
          </p:nvSpPr>
          <p:spPr>
            <a:xfrm>
              <a:off x="-451650" y="293975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8" name="フリーフォーム: 図形 427">
              <a:extLst>
                <a:ext uri="{FF2B5EF4-FFF2-40B4-BE49-F238E27FC236}">
                  <a16:creationId xmlns:a16="http://schemas.microsoft.com/office/drawing/2014/main" id="{182CC748-155A-2CF9-58E6-C35276B9E322}"/>
                </a:ext>
              </a:extLst>
            </p:cNvPr>
            <p:cNvSpPr/>
            <p:nvPr/>
          </p:nvSpPr>
          <p:spPr>
            <a:xfrm>
              <a:off x="-236985" y="293975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9" name="フリーフォーム: 図形 428">
              <a:extLst>
                <a:ext uri="{FF2B5EF4-FFF2-40B4-BE49-F238E27FC236}">
                  <a16:creationId xmlns:a16="http://schemas.microsoft.com/office/drawing/2014/main" id="{C0173D5C-C846-BDC9-4F2E-667CA4E96839}"/>
                </a:ext>
              </a:extLst>
            </p:cNvPr>
            <p:cNvSpPr/>
            <p:nvPr/>
          </p:nvSpPr>
          <p:spPr>
            <a:xfrm>
              <a:off x="-22310" y="293975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0" name="フリーフォーム: 図形 429">
              <a:extLst>
                <a:ext uri="{FF2B5EF4-FFF2-40B4-BE49-F238E27FC236}">
                  <a16:creationId xmlns:a16="http://schemas.microsoft.com/office/drawing/2014/main" id="{EC5F2C8C-D195-05D7-22FE-61F5AC00C4C0}"/>
                </a:ext>
              </a:extLst>
            </p:cNvPr>
            <p:cNvSpPr/>
            <p:nvPr/>
          </p:nvSpPr>
          <p:spPr>
            <a:xfrm>
              <a:off x="192354" y="293975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1" name="フリーフォーム: 図形 430">
              <a:extLst>
                <a:ext uri="{FF2B5EF4-FFF2-40B4-BE49-F238E27FC236}">
                  <a16:creationId xmlns:a16="http://schemas.microsoft.com/office/drawing/2014/main" id="{C3BDFDC4-9D21-A7BF-9381-8A5A50B9CD90}"/>
                </a:ext>
              </a:extLst>
            </p:cNvPr>
            <p:cNvSpPr/>
            <p:nvPr/>
          </p:nvSpPr>
          <p:spPr>
            <a:xfrm>
              <a:off x="407019" y="293975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2" name="フリーフォーム: 図形 431">
              <a:extLst>
                <a:ext uri="{FF2B5EF4-FFF2-40B4-BE49-F238E27FC236}">
                  <a16:creationId xmlns:a16="http://schemas.microsoft.com/office/drawing/2014/main" id="{456D7146-7D75-1B8E-1E79-DA37950C46CF}"/>
                </a:ext>
              </a:extLst>
            </p:cNvPr>
            <p:cNvSpPr/>
            <p:nvPr/>
          </p:nvSpPr>
          <p:spPr>
            <a:xfrm>
              <a:off x="621684" y="2939753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3" name="フリーフォーム: 図形 432">
              <a:extLst>
                <a:ext uri="{FF2B5EF4-FFF2-40B4-BE49-F238E27FC236}">
                  <a16:creationId xmlns:a16="http://schemas.microsoft.com/office/drawing/2014/main" id="{A2DB0497-C9F1-2000-2D9F-D83AC7636720}"/>
                </a:ext>
              </a:extLst>
            </p:cNvPr>
            <p:cNvSpPr/>
            <p:nvPr/>
          </p:nvSpPr>
          <p:spPr>
            <a:xfrm>
              <a:off x="-666314" y="3154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4" name="フリーフォーム: 図形 433">
              <a:extLst>
                <a:ext uri="{FF2B5EF4-FFF2-40B4-BE49-F238E27FC236}">
                  <a16:creationId xmlns:a16="http://schemas.microsoft.com/office/drawing/2014/main" id="{252DD2AE-C46B-83E2-5D00-E98AEDC48603}"/>
                </a:ext>
              </a:extLst>
            </p:cNvPr>
            <p:cNvSpPr/>
            <p:nvPr/>
          </p:nvSpPr>
          <p:spPr>
            <a:xfrm>
              <a:off x="-451650" y="3154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5" name="フリーフォーム: 図形 434">
              <a:extLst>
                <a:ext uri="{FF2B5EF4-FFF2-40B4-BE49-F238E27FC236}">
                  <a16:creationId xmlns:a16="http://schemas.microsoft.com/office/drawing/2014/main" id="{33B66EA6-2A41-0634-6D4B-34AC09A7E286}"/>
                </a:ext>
              </a:extLst>
            </p:cNvPr>
            <p:cNvSpPr/>
            <p:nvPr/>
          </p:nvSpPr>
          <p:spPr>
            <a:xfrm>
              <a:off x="-236985" y="3154418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5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6" name="フリーフォーム: 図形 435">
              <a:extLst>
                <a:ext uri="{FF2B5EF4-FFF2-40B4-BE49-F238E27FC236}">
                  <a16:creationId xmlns:a16="http://schemas.microsoft.com/office/drawing/2014/main" id="{97504E5D-EF67-CBD6-AD19-CE7451214081}"/>
                </a:ext>
              </a:extLst>
            </p:cNvPr>
            <p:cNvSpPr/>
            <p:nvPr/>
          </p:nvSpPr>
          <p:spPr>
            <a:xfrm>
              <a:off x="-22310" y="3154418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5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7" name="フリーフォーム: 図形 436">
              <a:extLst>
                <a:ext uri="{FF2B5EF4-FFF2-40B4-BE49-F238E27FC236}">
                  <a16:creationId xmlns:a16="http://schemas.microsoft.com/office/drawing/2014/main" id="{316977A4-FFFF-8797-C547-143A9B21B6CE}"/>
                </a:ext>
              </a:extLst>
            </p:cNvPr>
            <p:cNvSpPr/>
            <p:nvPr/>
          </p:nvSpPr>
          <p:spPr>
            <a:xfrm>
              <a:off x="192354" y="3154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8" name="フリーフォーム: 図形 437">
              <a:extLst>
                <a:ext uri="{FF2B5EF4-FFF2-40B4-BE49-F238E27FC236}">
                  <a16:creationId xmlns:a16="http://schemas.microsoft.com/office/drawing/2014/main" id="{DE2FFADE-D293-5188-6A1B-2914809553A8}"/>
                </a:ext>
              </a:extLst>
            </p:cNvPr>
            <p:cNvSpPr/>
            <p:nvPr/>
          </p:nvSpPr>
          <p:spPr>
            <a:xfrm>
              <a:off x="407019" y="3154418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49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60</Words>
  <Application>Microsoft Macintosh PowerPoint</Application>
  <PresentationFormat>ワイド画面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 Light</vt:lpstr>
      <vt:lpstr>游ゴシック</vt:lpstr>
      <vt:lpstr>BIZ UDPゴシック</vt:lpstr>
      <vt:lpstr>Bahnschrift</vt:lpstr>
      <vt:lpstr>Arial</vt:lpstr>
      <vt:lpstr>游ゴシック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白木 久弥子</dc:creator>
  <cp:lastModifiedBy>熊谷千春</cp:lastModifiedBy>
  <cp:revision>2</cp:revision>
  <dcterms:created xsi:type="dcterms:W3CDTF">2022-09-09T05:36:46Z</dcterms:created>
  <dcterms:modified xsi:type="dcterms:W3CDTF">2023-01-23T09:09:56Z</dcterms:modified>
</cp:coreProperties>
</file>