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61" r:id="rId5"/>
    <p:sldId id="263" r:id="rId6"/>
    <p:sldId id="264" r:id="rId7"/>
    <p:sldId id="296" r:id="rId8"/>
    <p:sldId id="265" r:id="rId9"/>
    <p:sldId id="322" r:id="rId10"/>
    <p:sldId id="266" r:id="rId11"/>
    <p:sldId id="308" r:id="rId12"/>
    <p:sldId id="311" r:id="rId13"/>
    <p:sldId id="301" r:id="rId14"/>
    <p:sldId id="329" r:id="rId15"/>
    <p:sldId id="26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CCCC"/>
    <a:srgbClr val="AA2012"/>
    <a:srgbClr val="767171"/>
    <a:srgbClr val="C61818"/>
    <a:srgbClr val="E8304F"/>
    <a:srgbClr val="991313"/>
    <a:srgbClr val="EB4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CF5B-934F-480D-9F13-7C78828C71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EB0BB-64E7-4FD8-A9B7-3AE5352EA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9A0F-DA00-4682-977D-3FB4645C4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17E3-4B90-4308-AC86-37A5F2B003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096000" y="675755"/>
            <a:ext cx="472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转 正 述 职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2863" y="2335963"/>
            <a:ext cx="3670506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：黄茂浩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：光明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：软件工程师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">
        <p:circle/>
      </p:transition>
    </mc:Choice>
    <mc:Fallback>
      <p:transition spd="slow" advClick="0" advTm="5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13141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474122" y="151993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653796" y="151993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856" y="1468540"/>
            <a:ext cx="974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69042" y="290677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48716" y="290677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2776" y="2855380"/>
            <a:ext cx="2160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462692" y="4814951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642366" y="4814951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6426" y="4763555"/>
            <a:ext cx="974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0" y="545183"/>
            <a:ext cx="12192000" cy="594360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wukong-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光明实验室项目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4415" y="2204720"/>
            <a:ext cx="819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>
                <a:sym typeface="+mn-ea"/>
              </a:rPr>
              <a:t>MLB</a:t>
            </a:r>
            <a:r>
              <a:rPr lang="zh-CN" altLang="en-US">
                <a:sym typeface="+mn-ea"/>
              </a:rPr>
              <a:t>辨识</a:t>
            </a:r>
            <a:r>
              <a:rPr lang="en-US" altLang="zh-CN">
                <a:sym typeface="+mn-ea"/>
              </a:rPr>
              <a:t>APP</a:t>
            </a:r>
            <a:r>
              <a:rPr lang="zh-CN" altLang="en-US"/>
              <a:t>工程师</a:t>
            </a:r>
            <a:r>
              <a:rPr lang="zh-CN" altLang="en-US"/>
              <a:t>、软件架构负责人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37590" y="3350895"/>
            <a:ext cx="9454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AutoNum type="arabicPeriod"/>
            </a:pP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组件化：在项目结构上划分功能组件、业务模块，组件间完全解耦、自由装配</a:t>
            </a:r>
            <a:endParaRPr 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AutoNum type="arabicPeriod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性能管理：建立资源监控和卡顿检测，方便项目持续优化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34415" y="5403850"/>
            <a:ext cx="8192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通过在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VR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集成主板识别算法，实现了在相机画面实时标注，通过选取目标获取对应数据信息，在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虚拟看板展现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328313"/>
            <a:ext cx="6361043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0442713" y="2328313"/>
            <a:ext cx="1749287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00825" y="2604135"/>
            <a:ext cx="3757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职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业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规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划</a:t>
            </a:r>
            <a:endParaRPr lang="zh-CN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燕尾形 2"/>
          <p:cNvSpPr/>
          <p:nvPr/>
        </p:nvSpPr>
        <p:spPr>
          <a:xfrm>
            <a:off x="474122" y="104241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653796" y="104241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7856" y="991020"/>
            <a:ext cx="974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74122" y="2615311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53796" y="2615311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856" y="2563915"/>
            <a:ext cx="974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5395" y="3088640"/>
            <a:ext cx="10088880" cy="26765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团队输出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推进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光明实验室项目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匹配公司业务发展需要，完成核心业务技术架构的和新技术研究工作</a:t>
            </a:r>
            <a:endParaRPr lang="zh-CN" altLang="en-US"/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个人成长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专业知识的广度、</a:t>
            </a:r>
            <a:r>
              <a:rPr lang="zh-CN" altLang="en-US">
                <a:sym typeface="+mn-ea"/>
              </a:rPr>
              <a:t>深度拓展，专注架构设计、性能优化、</a:t>
            </a:r>
            <a:r>
              <a:rPr lang="zh-CN" altLang="en-US">
                <a:sym typeface="+mn-ea"/>
              </a:rPr>
              <a:t>音视频</a:t>
            </a:r>
            <a:r>
              <a:rPr lang="zh-CN" altLang="en-US">
                <a:sym typeface="+mn-ea"/>
              </a:rPr>
              <a:t>，持续学习工作所需技能</a:t>
            </a:r>
            <a:endParaRPr lang="zh-CN" altLang="en-US">
              <a:sym typeface="+mn-ea"/>
            </a:endParaRPr>
          </a:p>
          <a:p>
            <a:pPr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技术方案的积累，开发流程的管理，了解行业相关先进技术产品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5395" y="1447165"/>
            <a:ext cx="9323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000"/>
              <a:t>自我成长为架构工程师，制定项目总体技术架构，帮助团队高效率实施方案</a:t>
            </a:r>
            <a:endParaRPr lang="en-US" altLang="zh-CN" sz="2000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517302" y="83413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96976" y="83413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036" y="782740"/>
            <a:ext cx="88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0" y="1532890"/>
            <a:ext cx="10088880" cy="39230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团队输出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光明实验室专案完成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框架重构、识别算法组件封装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- 2023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光明实验室专案完成资源监控、卡顿检测组件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- 2023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光明实验室专案完成网络、数据库元器件信息对接展示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- 2023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启动优化、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优化、网络优化、耗电优化、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安全加固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-2024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个人成长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学习</a:t>
            </a:r>
            <a:r>
              <a:rPr lang="en-US" altLang="zh-CN">
                <a:sym typeface="+mn-ea"/>
              </a:rPr>
              <a:t>unity3d vr</a:t>
            </a:r>
            <a:r>
              <a:rPr lang="zh-CN" altLang="en-US">
                <a:sym typeface="+mn-ea"/>
              </a:rPr>
              <a:t>相关案例，从产品功能、方案选型、架构设计、开发梳理输出</a:t>
            </a:r>
            <a:r>
              <a:rPr lang="en-US" altLang="zh-CN">
                <a:sym typeface="+mn-ea"/>
              </a:rPr>
              <a:t> - 2023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月</a:t>
            </a:r>
            <a:endParaRPr lang="zh-CN" altLang="en-US">
              <a:sym typeface="+mn-ea"/>
            </a:endParaRPr>
          </a:p>
          <a:p>
            <a:pPr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性能优化相关知识学习，跨端技术评估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- 2023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2" indent="-4572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PMP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相关课程学习，项目中实践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- 2024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1" descr="未命名 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" r="1306"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2538413" y="3071813"/>
            <a:ext cx="7086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THANKS</a:t>
            </a:r>
            <a:endParaRPr lang="en-US" altLang="zh-CN" sz="48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18234" y="956441"/>
            <a:ext cx="1555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/>
              <a:t>CONTENTS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912614" y="2376721"/>
            <a:ext cx="950657" cy="794965"/>
            <a:chOff x="1450798" y="2280744"/>
            <a:chExt cx="841828" cy="687743"/>
          </a:xfrm>
        </p:grpSpPr>
        <p:sp>
          <p:nvSpPr>
            <p:cNvPr id="4" name="圆角矩形 3"/>
            <p:cNvSpPr/>
            <p:nvPr/>
          </p:nvSpPr>
          <p:spPr>
            <a:xfrm>
              <a:off x="1450798" y="2280744"/>
              <a:ext cx="693312" cy="578069"/>
            </a:xfrm>
            <a:prstGeom prst="roundRect">
              <a:avLst/>
            </a:prstGeom>
            <a:solidFill>
              <a:srgbClr val="E8304F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17942" y="2370996"/>
              <a:ext cx="574684" cy="597491"/>
            </a:xfrm>
            <a:prstGeom prst="roundRect">
              <a:avLst/>
            </a:prstGeom>
            <a:solidFill>
              <a:srgbClr val="AA2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01</a:t>
              </a:r>
              <a:endParaRPr lang="zh-CN" altLang="en-US" sz="28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863271" y="2589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自我介绍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48214" y="2393101"/>
            <a:ext cx="950657" cy="794965"/>
            <a:chOff x="1450798" y="2280744"/>
            <a:chExt cx="841828" cy="687743"/>
          </a:xfrm>
        </p:grpSpPr>
        <p:sp>
          <p:nvSpPr>
            <p:cNvPr id="11" name="圆角矩形 10"/>
            <p:cNvSpPr/>
            <p:nvPr/>
          </p:nvSpPr>
          <p:spPr>
            <a:xfrm>
              <a:off x="1450798" y="2280744"/>
              <a:ext cx="693312" cy="578069"/>
            </a:xfrm>
            <a:prstGeom prst="roundRect">
              <a:avLst/>
            </a:prstGeom>
            <a:solidFill>
              <a:srgbClr val="E8304F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17942" y="2370996"/>
              <a:ext cx="574684" cy="597491"/>
            </a:xfrm>
            <a:prstGeom prst="roundRect">
              <a:avLst/>
            </a:prstGeom>
            <a:solidFill>
              <a:srgbClr val="AA2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02</a:t>
              </a:r>
              <a:endParaRPr lang="zh-CN" altLang="en-US" sz="2800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98871" y="2605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工作回顾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12614" y="3550217"/>
            <a:ext cx="950657" cy="794965"/>
            <a:chOff x="1450798" y="2280744"/>
            <a:chExt cx="841828" cy="687743"/>
          </a:xfrm>
        </p:grpSpPr>
        <p:sp>
          <p:nvSpPr>
            <p:cNvPr id="15" name="圆角矩形 14"/>
            <p:cNvSpPr/>
            <p:nvPr/>
          </p:nvSpPr>
          <p:spPr>
            <a:xfrm>
              <a:off x="1450798" y="2280744"/>
              <a:ext cx="693312" cy="578069"/>
            </a:xfrm>
            <a:prstGeom prst="roundRect">
              <a:avLst/>
            </a:prstGeom>
            <a:solidFill>
              <a:srgbClr val="E8304F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717942" y="2370996"/>
              <a:ext cx="574684" cy="597491"/>
            </a:xfrm>
            <a:prstGeom prst="roundRect">
              <a:avLst/>
            </a:prstGeom>
            <a:solidFill>
              <a:srgbClr val="AA2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03</a:t>
              </a:r>
              <a:endParaRPr lang="zh-CN" altLang="en-US" sz="28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63271" y="37629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工作体会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348214" y="3566597"/>
            <a:ext cx="950657" cy="794965"/>
            <a:chOff x="1450798" y="2280744"/>
            <a:chExt cx="841828" cy="687743"/>
          </a:xfrm>
        </p:grpSpPr>
        <p:sp>
          <p:nvSpPr>
            <p:cNvPr id="19" name="圆角矩形 18"/>
            <p:cNvSpPr/>
            <p:nvPr/>
          </p:nvSpPr>
          <p:spPr>
            <a:xfrm>
              <a:off x="1450798" y="2280744"/>
              <a:ext cx="693312" cy="578069"/>
            </a:xfrm>
            <a:prstGeom prst="roundRect">
              <a:avLst/>
            </a:prstGeom>
            <a:solidFill>
              <a:srgbClr val="E8304F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717942" y="2370996"/>
              <a:ext cx="574684" cy="597491"/>
            </a:xfrm>
            <a:prstGeom prst="roundRect">
              <a:avLst/>
            </a:prstGeom>
            <a:solidFill>
              <a:srgbClr val="AA2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04</a:t>
              </a:r>
              <a:endParaRPr lang="zh-CN" altLang="en-US" sz="28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298871" y="377932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专案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5789" y="4704012"/>
            <a:ext cx="950657" cy="794965"/>
            <a:chOff x="1450798" y="2280744"/>
            <a:chExt cx="841828" cy="687743"/>
          </a:xfrm>
        </p:grpSpPr>
        <p:sp>
          <p:nvSpPr>
            <p:cNvPr id="22" name="圆角矩形 21"/>
            <p:cNvSpPr/>
            <p:nvPr/>
          </p:nvSpPr>
          <p:spPr>
            <a:xfrm>
              <a:off x="1450798" y="2280744"/>
              <a:ext cx="693312" cy="578069"/>
            </a:xfrm>
            <a:prstGeom prst="roundRect">
              <a:avLst/>
            </a:prstGeom>
            <a:solidFill>
              <a:srgbClr val="E8304F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717942" y="2370996"/>
              <a:ext cx="574684" cy="597491"/>
            </a:xfrm>
            <a:prstGeom prst="roundRect">
              <a:avLst/>
            </a:prstGeom>
            <a:solidFill>
              <a:srgbClr val="AA2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/>
                <a:t>05</a:t>
              </a:r>
              <a:endParaRPr lang="zh-CN" altLang="en-US" sz="28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866446" y="491673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职业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规划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328313"/>
            <a:ext cx="6361043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0442713" y="2328313"/>
            <a:ext cx="1749287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16774" y="2603962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</a:rPr>
              <a:t>自 我 介 绍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9460" y="1051560"/>
            <a:ext cx="2138045" cy="26339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14502" y="359379"/>
            <a:ext cx="1620958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99131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工作履历</a:t>
            </a:r>
            <a:endParaRPr lang="zh-CN" altLang="en-US" sz="2800" b="1" dirty="0">
              <a:ln w="0"/>
              <a:solidFill>
                <a:srgbClr val="991313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47770" y="1051560"/>
            <a:ext cx="81826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2011.7 - 2015.4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创维数字股份有限公司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驱动开发工程师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2015.5 - 2018.2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深圳市维森科技有限公司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软件开发工程师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2018.4 - 202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.11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润得（深圳）科技有限公司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应用开发工程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2021.12 - 2022.8    软通动力科技有限公司            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高级开发工程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2022.8 -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富士康科技集团有限公司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开发工程师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4960" y="3362506"/>
            <a:ext cx="8074854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3400">
              <a:lnSpc>
                <a:spcPts val="3500"/>
              </a:lnSpc>
              <a:spcAft>
                <a:spcPts val="800"/>
              </a:spcAft>
            </a:pPr>
            <a:r>
              <a:rPr lang="en-US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富士康科技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以来，试用期期间不断学习和投入一线的工作中</a:t>
            </a:r>
            <a:r>
              <a:rPr lang="zh-CN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目前主要负责</a:t>
            </a:r>
            <a:r>
              <a:rPr lang="en-US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wukong-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光明实验室</a:t>
            </a:r>
            <a:r>
              <a:rPr lang="en-US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及</a:t>
            </a:r>
            <a:r>
              <a:rPr lang="zh-CN" altLang="en-US" sz="20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协助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项目推进</a:t>
            </a:r>
            <a:r>
              <a:rPr lang="zh-CN" altLang="en-US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工作。通过试用期的工作和学习，建立了推动各项工作的思路和信心</a:t>
            </a:r>
            <a:r>
              <a:rPr lang="zh-CN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逐渐融入富士康科技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NPI-SW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。公司有丰富的文体活动；对于残障员工能给予足够的人文关怀，有非常强的生活气息，这是我在观澜园区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所看、所感受到的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点点滴滴。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220" y="3921125"/>
            <a:ext cx="3510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    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：黄茂浩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       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NPI-SW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       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开发工程师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328313"/>
            <a:ext cx="6361043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0442713" y="2328313"/>
            <a:ext cx="1749287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16774" y="2603962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</a:rPr>
              <a:t>工 作 回 顾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燕尾形 2"/>
          <p:cNvSpPr/>
          <p:nvPr/>
        </p:nvSpPr>
        <p:spPr>
          <a:xfrm>
            <a:off x="474122" y="104241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653796" y="104241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7856" y="991020"/>
            <a:ext cx="2940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wukong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760" y="1816735"/>
            <a:ext cx="53740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前期调研AR眼镜在工业上的应用场景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协助实验室完成算法编译环境搭建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对接实验室完成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unity3d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集成识别算法库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unity3d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实时标注识别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输出多版识别算法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测试记录和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8725" y="1816735"/>
            <a:ext cx="55664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 fontAlgn="auto">
              <a:lnSpc>
                <a:spcPct val="200000"/>
              </a:lnSpc>
              <a:buClrTx/>
              <a:buSzTx/>
              <a:buFont typeface="+mj-lt"/>
              <a:buAutoNum type="arabicPeriod" startAt="7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unity3d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方位角错误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unity3d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未响应眼镜按键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协助定位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页面无法正确访问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协助处理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UniWebView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无法正常显示表单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表格生成图片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328313"/>
            <a:ext cx="6361043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0442713" y="2328313"/>
            <a:ext cx="1749287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16774" y="2603962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</a:rPr>
              <a:t>工 作 体 会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474122" y="56235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653796" y="56235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856" y="5109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成就感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4385" y="971550"/>
            <a:ext cx="9233535" cy="165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ts val="3500"/>
              </a:lnSpc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光明实验室达成了阶段节点的项目要求</a:t>
            </a:r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在技术选型、架构设计、代码规范方面把控，代码质量得到保证</a:t>
            </a:r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掌握了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unity3d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基础，建立了信心</a:t>
            </a:r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275" y="8755063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370617" y="293852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550291" y="2938526"/>
            <a:ext cx="320040" cy="356616"/>
          </a:xfrm>
          <a:prstGeom prst="chevron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51" y="28871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385" y="3875405"/>
            <a:ext cx="9640570" cy="229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ts val="3500"/>
              </a:lnSpc>
              <a:spcAft>
                <a:spcPts val="800"/>
              </a:spcAft>
              <a:buFont typeface="Wingdings" panose="05000000000000000000" charset="0"/>
              <a:buAutoNum type="arabicPeriod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接口抽象：</a:t>
            </a:r>
            <a:r>
              <a:rPr 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对整体业务上划分表现层、领域层、数据层，通过接口完成框架设计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spcAft>
                <a:spcPts val="800"/>
              </a:spcAft>
              <a:buFont typeface="Wingdings" panose="05000000000000000000" charset="0"/>
              <a:buAutoNum type="arabicPeriod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高效访问：建立三级数据，网络、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，有效提高用户体验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spcAft>
                <a:spcPts val="800"/>
              </a:spcAft>
              <a:buFont typeface="Wingdings" panose="05000000000000000000" charset="0"/>
              <a:buAutoNum type="arabicPeriod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异常处理：在设计上做兜底方案的处理，异常数据的特殊处理，重视软件测试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spcAft>
                <a:spcPts val="800"/>
              </a:spcAft>
              <a:buFont typeface="Wingdings" panose="05000000000000000000" charset="0"/>
              <a:buAutoNum type="arabicPeriod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日志管理：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收集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规范的日志非常重要，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线上日志收集，包括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trace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文件等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0810" y="3415030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在项目开发过程中，对以下几点进行了优化：</a:t>
            </a:r>
            <a:endParaRPr lang="zh-CN" altLang="en-US" sz="240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3728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328313"/>
            <a:ext cx="6361043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0442713" y="2328313"/>
            <a:ext cx="1749287" cy="1382296"/>
          </a:xfrm>
          <a:prstGeom prst="roundRect">
            <a:avLst/>
          </a:prstGeom>
          <a:solidFill>
            <a:srgbClr val="AA2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00825" y="2604135"/>
            <a:ext cx="3757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专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案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总</a:t>
            </a:r>
            <a:r>
              <a:rPr lang="en-US" altLang="zh-CN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48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结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6615,&quot;width&quot;:537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a1df396a-821e-4168-acbd-6a28b92bb36a"/>
  <p:tag name="COMMONDATA" val="eyJoZGlkIjoiOGJiZDhhMDg4ZWNhNWM0NGFiZGU3NzYyN2RhNGNjZD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1644</Words>
  <Application>WPS 演示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幼圆</vt:lpstr>
      <vt:lpstr>Times New Roman</vt:lpstr>
      <vt:lpstr>Wingdings</vt:lpstr>
      <vt:lpstr>Calibri</vt:lpstr>
      <vt:lpstr>黑体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BFF07.梁梓仪</dc:creator>
  <cp:lastModifiedBy>黄茂浩</cp:lastModifiedBy>
  <cp:revision>870</cp:revision>
  <dcterms:created xsi:type="dcterms:W3CDTF">2016-10-28T13:40:00Z</dcterms:created>
  <dcterms:modified xsi:type="dcterms:W3CDTF">2023-01-27T04:52:19Z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ED78C7E7C24A470FA9E89B3DF91A409E</vt:lpwstr>
  </property>
  <property fmtid="{D5CDD505-2E9C-101B-9397-08002B2CF9AE}" pid="3" name="KSOProductBuildVer">
    <vt:lpwstr>2052-11.1.0.13703</vt:lpwstr>
  </property>
</Properties>
</file>