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BA61-3693-4B18-B4EA-22792CF86F8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74AE-95BC-41B7-9773-9059FD1B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7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923"/>
            <a:ext cx="8467678" cy="4763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3874" y="777923"/>
            <a:ext cx="3043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解释说明：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屏幕数字自然跳动，具有动画效果。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线条随着数字增加缓慢连接，具有动画效果。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数字达到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后，线条连接在一起，然后换背景，表达庆祝效果，并换背景，背景可以：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动态图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方法实现动画（淡入淡出等）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之后数字可继续增加。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40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5" y="272357"/>
            <a:ext cx="3542479" cy="53499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3331" y="1460310"/>
            <a:ext cx="2811439" cy="41898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699145" y="1801504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重置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99144" y="2524268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99144" y="3179927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78670" y="3883352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2552" y="4647626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41331" y="3173636"/>
            <a:ext cx="117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51" y="272356"/>
            <a:ext cx="3542479" cy="534998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00299" y="1460310"/>
            <a:ext cx="2797791" cy="418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112603" y="2988860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04097" y="2962096"/>
            <a:ext cx="859809" cy="423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0287" y="1998787"/>
            <a:ext cx="21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确认重置？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7934001" y="3555241"/>
            <a:ext cx="0" cy="273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129048" y="6291618"/>
            <a:ext cx="5804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2"/>
          </p:cNvCxnSpPr>
          <p:nvPr/>
        </p:nvCxnSpPr>
        <p:spPr>
          <a:xfrm flipV="1">
            <a:off x="2129048" y="5650173"/>
            <a:ext cx="3" cy="6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94125" y="1323833"/>
            <a:ext cx="2415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手机控制选择增加数字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可选择重置数字，需要进一步确认。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10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2015-08-13T07:15:19Z</dcterms:created>
  <dcterms:modified xsi:type="dcterms:W3CDTF">2015-08-13T07:30:52Z</dcterms:modified>
</cp:coreProperties>
</file>