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6" r:id="rId15"/>
    <p:sldId id="257" r:id="rId16"/>
    <p:sldId id="259" r:id="rId17"/>
    <p:sldId id="25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738E-D51E-45DB-B1FA-7A8FC8B8B9F1}" type="datetimeFigureOut">
              <a:rPr lang="en-US" smtClean="0"/>
              <a:pPr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3831-803C-4B1F-9BBB-21B1EFE66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enable map side join effectively </a:t>
            </a:r>
          </a:p>
          <a:p>
            <a:r>
              <a:rPr lang="en-US" sz="2000" dirty="0" smtClean="0"/>
              <a:t>To do sampling </a:t>
            </a:r>
          </a:p>
          <a:p>
            <a:r>
              <a:rPr lang="en-US" sz="2000" i="1" dirty="0" smtClean="0"/>
              <a:t>CREATE TABLE </a:t>
            </a:r>
            <a:r>
              <a:rPr lang="en-US" sz="2000" i="1" dirty="0" err="1" smtClean="0"/>
              <a:t>bucketed_patient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pid</a:t>
            </a:r>
            <a:r>
              <a:rPr lang="en-US" sz="2000" i="1" dirty="0" smtClean="0"/>
              <a:t> INT, </a:t>
            </a:r>
            <a:r>
              <a:rPr lang="en-US" sz="2000" i="1" dirty="0" err="1" smtClean="0"/>
              <a:t>pname</a:t>
            </a:r>
            <a:r>
              <a:rPr lang="en-US" sz="2000" i="1" dirty="0" smtClean="0"/>
              <a:t> STRING, drug </a:t>
            </a:r>
            <a:r>
              <a:rPr lang="en-US" sz="2000" i="1" dirty="0" err="1" smtClean="0"/>
              <a:t>STRING,genter</a:t>
            </a:r>
            <a:r>
              <a:rPr lang="en-US" sz="2000" i="1" dirty="0" smtClean="0"/>
              <a:t> STRING, </a:t>
            </a:r>
            <a:r>
              <a:rPr lang="en-US" sz="2000" i="1" dirty="0" err="1" smtClean="0"/>
              <a:t>tot_amt</a:t>
            </a:r>
            <a:r>
              <a:rPr lang="en-US" sz="2000" i="1" dirty="0" smtClean="0"/>
              <a:t> INT) CLUSTERED BY (</a:t>
            </a:r>
            <a:r>
              <a:rPr lang="en-US" sz="2000" i="1" dirty="0" err="1" smtClean="0"/>
              <a:t>pid</a:t>
            </a:r>
            <a:r>
              <a:rPr lang="en-US" sz="2000" i="1" dirty="0" smtClean="0"/>
              <a:t>) INTO 4 BUCKETS; </a:t>
            </a:r>
          </a:p>
          <a:p>
            <a:r>
              <a:rPr lang="en-US" sz="2000" i="1" dirty="0" err="1" smtClean="0"/>
              <a:t>hive.enforce.bucketing</a:t>
            </a:r>
            <a:r>
              <a:rPr lang="en-US" sz="2000" i="1" dirty="0" smtClean="0"/>
              <a:t> = true; </a:t>
            </a:r>
          </a:p>
          <a:p>
            <a:r>
              <a:rPr lang="en-US" sz="2000" i="1" dirty="0" smtClean="0"/>
              <a:t>INSERT OVERWRITE TABLE </a:t>
            </a:r>
            <a:r>
              <a:rPr lang="en-US" sz="2000" i="1" dirty="0" err="1" smtClean="0"/>
              <a:t>bucketed_patient</a:t>
            </a:r>
            <a:r>
              <a:rPr lang="en-US" sz="2000" i="1" dirty="0" smtClean="0"/>
              <a:t> SELECT * FROM patient; </a:t>
            </a:r>
          </a:p>
          <a:p>
            <a:r>
              <a:rPr lang="en-US" sz="2000" i="1" dirty="0" smtClean="0"/>
              <a:t>Can contain multiple fields for bucketing.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Partition with Bucket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TABLE </a:t>
            </a:r>
            <a:r>
              <a:rPr lang="en-US" sz="1800" dirty="0" err="1" smtClean="0"/>
              <a:t>partition_bucketed</a:t>
            </a:r>
            <a:r>
              <a:rPr lang="en-US" sz="1800" dirty="0" smtClean="0"/>
              <a:t>(</a:t>
            </a:r>
            <a:r>
              <a:rPr lang="en-US" sz="1800" dirty="0" err="1" smtClean="0"/>
              <a:t>pid</a:t>
            </a:r>
            <a:r>
              <a:rPr lang="en-US" sz="1800" dirty="0" smtClean="0"/>
              <a:t> INT, </a:t>
            </a:r>
            <a:r>
              <a:rPr lang="en-US" sz="1800" dirty="0" err="1" smtClean="0"/>
              <a:t>pname</a:t>
            </a:r>
            <a:r>
              <a:rPr lang="en-US" sz="1800" dirty="0" smtClean="0"/>
              <a:t> STRING, drug STRING, gender STRING, </a:t>
            </a:r>
            <a:r>
              <a:rPr lang="en-US" sz="1800" dirty="0" err="1" smtClean="0"/>
              <a:t>tot_amt</a:t>
            </a:r>
            <a:r>
              <a:rPr lang="en-US" sz="1800" dirty="0" smtClean="0"/>
              <a:t> STRING)PARTITIONED BY(country STRING)CLUSTERED BY(</a:t>
            </a:r>
            <a:r>
              <a:rPr lang="en-US" sz="1800" dirty="0" err="1" smtClean="0"/>
              <a:t>pid</a:t>
            </a:r>
            <a:r>
              <a:rPr lang="en-US" sz="1800" dirty="0" smtClean="0"/>
              <a:t>) INTO 4 BUCKETS; </a:t>
            </a:r>
          </a:p>
          <a:p>
            <a:r>
              <a:rPr lang="en-US" sz="1800" dirty="0" smtClean="0"/>
              <a:t>set </a:t>
            </a:r>
            <a:r>
              <a:rPr lang="en-US" sz="1800" dirty="0" err="1" smtClean="0"/>
              <a:t>hive.enforce.bucketing</a:t>
            </a:r>
            <a:r>
              <a:rPr lang="en-US" sz="1800" dirty="0" smtClean="0"/>
              <a:t> = true; </a:t>
            </a:r>
          </a:p>
          <a:p>
            <a:r>
              <a:rPr lang="en-US" sz="1800" dirty="0" smtClean="0"/>
              <a:t>LOAD DATA LOCAL INPATH '/home/</a:t>
            </a:r>
            <a:r>
              <a:rPr lang="en-US" sz="1800" dirty="0" err="1" smtClean="0"/>
              <a:t>saravanan</a:t>
            </a:r>
            <a:r>
              <a:rPr lang="en-US" sz="1800" dirty="0" smtClean="0"/>
              <a:t>/Desktop/datagen_10.txt' INTO TABLE </a:t>
            </a:r>
            <a:r>
              <a:rPr lang="en-US" sz="1800" dirty="0" err="1" smtClean="0"/>
              <a:t>partition_bucketed</a:t>
            </a:r>
            <a:r>
              <a:rPr lang="en-US" sz="1800" dirty="0" smtClean="0"/>
              <a:t> PARTITION (country='IND'); </a:t>
            </a:r>
          </a:p>
          <a:p>
            <a:r>
              <a:rPr lang="en-US" sz="1800" dirty="0" smtClean="0"/>
              <a:t>INSERT OVERWRITE TABLE </a:t>
            </a:r>
            <a:r>
              <a:rPr lang="en-US" sz="1800" dirty="0" err="1" smtClean="0"/>
              <a:t>partition_bucketed</a:t>
            </a:r>
            <a:r>
              <a:rPr lang="en-US" sz="1800" dirty="0" smtClean="0"/>
              <a:t> PARTITION (country='us') SELECT * FROM patient; </a:t>
            </a:r>
          </a:p>
          <a:p>
            <a:r>
              <a:rPr lang="en-US" sz="1800" dirty="0" smtClean="0"/>
              <a:t>select * from </a:t>
            </a:r>
            <a:r>
              <a:rPr lang="en-US" sz="1800" dirty="0" err="1" smtClean="0"/>
              <a:t>partition_bucketed</a:t>
            </a:r>
            <a:r>
              <a:rPr lang="en-US" sz="1800" dirty="0" smtClean="0"/>
              <a:t> where country= 'IND'; </a:t>
            </a:r>
          </a:p>
          <a:p>
            <a:r>
              <a:rPr lang="en-US" sz="1800" dirty="0" smtClean="0"/>
              <a:t>select * from </a:t>
            </a:r>
            <a:r>
              <a:rPr lang="en-US" sz="1800" dirty="0" err="1" smtClean="0"/>
              <a:t>partition_bucketed</a:t>
            </a:r>
            <a:r>
              <a:rPr lang="en-US" sz="1800" dirty="0" smtClean="0"/>
              <a:t> where country= 'us'; </a:t>
            </a:r>
          </a:p>
          <a:p>
            <a:r>
              <a:rPr lang="en-US" sz="1800" dirty="0" smtClean="0"/>
              <a:t>Alter Table patient RENAME TO </a:t>
            </a:r>
            <a:r>
              <a:rPr lang="en-US" sz="1800" dirty="0" err="1" smtClean="0"/>
              <a:t>patient_new</a:t>
            </a:r>
            <a:r>
              <a:rPr lang="en-US" sz="1800" dirty="0" smtClean="0"/>
              <a:t>; </a:t>
            </a:r>
          </a:p>
          <a:p>
            <a:r>
              <a:rPr lang="en-US" sz="1800" dirty="0" smtClean="0"/>
              <a:t>ALTER TABLE </a:t>
            </a:r>
            <a:r>
              <a:rPr lang="en-US" sz="1800" dirty="0" err="1" smtClean="0"/>
              <a:t>patient_new</a:t>
            </a:r>
            <a:r>
              <a:rPr lang="en-US" sz="1800" dirty="0" smtClean="0"/>
              <a:t> ADD COLUMNS (extra STRING); </a:t>
            </a:r>
          </a:p>
          <a:p>
            <a:r>
              <a:rPr lang="en-US" sz="1800" dirty="0" smtClean="0"/>
              <a:t>Sub Queries </a:t>
            </a:r>
          </a:p>
          <a:p>
            <a:r>
              <a:rPr lang="en-US" sz="1800" dirty="0" smtClean="0"/>
              <a:t>Views 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Primitive types </a:t>
            </a:r>
          </a:p>
          <a:p>
            <a:pPr lvl="1"/>
            <a:r>
              <a:rPr lang="en-US" sz="1600" dirty="0" smtClean="0"/>
              <a:t>Integers: TINYINT, SMALLINT, INT, BIGINT. </a:t>
            </a:r>
          </a:p>
          <a:p>
            <a:pPr lvl="1"/>
            <a:r>
              <a:rPr lang="en-US" sz="1600" dirty="0" smtClean="0"/>
              <a:t>Boolean: BOOLEAN. </a:t>
            </a:r>
          </a:p>
          <a:p>
            <a:pPr lvl="1"/>
            <a:r>
              <a:rPr lang="en-US" sz="1600" dirty="0" smtClean="0"/>
              <a:t>Floating point numbers: FLOAT, DOUBLE . </a:t>
            </a:r>
          </a:p>
          <a:p>
            <a:pPr lvl="1"/>
            <a:r>
              <a:rPr lang="en-US" sz="1600" dirty="0" smtClean="0"/>
              <a:t>String: STRING. </a:t>
            </a:r>
          </a:p>
          <a:p>
            <a:pPr lvl="1"/>
            <a:r>
              <a:rPr lang="en-US" sz="1600" dirty="0" smtClean="0"/>
              <a:t>Complex types </a:t>
            </a:r>
          </a:p>
          <a:p>
            <a:pPr lvl="1"/>
            <a:r>
              <a:rPr lang="en-US" sz="1600" dirty="0" err="1" smtClean="0"/>
              <a:t>Structs</a:t>
            </a:r>
            <a:r>
              <a:rPr lang="en-US" sz="1600" dirty="0" smtClean="0"/>
              <a:t>: {a INT; b INT}. </a:t>
            </a:r>
          </a:p>
          <a:p>
            <a:pPr lvl="1"/>
            <a:r>
              <a:rPr lang="en-US" sz="1600" dirty="0" smtClean="0"/>
              <a:t>Maps: M['group']. </a:t>
            </a:r>
          </a:p>
          <a:p>
            <a:pPr lvl="1"/>
            <a:r>
              <a:rPr lang="en-US" sz="1600" dirty="0" smtClean="0"/>
              <a:t>Arrays: ['a', 'b', 'c'], A[1] returns 'b'.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Hive clients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1800225"/>
            <a:ext cx="6867525" cy="3257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Configuration option - </a:t>
            </a:r>
            <a:r>
              <a:rPr lang="en-US" sz="3200" dirty="0" err="1" smtClean="0"/>
              <a:t>Metastore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062663" cy="458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SQL Vs HiveQL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UPDATE, INSERT, 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OVERWRITE TABLE (populates whole table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parition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Indexes, Transactions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Supported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Latency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Sub-second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Multitable</a:t>
                      </a:r>
                      <a:r>
                        <a:rPr lang="en-US" sz="1400" dirty="0" smtClean="0"/>
                        <a:t> inserts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 supported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Subqueries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any </a:t>
                      </a:r>
                      <a:r>
                        <a:rPr lang="en-US" sz="1400" dirty="0" err="1" smtClean="0"/>
                        <a:t>clause.Correlated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noncorrelated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Only in the FROM clause.</a:t>
                      </a:r>
                      <a:r>
                        <a:rPr lang="en-US" sz="1400" baseline="0" dirty="0" smtClean="0"/>
                        <a:t> (Correlated queries not supported)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Updatable.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Materialized</a:t>
                      </a:r>
                      <a:r>
                        <a:rPr lang="en-US" sz="1400" baseline="0" dirty="0" smtClean="0"/>
                        <a:t> views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Read-only. Not supported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SELECT a.* FROM a JOIN b ON (a.id = b.id) </a:t>
            </a:r>
          </a:p>
          <a:p>
            <a:r>
              <a:rPr lang="en-US" sz="2000" dirty="0" smtClean="0"/>
              <a:t>•Join on multiple columns </a:t>
            </a:r>
          </a:p>
          <a:p>
            <a:r>
              <a:rPr lang="en-US" sz="2000" dirty="0" smtClean="0"/>
              <a:t>•SELECT a.* FROM a JOIN b ON (a.id = b.id AND </a:t>
            </a:r>
            <a:r>
              <a:rPr lang="en-US" sz="2000" dirty="0" err="1" smtClean="0"/>
              <a:t>a.department</a:t>
            </a:r>
            <a:r>
              <a:rPr lang="en-US" sz="2000" dirty="0" smtClean="0"/>
              <a:t> = </a:t>
            </a:r>
            <a:r>
              <a:rPr lang="en-US" sz="2000" dirty="0" err="1" smtClean="0"/>
              <a:t>b.department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•Join on Multiple tables </a:t>
            </a:r>
          </a:p>
          <a:p>
            <a:r>
              <a:rPr lang="en-US" sz="2000" dirty="0" smtClean="0"/>
              <a:t>•SELECT a.val, b.val, c.val FROM a JOIN b ON (</a:t>
            </a:r>
            <a:r>
              <a:rPr lang="en-US" sz="2000" dirty="0" err="1" smtClean="0"/>
              <a:t>a.key</a:t>
            </a:r>
            <a:r>
              <a:rPr lang="en-US" sz="2000" dirty="0" smtClean="0"/>
              <a:t> = </a:t>
            </a:r>
            <a:r>
              <a:rPr lang="en-US" sz="2000" b="1" dirty="0" smtClean="0"/>
              <a:t>b.key1) JOIN c ON (</a:t>
            </a:r>
            <a:r>
              <a:rPr lang="en-US" sz="2000" b="1" dirty="0" err="1" smtClean="0"/>
              <a:t>c.key</a:t>
            </a:r>
            <a:r>
              <a:rPr lang="en-US" sz="2000" b="1" dirty="0" smtClean="0"/>
              <a:t> = b.key1) </a:t>
            </a:r>
          </a:p>
          <a:p>
            <a:r>
              <a:rPr lang="en-US" sz="2000" dirty="0" smtClean="0"/>
              <a:t>•SELECT a.val, b.val, c.val FROM a JOIN b ON (</a:t>
            </a:r>
            <a:r>
              <a:rPr lang="en-US" sz="2000" dirty="0" err="1" smtClean="0"/>
              <a:t>a.key</a:t>
            </a:r>
            <a:r>
              <a:rPr lang="en-US" sz="2000" dirty="0" smtClean="0"/>
              <a:t> = </a:t>
            </a:r>
            <a:r>
              <a:rPr lang="en-US" sz="2000" b="1" dirty="0" smtClean="0"/>
              <a:t>b.key1) JOIN c ON (</a:t>
            </a:r>
            <a:r>
              <a:rPr lang="en-US" sz="2000" b="1" dirty="0" err="1" smtClean="0"/>
              <a:t>c.key</a:t>
            </a:r>
            <a:r>
              <a:rPr lang="en-US" sz="2000" b="1" dirty="0" smtClean="0"/>
              <a:t> = b.key2) </a:t>
            </a:r>
          </a:p>
          <a:p>
            <a:r>
              <a:rPr lang="en-US" sz="2000" dirty="0" smtClean="0"/>
              <a:t>•LEFT, RIGHT, and FULL OUTER joins – available in </a:t>
            </a:r>
            <a:r>
              <a:rPr lang="en-US" sz="2000" dirty="0" err="1" smtClean="0"/>
              <a:t>HiveQL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•SELECT a.val, b.val FROM a LEFT OUTER JOIN b ON (</a:t>
            </a:r>
            <a:r>
              <a:rPr lang="en-US" sz="2000" dirty="0" err="1" smtClean="0"/>
              <a:t>a.key</a:t>
            </a:r>
            <a:r>
              <a:rPr lang="en-US" sz="2000" dirty="0" smtClean="0"/>
              <a:t>=</a:t>
            </a:r>
            <a:r>
              <a:rPr lang="en-US" sz="2000" dirty="0" err="1" smtClean="0"/>
              <a:t>b.key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• provides more control over ON clauses for which there is no match </a:t>
            </a:r>
          </a:p>
          <a:p>
            <a:r>
              <a:rPr lang="en-US" sz="2000" dirty="0" smtClean="0"/>
              <a:t>•WHERE clause available using JOIN </a:t>
            </a:r>
          </a:p>
          <a:p>
            <a:r>
              <a:rPr lang="en-US" sz="2000" dirty="0" smtClean="0"/>
              <a:t>•SELECT a.val, b.val FROM a LEFT OUTER JOIN b ON (</a:t>
            </a:r>
            <a:r>
              <a:rPr lang="en-US" sz="2000" dirty="0" err="1" smtClean="0"/>
              <a:t>a.key</a:t>
            </a:r>
            <a:r>
              <a:rPr lang="en-US" sz="2000" dirty="0" smtClean="0"/>
              <a:t>=</a:t>
            </a:r>
            <a:r>
              <a:rPr lang="en-US" sz="2000" dirty="0" err="1" smtClean="0"/>
              <a:t>b.key</a:t>
            </a:r>
            <a:r>
              <a:rPr lang="en-US" sz="2000" dirty="0" smtClean="0"/>
              <a:t>) WHERE a.ds='2009-07-07' AND b.ds='2009-07-07'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</a:p>
          <a:p>
            <a:r>
              <a:rPr lang="en-US" dirty="0" smtClean="0"/>
              <a:t>•+, -, *, /,%, |,^,~ </a:t>
            </a:r>
          </a:p>
          <a:p>
            <a:r>
              <a:rPr lang="en-US" dirty="0" smtClean="0"/>
              <a:t>•Relational Operators </a:t>
            </a:r>
          </a:p>
          <a:p>
            <a:r>
              <a:rPr lang="en-US" dirty="0" smtClean="0"/>
              <a:t>•= , &lt;=&gt; , !=, &lt;&gt;, &lt; , &gt;, &lt;=, =&gt;, IS NULL, IS NOT NULL, LIKE, RLIKE, REGEXP, BETWEEN , NOT BETWEEN </a:t>
            </a:r>
          </a:p>
          <a:p>
            <a:r>
              <a:rPr lang="en-US" dirty="0" smtClean="0"/>
              <a:t>•Logical Operators </a:t>
            </a:r>
          </a:p>
          <a:p>
            <a:r>
              <a:rPr lang="en-US" dirty="0" smtClean="0"/>
              <a:t>•AND, OR, &amp;&amp;, ||, NOT, 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Mathematical: round, floor, ceil, rand, exp... </a:t>
            </a:r>
          </a:p>
          <a:p>
            <a:r>
              <a:rPr lang="en-US" dirty="0" smtClean="0"/>
              <a:t>•Collection: size, </a:t>
            </a:r>
            <a:r>
              <a:rPr lang="en-US" dirty="0" err="1" smtClean="0"/>
              <a:t>map_keys</a:t>
            </a:r>
            <a:r>
              <a:rPr lang="en-US" dirty="0" smtClean="0"/>
              <a:t>, </a:t>
            </a:r>
            <a:r>
              <a:rPr lang="en-US" dirty="0" err="1" smtClean="0"/>
              <a:t>map_values</a:t>
            </a:r>
            <a:r>
              <a:rPr lang="en-US" dirty="0" smtClean="0"/>
              <a:t>, </a:t>
            </a:r>
            <a:r>
              <a:rPr lang="en-US" dirty="0" err="1" smtClean="0"/>
              <a:t>array_contains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•Type Conversion: cast. </a:t>
            </a:r>
          </a:p>
          <a:p>
            <a:r>
              <a:rPr lang="en-US" dirty="0" smtClean="0"/>
              <a:t>•Date: </a:t>
            </a:r>
            <a:r>
              <a:rPr lang="en-US" dirty="0" err="1" smtClean="0"/>
              <a:t>from_unixtime</a:t>
            </a:r>
            <a:r>
              <a:rPr lang="en-US" dirty="0" smtClean="0"/>
              <a:t>, </a:t>
            </a:r>
            <a:r>
              <a:rPr lang="en-US" dirty="0" err="1" smtClean="0"/>
              <a:t>to_date</a:t>
            </a:r>
            <a:r>
              <a:rPr lang="en-US" dirty="0" smtClean="0"/>
              <a:t>, year, </a:t>
            </a:r>
            <a:r>
              <a:rPr lang="en-US" dirty="0" err="1" smtClean="0"/>
              <a:t>datediff</a:t>
            </a:r>
            <a:r>
              <a:rPr lang="en-US" dirty="0" smtClean="0"/>
              <a:t>... </a:t>
            </a:r>
          </a:p>
          <a:p>
            <a:r>
              <a:rPr lang="en-US" dirty="0" smtClean="0"/>
              <a:t>•Conditional: if, case, coalesce. </a:t>
            </a:r>
          </a:p>
          <a:p>
            <a:r>
              <a:rPr lang="en-US" dirty="0" smtClean="0"/>
              <a:t>•String: length, reverse, upper, trim...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An Abstraction on top of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Allows users to query data in the Hadoop cluster without knowing Java or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Structured Data in HDFS logically into Tables </a:t>
            </a:r>
          </a:p>
          <a:p>
            <a:r>
              <a:rPr lang="en-US" sz="2000" dirty="0" smtClean="0"/>
              <a:t>Uses the HiveQL Language </a:t>
            </a:r>
          </a:p>
          <a:p>
            <a:r>
              <a:rPr lang="en-US" sz="2000" dirty="0" smtClean="0"/>
              <a:t>Very similar to SQL </a:t>
            </a:r>
          </a:p>
          <a:p>
            <a:r>
              <a:rPr lang="en-US" sz="2000" dirty="0" smtClean="0"/>
              <a:t>Turns HiveQL into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Jobs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Configuration - hive-site.xml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hive.hwi.listen.port</a:t>
            </a:r>
            <a:r>
              <a:rPr lang="en-US" dirty="0" smtClean="0"/>
              <a:t> -- 0.0.0.0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hive.hwi.listen.host</a:t>
            </a:r>
            <a:r>
              <a:rPr lang="en-US" dirty="0" smtClean="0"/>
              <a:t> -- 9999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hive.hwi.war.file</a:t>
            </a:r>
            <a:r>
              <a:rPr lang="en-US" dirty="0" smtClean="0"/>
              <a:t> -- /lib/hive_hwi.war </a:t>
            </a:r>
          </a:p>
          <a:p>
            <a:r>
              <a:rPr lang="en-US" dirty="0" smtClean="0"/>
              <a:t>•bin/hive --service </a:t>
            </a:r>
            <a:r>
              <a:rPr lang="en-US" dirty="0" err="1" smtClean="0"/>
              <a:t>hwi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•Features </a:t>
            </a:r>
          </a:p>
          <a:p>
            <a:r>
              <a:rPr lang="en-US" dirty="0" smtClean="0"/>
              <a:t>•Schema Browsing </a:t>
            </a:r>
          </a:p>
          <a:p>
            <a:r>
              <a:rPr lang="en-US" dirty="0" smtClean="0"/>
              <a:t>•Detached query execution </a:t>
            </a:r>
          </a:p>
          <a:p>
            <a:r>
              <a:rPr lang="en-US" dirty="0" smtClean="0"/>
              <a:t>•No local installation </a:t>
            </a:r>
          </a:p>
          <a:p>
            <a:r>
              <a:rPr lang="en-US" dirty="0" smtClean="0"/>
              <a:t>•Results are stored locally in hive server machine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Defined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package </a:t>
            </a:r>
            <a:r>
              <a:rPr lang="en-US" i="1" dirty="0" err="1" smtClean="0"/>
              <a:t>com.example.hive.udf</a:t>
            </a:r>
            <a:r>
              <a:rPr lang="en-US" i="1" dirty="0" smtClean="0"/>
              <a:t>; </a:t>
            </a:r>
          </a:p>
          <a:p>
            <a:r>
              <a:rPr lang="en-US" i="1" dirty="0" smtClean="0"/>
              <a:t>import </a:t>
            </a:r>
            <a:r>
              <a:rPr lang="en-US" b="1" i="1" dirty="0" err="1" smtClean="0"/>
              <a:t>org.apache.hadoop.hive.ql.exec.UDF</a:t>
            </a:r>
            <a:r>
              <a:rPr lang="en-US" b="1" i="1" dirty="0" smtClean="0"/>
              <a:t>; </a:t>
            </a:r>
          </a:p>
          <a:p>
            <a:r>
              <a:rPr lang="en-US" i="1" dirty="0" smtClean="0"/>
              <a:t>import </a:t>
            </a:r>
            <a:r>
              <a:rPr lang="en-US" i="1" dirty="0" err="1" smtClean="0"/>
              <a:t>org.apache.hadoop.io.Text</a:t>
            </a:r>
            <a:r>
              <a:rPr lang="en-US" i="1" dirty="0" smtClean="0"/>
              <a:t>; </a:t>
            </a:r>
          </a:p>
          <a:p>
            <a:r>
              <a:rPr lang="en-US" i="1" dirty="0" smtClean="0"/>
              <a:t>public final class Lower </a:t>
            </a:r>
            <a:r>
              <a:rPr lang="en-US" b="1" i="1" dirty="0" smtClean="0"/>
              <a:t>extends UDF </a:t>
            </a:r>
          </a:p>
          <a:p>
            <a:r>
              <a:rPr lang="en-US" i="1" dirty="0" smtClean="0"/>
              <a:t>{ </a:t>
            </a:r>
          </a:p>
          <a:p>
            <a:r>
              <a:rPr lang="en-US" i="1" dirty="0" smtClean="0"/>
              <a:t>public Text evaluate(final Text s){ </a:t>
            </a:r>
          </a:p>
          <a:p>
            <a:r>
              <a:rPr lang="en-US" i="1" dirty="0" smtClean="0"/>
              <a:t>if (s == null) </a:t>
            </a:r>
          </a:p>
          <a:p>
            <a:r>
              <a:rPr lang="en-US" i="1" dirty="0" smtClean="0"/>
              <a:t>{ return null; } </a:t>
            </a:r>
          </a:p>
          <a:p>
            <a:r>
              <a:rPr lang="en-US" i="1" dirty="0" smtClean="0"/>
              <a:t>return new Text(</a:t>
            </a:r>
            <a:r>
              <a:rPr lang="en-US" i="1" dirty="0" err="1" smtClean="0"/>
              <a:t>s.toString</a:t>
            </a:r>
            <a:r>
              <a:rPr lang="en-US" i="1" dirty="0" smtClean="0"/>
              <a:t>().</a:t>
            </a:r>
            <a:r>
              <a:rPr lang="en-US" i="1" dirty="0" err="1" smtClean="0"/>
              <a:t>toLowerCase</a:t>
            </a:r>
            <a:r>
              <a:rPr lang="en-US" i="1" dirty="0" smtClean="0"/>
              <a:t>()); </a:t>
            </a:r>
          </a:p>
          <a:p>
            <a:r>
              <a:rPr lang="en-US" i="1" dirty="0" smtClean="0"/>
              <a:t>} </a:t>
            </a:r>
          </a:p>
          <a:p>
            <a:r>
              <a:rPr lang="en-US" i="1" dirty="0" smtClean="0"/>
              <a:t>} </a:t>
            </a:r>
          </a:p>
          <a:p>
            <a:r>
              <a:rPr lang="en-US" b="1" dirty="0" smtClean="0"/>
              <a:t>UDF operates on a single row and produces a single row as its output.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UDAF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multiple input rows </a:t>
            </a:r>
          </a:p>
          <a:p>
            <a:r>
              <a:rPr lang="en-US" dirty="0" smtClean="0"/>
              <a:t>•It may either creates a single output row or create a multiple output rows </a:t>
            </a:r>
          </a:p>
          <a:p>
            <a:r>
              <a:rPr lang="en-US" dirty="0" smtClean="0"/>
              <a:t>•Methods to override </a:t>
            </a:r>
          </a:p>
          <a:p>
            <a:r>
              <a:rPr lang="en-US" dirty="0" smtClean="0"/>
              <a:t>•init, iterate, </a:t>
            </a:r>
            <a:r>
              <a:rPr lang="en-US" dirty="0" err="1" smtClean="0"/>
              <a:t>terminatePartial</a:t>
            </a:r>
            <a:r>
              <a:rPr lang="en-US" dirty="0" smtClean="0"/>
              <a:t>, merge, terminate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Formats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Default </a:t>
            </a:r>
          </a:p>
          <a:p>
            <a:r>
              <a:rPr lang="en-US" dirty="0" smtClean="0"/>
              <a:t>•delimited - Control-A character with a row per line </a:t>
            </a:r>
          </a:p>
          <a:p>
            <a:r>
              <a:rPr lang="en-US" dirty="0" smtClean="0"/>
              <a:t>•Two dimensions – row format &amp; file formats </a:t>
            </a:r>
          </a:p>
          <a:p>
            <a:r>
              <a:rPr lang="en-US" dirty="0" smtClean="0"/>
              <a:t>•Use ROW FORMAT or STORED AS for the above two </a:t>
            </a:r>
          </a:p>
          <a:p>
            <a:r>
              <a:rPr lang="en-US" dirty="0" smtClean="0"/>
              <a:t>•ROW format uses </a:t>
            </a:r>
            <a:r>
              <a:rPr lang="en-US" dirty="0" err="1" smtClean="0"/>
              <a:t>Serde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Serde</a:t>
            </a:r>
            <a:r>
              <a:rPr lang="en-US" dirty="0" smtClean="0"/>
              <a:t> – </a:t>
            </a:r>
            <a:r>
              <a:rPr lang="en-US" dirty="0" err="1" smtClean="0"/>
              <a:t>serializers</a:t>
            </a:r>
            <a:r>
              <a:rPr lang="en-US" dirty="0" smtClean="0"/>
              <a:t> and </a:t>
            </a:r>
            <a:r>
              <a:rPr lang="en-US" dirty="0" err="1" smtClean="0"/>
              <a:t>deserializers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•Binary </a:t>
            </a:r>
            <a:r>
              <a:rPr lang="en-US" dirty="0" err="1" smtClean="0"/>
              <a:t>FileFormats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SequenceFile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•RCFILE </a:t>
            </a:r>
          </a:p>
          <a:p>
            <a:r>
              <a:rPr lang="en-US" dirty="0" smtClean="0"/>
              <a:t>•Default in industry </a:t>
            </a:r>
          </a:p>
          <a:p>
            <a:r>
              <a:rPr lang="en-US" dirty="0" smtClean="0"/>
              <a:t>•</a:t>
            </a:r>
            <a:r>
              <a:rPr lang="en-US" b="1" i="1" dirty="0" smtClean="0"/>
              <a:t>CREATE TABLE ... ROW FORMAT SERDE 'org.apache.hadoop.hive.serde2.columnar.ColumnarSerDe‘ STORED AS RCFILE;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file 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patient_new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 INT, </a:t>
            </a:r>
            <a:r>
              <a:rPr lang="en-US" dirty="0" err="1" smtClean="0"/>
              <a:t>pname</a:t>
            </a:r>
            <a:r>
              <a:rPr lang="en-US" dirty="0" smtClean="0"/>
              <a:t> STRING, drug </a:t>
            </a:r>
            <a:r>
              <a:rPr lang="en-US" dirty="0" err="1" smtClean="0"/>
              <a:t>STRING,gender</a:t>
            </a:r>
            <a:r>
              <a:rPr lang="en-US" dirty="0" smtClean="0"/>
              <a:t> </a:t>
            </a:r>
            <a:r>
              <a:rPr lang="en-US" dirty="0" err="1" smtClean="0"/>
              <a:t>STRING,tot_amt</a:t>
            </a:r>
            <a:r>
              <a:rPr lang="en-US" dirty="0" smtClean="0"/>
              <a:t> INT) row format delimited fields terminated by ','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•load data local </a:t>
            </a:r>
            <a:r>
              <a:rPr lang="en-US" dirty="0" err="1" smtClean="0"/>
              <a:t>inpath</a:t>
            </a:r>
            <a:r>
              <a:rPr lang="en-US" dirty="0" smtClean="0"/>
              <a:t> '/home/</a:t>
            </a:r>
            <a:r>
              <a:rPr lang="en-US" dirty="0" err="1" smtClean="0"/>
              <a:t>saravanan</a:t>
            </a:r>
            <a:r>
              <a:rPr lang="en-US" dirty="0" smtClean="0"/>
              <a:t>/Desktop/data_30l.txt' into table </a:t>
            </a:r>
            <a:r>
              <a:rPr lang="en-US" dirty="0" err="1" smtClean="0"/>
              <a:t>patient_new</a:t>
            </a:r>
            <a:r>
              <a:rPr lang="en-US" dirty="0" smtClean="0"/>
              <a:t>; </a:t>
            </a:r>
          </a:p>
          <a:p>
            <a:r>
              <a:rPr lang="en-US" dirty="0" smtClean="0"/>
              <a:t>•create table </a:t>
            </a:r>
            <a:r>
              <a:rPr lang="en-US" dirty="0" err="1" smtClean="0"/>
              <a:t>patient_rc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 INT, </a:t>
            </a:r>
            <a:r>
              <a:rPr lang="en-US" dirty="0" err="1" smtClean="0"/>
              <a:t>pname</a:t>
            </a:r>
            <a:r>
              <a:rPr lang="en-US" dirty="0" smtClean="0"/>
              <a:t> STRING, drug </a:t>
            </a:r>
            <a:r>
              <a:rPr lang="en-US" dirty="0" err="1" smtClean="0"/>
              <a:t>STRING,gender</a:t>
            </a:r>
            <a:r>
              <a:rPr lang="en-US" dirty="0" smtClean="0"/>
              <a:t> </a:t>
            </a:r>
            <a:r>
              <a:rPr lang="en-US" dirty="0" err="1" smtClean="0"/>
              <a:t>STRING,tot_amt</a:t>
            </a:r>
            <a:r>
              <a:rPr lang="en-US" dirty="0" smtClean="0"/>
              <a:t> INT) ROW FORMAT SERDE'org.apache.hadoop.hive.serde2.columnar.ColumnarSerDe' STORED AS RCFILE; </a:t>
            </a:r>
          </a:p>
          <a:p>
            <a:r>
              <a:rPr lang="en-US" dirty="0" smtClean="0"/>
              <a:t>•insert overwrite table </a:t>
            </a:r>
            <a:r>
              <a:rPr lang="en-US" dirty="0" err="1" smtClean="0"/>
              <a:t>patient_rc</a:t>
            </a:r>
            <a:r>
              <a:rPr lang="en-US" dirty="0" smtClean="0"/>
              <a:t> select * from </a:t>
            </a:r>
            <a:r>
              <a:rPr lang="en-US" dirty="0" err="1" smtClean="0"/>
              <a:t>patient_new</a:t>
            </a:r>
            <a:r>
              <a:rPr lang="en-US" dirty="0" smtClean="0"/>
              <a:t>; </a:t>
            </a:r>
          </a:p>
          <a:p>
            <a:r>
              <a:rPr lang="en-US" dirty="0" smtClean="0"/>
              <a:t>•select </a:t>
            </a:r>
            <a:r>
              <a:rPr lang="en-US" dirty="0" err="1" smtClean="0"/>
              <a:t>pid</a:t>
            </a:r>
            <a:r>
              <a:rPr lang="en-US" dirty="0" smtClean="0"/>
              <a:t> from </a:t>
            </a:r>
            <a:r>
              <a:rPr lang="en-US" dirty="0" err="1" smtClean="0"/>
              <a:t>patient_new</a:t>
            </a:r>
            <a:r>
              <a:rPr lang="en-US" dirty="0" smtClean="0"/>
              <a:t> where </a:t>
            </a:r>
            <a:r>
              <a:rPr lang="en-US" dirty="0" err="1" smtClean="0"/>
              <a:t>tot_amt</a:t>
            </a:r>
            <a:r>
              <a:rPr lang="en-US" dirty="0" smtClean="0"/>
              <a:t> =110; </a:t>
            </a:r>
          </a:p>
          <a:p>
            <a:r>
              <a:rPr lang="en-US" dirty="0" smtClean="0"/>
              <a:t>•select </a:t>
            </a:r>
            <a:r>
              <a:rPr lang="en-US" dirty="0" err="1" smtClean="0"/>
              <a:t>pid</a:t>
            </a:r>
            <a:r>
              <a:rPr lang="en-US" dirty="0" smtClean="0"/>
              <a:t> from </a:t>
            </a:r>
            <a:r>
              <a:rPr lang="en-US" dirty="0" err="1" smtClean="0"/>
              <a:t>patient_rc</a:t>
            </a:r>
            <a:r>
              <a:rPr lang="en-US" dirty="0" smtClean="0"/>
              <a:t> where </a:t>
            </a:r>
            <a:r>
              <a:rPr lang="en-US" dirty="0" err="1" smtClean="0"/>
              <a:t>tot_amt</a:t>
            </a:r>
            <a:r>
              <a:rPr lang="en-US" dirty="0" smtClean="0"/>
              <a:t> =110; </a:t>
            </a:r>
          </a:p>
          <a:p>
            <a:r>
              <a:rPr lang="en-US" dirty="0" smtClean="0"/>
              <a:t>•Look at the time </a:t>
            </a:r>
            <a:r>
              <a:rPr lang="en-US" dirty="0" err="1" smtClean="0"/>
              <a:t>differrence</a:t>
            </a:r>
            <a:r>
              <a:rPr lang="en-US" dirty="0" smtClean="0"/>
              <a:t> </a:t>
            </a:r>
            <a:r>
              <a:rPr lang="en-US" dirty="0" err="1" smtClean="0"/>
              <a:t>betweeen</a:t>
            </a:r>
            <a:r>
              <a:rPr lang="en-US" dirty="0" smtClean="0"/>
              <a:t> two.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– </a:t>
            </a:r>
            <a:r>
              <a:rPr lang="en-US" dirty="0" err="1" smtClean="0"/>
              <a:t>Hbase</a:t>
            </a:r>
            <a:r>
              <a:rPr lang="en-US" smtClean="0"/>
              <a:t> integration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Hbase</a:t>
            </a:r>
            <a:r>
              <a:rPr lang="en-US" dirty="0" smtClean="0"/>
              <a:t> table “</a:t>
            </a:r>
            <a:r>
              <a:rPr lang="en-US" dirty="0" err="1" smtClean="0"/>
              <a:t>testtable</a:t>
            </a:r>
            <a:r>
              <a:rPr lang="en-US" dirty="0" smtClean="0"/>
              <a:t>” with column family “data” and column Qualifies “name” </a:t>
            </a:r>
          </a:p>
          <a:p>
            <a:r>
              <a:rPr lang="en-US" dirty="0" smtClean="0"/>
              <a:t>•Replace the </a:t>
            </a:r>
            <a:r>
              <a:rPr lang="en-US" dirty="0" err="1" smtClean="0"/>
              <a:t>hbase</a:t>
            </a:r>
            <a:r>
              <a:rPr lang="en-US" dirty="0" smtClean="0"/>
              <a:t>-*.jar , zookeeper-*.</a:t>
            </a:r>
            <a:r>
              <a:rPr lang="en-US" dirty="0" err="1" smtClean="0"/>
              <a:t>jar,guava</a:t>
            </a:r>
            <a:r>
              <a:rPr lang="en-US" dirty="0" smtClean="0"/>
              <a:t>-*.jar in hive-*/lib from </a:t>
            </a:r>
            <a:r>
              <a:rPr lang="en-US" dirty="0" err="1" smtClean="0"/>
              <a:t>hbase</a:t>
            </a:r>
            <a:r>
              <a:rPr lang="en-US" dirty="0" smtClean="0"/>
              <a:t>-*/lib </a:t>
            </a:r>
          </a:p>
          <a:p>
            <a:r>
              <a:rPr lang="en-US" dirty="0" smtClean="0"/>
              <a:t>•Copy the all the jars from </a:t>
            </a:r>
            <a:r>
              <a:rPr lang="en-US" dirty="0" err="1" smtClean="0"/>
              <a:t>hbase</a:t>
            </a:r>
            <a:r>
              <a:rPr lang="en-US" dirty="0" smtClean="0"/>
              <a:t>-*/lib folder to HADOOP_HOME/lib folder </a:t>
            </a:r>
          </a:p>
          <a:p>
            <a:r>
              <a:rPr lang="en-US" dirty="0" smtClean="0"/>
              <a:t>•bin/hive </a:t>
            </a:r>
          </a:p>
          <a:p>
            <a:r>
              <a:rPr lang="en-US" dirty="0" smtClean="0"/>
              <a:t>•</a:t>
            </a:r>
            <a:r>
              <a:rPr lang="en-US" i="1" dirty="0" smtClean="0"/>
              <a:t>set </a:t>
            </a:r>
            <a:r>
              <a:rPr lang="en-US" i="1" dirty="0" err="1" smtClean="0"/>
              <a:t>hbase.zookeeper.quorum</a:t>
            </a:r>
            <a:r>
              <a:rPr lang="en-US" i="1" dirty="0" smtClean="0"/>
              <a:t>=</a:t>
            </a:r>
            <a:r>
              <a:rPr lang="en-US" i="1" dirty="0" err="1" smtClean="0"/>
              <a:t>localhost</a:t>
            </a:r>
            <a:r>
              <a:rPr lang="en-US" i="1" dirty="0" smtClean="0"/>
              <a:t>; </a:t>
            </a:r>
          </a:p>
          <a:p>
            <a:r>
              <a:rPr lang="en-US" dirty="0" smtClean="0"/>
              <a:t>•</a:t>
            </a:r>
            <a:r>
              <a:rPr lang="en-US" i="1" dirty="0" smtClean="0"/>
              <a:t>create external TABLE </a:t>
            </a:r>
            <a:r>
              <a:rPr lang="en-US" i="1" dirty="0" err="1" smtClean="0"/>
              <a:t>hbase_table</a:t>
            </a:r>
            <a:r>
              <a:rPr lang="en-US" i="1" dirty="0" smtClean="0"/>
              <a:t>(key </a:t>
            </a:r>
            <a:r>
              <a:rPr lang="en-US" i="1" dirty="0" err="1" smtClean="0"/>
              <a:t>int</a:t>
            </a:r>
            <a:r>
              <a:rPr lang="en-US" i="1" dirty="0" smtClean="0"/>
              <a:t>, value string) STORED BY '</a:t>
            </a:r>
            <a:r>
              <a:rPr lang="en-US" i="1" dirty="0" err="1" smtClean="0"/>
              <a:t>org.apache.hadoop.hive.hbase.HBaseStorageHandler</a:t>
            </a:r>
            <a:r>
              <a:rPr lang="en-US" i="1" dirty="0" smtClean="0"/>
              <a:t>' WITH SERDEPROPERTIES ("</a:t>
            </a:r>
            <a:r>
              <a:rPr lang="en-US" i="1" dirty="0" err="1" smtClean="0"/>
              <a:t>hbase.columns.mapping</a:t>
            </a:r>
            <a:r>
              <a:rPr lang="en-US" i="1" dirty="0" smtClean="0"/>
              <a:t>" = ":</a:t>
            </a:r>
            <a:r>
              <a:rPr lang="en-US" i="1" dirty="0" err="1" smtClean="0"/>
              <a:t>key,data:name</a:t>
            </a:r>
            <a:r>
              <a:rPr lang="en-US" i="1" dirty="0" smtClean="0"/>
              <a:t>") TBLPROPERTIES ("hbase.table.name" = “</a:t>
            </a:r>
            <a:r>
              <a:rPr lang="en-US" i="1" dirty="0" err="1" smtClean="0"/>
              <a:t>testtable</a:t>
            </a:r>
            <a:r>
              <a:rPr lang="en-US" i="1" dirty="0" smtClean="0"/>
              <a:t>"); </a:t>
            </a:r>
          </a:p>
          <a:p>
            <a:r>
              <a:rPr lang="en-US" dirty="0" smtClean="0"/>
              <a:t>•</a:t>
            </a:r>
            <a:r>
              <a:rPr lang="en-US" i="1" dirty="0" smtClean="0"/>
              <a:t>insert overwrite table </a:t>
            </a:r>
            <a:r>
              <a:rPr lang="en-US" i="1" dirty="0" err="1" smtClean="0"/>
              <a:t>hbase_table</a:t>
            </a:r>
            <a:r>
              <a:rPr lang="en-US" i="1" dirty="0" smtClean="0"/>
              <a:t> select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pname</a:t>
            </a:r>
            <a:r>
              <a:rPr lang="en-US" i="1" dirty="0" smtClean="0"/>
              <a:t> from patient; </a:t>
            </a:r>
          </a:p>
          <a:p>
            <a:r>
              <a:rPr lang="en-US" dirty="0" smtClean="0"/>
              <a:t>•</a:t>
            </a:r>
            <a:r>
              <a:rPr lang="en-US" i="1" dirty="0" smtClean="0"/>
              <a:t>select * from </a:t>
            </a:r>
            <a:r>
              <a:rPr lang="en-US" i="1" dirty="0" err="1" smtClean="0"/>
              <a:t>hbase_table</a:t>
            </a:r>
            <a:r>
              <a:rPr lang="en-US" i="1" dirty="0" smtClean="0"/>
              <a:t>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Download http://hive.apache.org </a:t>
            </a:r>
          </a:p>
          <a:p>
            <a:r>
              <a:rPr lang="en-US" sz="1800" dirty="0" smtClean="0"/>
              <a:t>tar -</a:t>
            </a:r>
            <a:r>
              <a:rPr lang="en-US" sz="1800" dirty="0" err="1" smtClean="0"/>
              <a:t>xvf</a:t>
            </a:r>
            <a:r>
              <a:rPr lang="en-US" sz="1800" dirty="0" smtClean="0"/>
              <a:t> hive-</a:t>
            </a:r>
            <a:r>
              <a:rPr lang="en-US" sz="1800" i="1" dirty="0" err="1" smtClean="0"/>
              <a:t>x.y.z</a:t>
            </a:r>
            <a:r>
              <a:rPr lang="en-US" sz="1800" i="1" dirty="0" smtClean="0"/>
              <a:t>-</a:t>
            </a:r>
            <a:r>
              <a:rPr lang="en-US" sz="1800" i="1" dirty="0" err="1" smtClean="0"/>
              <a:t>dev.tar.gz</a:t>
            </a:r>
            <a:r>
              <a:rPr lang="en-US" sz="1800" i="1" dirty="0" smtClean="0"/>
              <a:t> </a:t>
            </a:r>
          </a:p>
          <a:p>
            <a:r>
              <a:rPr lang="en-US" sz="1800" dirty="0" smtClean="0"/>
              <a:t>export HADOOP_HOME=/&lt;HADOOP DIR&gt; </a:t>
            </a:r>
          </a:p>
          <a:p>
            <a:r>
              <a:rPr lang="en-US" sz="1800" dirty="0" smtClean="0"/>
              <a:t>bin/hive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bin/hive </a:t>
            </a:r>
          </a:p>
          <a:p>
            <a:r>
              <a:rPr lang="en-US" sz="2400" dirty="0" smtClean="0"/>
              <a:t>show databases; </a:t>
            </a:r>
          </a:p>
          <a:p>
            <a:r>
              <a:rPr lang="en-US" sz="2400" dirty="0" smtClean="0"/>
              <a:t>create database training; </a:t>
            </a:r>
          </a:p>
          <a:p>
            <a:r>
              <a:rPr lang="en-US" sz="2400" dirty="0" smtClean="0"/>
              <a:t>show databases; </a:t>
            </a:r>
          </a:p>
          <a:p>
            <a:r>
              <a:rPr lang="en-US" sz="2400" dirty="0" smtClean="0"/>
              <a:t>use training; </a:t>
            </a:r>
          </a:p>
          <a:p>
            <a:r>
              <a:rPr lang="en-US" sz="2400" dirty="0" smtClean="0"/>
              <a:t>show tables;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Hive Shell -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bin/hive </a:t>
            </a:r>
          </a:p>
          <a:p>
            <a:r>
              <a:rPr lang="en-US" dirty="0" smtClean="0"/>
              <a:t>•show tables; </a:t>
            </a:r>
          </a:p>
          <a:p>
            <a:r>
              <a:rPr lang="en-US" dirty="0" smtClean="0"/>
              <a:t>•create table patient(</a:t>
            </a:r>
            <a:r>
              <a:rPr lang="en-US" dirty="0" err="1" smtClean="0"/>
              <a:t>pid</a:t>
            </a:r>
            <a:r>
              <a:rPr lang="en-US" dirty="0" smtClean="0"/>
              <a:t> INT, </a:t>
            </a:r>
            <a:r>
              <a:rPr lang="en-US" dirty="0" err="1" smtClean="0"/>
              <a:t>pname</a:t>
            </a:r>
            <a:r>
              <a:rPr lang="en-US" dirty="0" smtClean="0"/>
              <a:t> STRING, drug </a:t>
            </a:r>
            <a:r>
              <a:rPr lang="en-US" dirty="0" err="1" smtClean="0"/>
              <a:t>STRING,gender</a:t>
            </a:r>
            <a:r>
              <a:rPr lang="en-US" dirty="0" smtClean="0"/>
              <a:t> STRING, </a:t>
            </a:r>
            <a:r>
              <a:rPr lang="en-US" dirty="0" err="1" smtClean="0"/>
              <a:t>tot_amt</a:t>
            </a:r>
            <a:r>
              <a:rPr lang="en-US" dirty="0" smtClean="0"/>
              <a:t> INT) row format delimited fields terminated by ','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•load data </a:t>
            </a:r>
            <a:r>
              <a:rPr lang="en-US" dirty="0" err="1" smtClean="0"/>
              <a:t>inpath</a:t>
            </a:r>
            <a:r>
              <a:rPr lang="en-US" dirty="0" smtClean="0"/>
              <a:t> ‘/</a:t>
            </a:r>
            <a:r>
              <a:rPr lang="en-US" dirty="0" smtClean="0"/>
              <a:t>home/</a:t>
            </a:r>
            <a:r>
              <a:rPr lang="en-US" dirty="0" err="1" smtClean="0"/>
              <a:t>sasken</a:t>
            </a:r>
            <a:r>
              <a:rPr lang="en-US" dirty="0" smtClean="0"/>
              <a:t>/pfile.txt</a:t>
            </a:r>
            <a:r>
              <a:rPr lang="en-US" dirty="0" smtClean="0"/>
              <a:t>‘ into table patient; </a:t>
            </a:r>
          </a:p>
          <a:p>
            <a:r>
              <a:rPr lang="en-US" dirty="0" smtClean="0"/>
              <a:t>•select count(*) from patient; </a:t>
            </a:r>
          </a:p>
          <a:p>
            <a:r>
              <a:rPr lang="en-US" dirty="0" smtClean="0"/>
              <a:t>•select sum(</a:t>
            </a:r>
            <a:r>
              <a:rPr lang="en-US" dirty="0" err="1" smtClean="0"/>
              <a:t>tot_amt</a:t>
            </a:r>
            <a:r>
              <a:rPr lang="en-US" dirty="0" smtClean="0"/>
              <a:t>) from patient where drug = ‘</a:t>
            </a:r>
            <a:r>
              <a:rPr lang="en-US" dirty="0" err="1" smtClean="0"/>
              <a:t>paracetamol</a:t>
            </a:r>
            <a:r>
              <a:rPr lang="en-US" dirty="0" smtClean="0"/>
              <a:t>’; </a:t>
            </a:r>
          </a:p>
          <a:p>
            <a:r>
              <a:rPr lang="en-US" dirty="0" smtClean="0"/>
              <a:t>•select max(</a:t>
            </a:r>
            <a:r>
              <a:rPr lang="en-US" dirty="0" err="1" smtClean="0"/>
              <a:t>tot_amt</a:t>
            </a:r>
            <a:r>
              <a:rPr lang="en-US" dirty="0" smtClean="0"/>
              <a:t>) from patient group by drug; </a:t>
            </a:r>
          </a:p>
          <a:p>
            <a:r>
              <a:rPr lang="en-US" dirty="0" smtClean="0"/>
              <a:t>•show tables;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desc</a:t>
            </a:r>
            <a:r>
              <a:rPr lang="en-US" dirty="0" smtClean="0"/>
              <a:t> patient; 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desc</a:t>
            </a:r>
            <a:r>
              <a:rPr lang="en-US" dirty="0" smtClean="0"/>
              <a:t> extended patient; </a:t>
            </a:r>
          </a:p>
          <a:p>
            <a:r>
              <a:rPr lang="en-US" dirty="0" smtClean="0"/>
              <a:t>•show functions; </a:t>
            </a:r>
          </a:p>
          <a:p>
            <a:r>
              <a:rPr lang="en-US" dirty="0" smtClean="0"/>
              <a:t>•insert overwrite local directory ‘/</a:t>
            </a:r>
            <a:r>
              <a:rPr lang="en-US" dirty="0" smtClean="0"/>
              <a:t>home/</a:t>
            </a:r>
            <a:r>
              <a:rPr lang="en-US" dirty="0" err="1" smtClean="0"/>
              <a:t>sasken</a:t>
            </a:r>
            <a:r>
              <a:rPr lang="en-US" dirty="0" smtClean="0"/>
              <a:t>/results</a:t>
            </a:r>
            <a:r>
              <a:rPr lang="en-US" dirty="0" smtClean="0"/>
              <a:t>’ select * from patient; </a:t>
            </a:r>
          </a:p>
          <a:p>
            <a:r>
              <a:rPr lang="en-US" dirty="0" smtClean="0"/>
              <a:t>•select * from patient where drug in (‘</a:t>
            </a:r>
            <a:r>
              <a:rPr lang="en-US" dirty="0" err="1" smtClean="0"/>
              <a:t>avil’,’metacin</a:t>
            </a:r>
            <a:r>
              <a:rPr lang="en-US" dirty="0" smtClean="0"/>
              <a:t>’); </a:t>
            </a:r>
          </a:p>
          <a:p>
            <a:r>
              <a:rPr lang="en-US" dirty="0" smtClean="0"/>
              <a:t>01,sasken,paracetamol,male,12 </a:t>
            </a:r>
            <a:endParaRPr lang="en-US" dirty="0" smtClean="0"/>
          </a:p>
          <a:p>
            <a:r>
              <a:rPr lang="en-US" dirty="0" smtClean="0"/>
              <a:t>02,saravanan,avil,male,44 </a:t>
            </a:r>
          </a:p>
          <a:p>
            <a:r>
              <a:rPr lang="en-US" dirty="0" smtClean="0"/>
              <a:t>03,rajesh,metacin,male,26 </a:t>
            </a:r>
          </a:p>
          <a:p>
            <a:r>
              <a:rPr lang="en-US" dirty="0" smtClean="0"/>
              <a:t>04,usha,paracetamol,female,20 </a:t>
            </a:r>
          </a:p>
          <a:p>
            <a:r>
              <a:rPr lang="en-US" dirty="0" smtClean="0"/>
              <a:t>05,alex,paracetamol,male,48 </a:t>
            </a:r>
          </a:p>
          <a:p>
            <a:r>
              <a:rPr lang="en-US" dirty="0" smtClean="0"/>
              <a:t>06,nasir,metacin,male,37 </a:t>
            </a:r>
          </a:p>
          <a:p>
            <a:r>
              <a:rPr lang="en-US" dirty="0" smtClean="0"/>
              <a:t>07,singh,paracetamol,male,15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Some more..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table drug(</a:t>
            </a:r>
            <a:r>
              <a:rPr lang="en-US" dirty="0" err="1" smtClean="0"/>
              <a:t>drugname</a:t>
            </a:r>
            <a:r>
              <a:rPr lang="en-US" dirty="0" smtClean="0"/>
              <a:t> STRING) row format delimited fields terminated by ‘,’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load data local </a:t>
            </a:r>
            <a:r>
              <a:rPr lang="en-US" dirty="0" err="1" smtClean="0"/>
              <a:t>inpath</a:t>
            </a:r>
            <a:r>
              <a:rPr lang="en-US" dirty="0" smtClean="0"/>
              <a:t> ‘/</a:t>
            </a:r>
            <a:r>
              <a:rPr lang="en-US" dirty="0" smtClean="0"/>
              <a:t>home/</a:t>
            </a:r>
            <a:r>
              <a:rPr lang="en-US" dirty="0" err="1" smtClean="0"/>
              <a:t>sasken</a:t>
            </a:r>
            <a:r>
              <a:rPr lang="en-US" dirty="0" smtClean="0"/>
              <a:t>/drug_file.txt</a:t>
            </a:r>
            <a:r>
              <a:rPr lang="en-US" dirty="0" smtClean="0"/>
              <a:t>‘ into table drug; </a:t>
            </a:r>
          </a:p>
          <a:p>
            <a:r>
              <a:rPr lang="en-US" dirty="0" smtClean="0"/>
              <a:t>select * from patient join drug on </a:t>
            </a:r>
            <a:r>
              <a:rPr lang="en-US" dirty="0" err="1" smtClean="0"/>
              <a:t>patient.drug</a:t>
            </a:r>
            <a:r>
              <a:rPr lang="en-US" dirty="0" smtClean="0"/>
              <a:t>=</a:t>
            </a:r>
            <a:r>
              <a:rPr lang="en-US" dirty="0" err="1" smtClean="0"/>
              <a:t>drug.drug</a:t>
            </a:r>
            <a:r>
              <a:rPr lang="en-US" dirty="0" smtClean="0"/>
              <a:t>; </a:t>
            </a:r>
          </a:p>
          <a:p>
            <a:r>
              <a:rPr lang="en-US" dirty="0" smtClean="0"/>
              <a:t>select patient.* from patient left outer join drug on </a:t>
            </a:r>
            <a:r>
              <a:rPr lang="en-US" dirty="0" err="1" smtClean="0"/>
              <a:t>patient.drug</a:t>
            </a:r>
            <a:r>
              <a:rPr lang="en-US" dirty="0" smtClean="0"/>
              <a:t> = </a:t>
            </a:r>
            <a:r>
              <a:rPr lang="en-US" dirty="0" err="1" smtClean="0"/>
              <a:t>drug.drug</a:t>
            </a:r>
            <a:r>
              <a:rPr lang="en-US" dirty="0" smtClean="0"/>
              <a:t> where </a:t>
            </a:r>
            <a:r>
              <a:rPr lang="en-US" dirty="0" err="1" smtClean="0"/>
              <a:t>drug.drug</a:t>
            </a:r>
            <a:r>
              <a:rPr lang="en-US" dirty="0" smtClean="0"/>
              <a:t> is NULL; </a:t>
            </a:r>
          </a:p>
          <a:p>
            <a:r>
              <a:rPr lang="en-US" dirty="0" smtClean="0"/>
              <a:t> create table drug_ new(drug STRING) row format delimited fields terminated by ‘,’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insert overwrite table </a:t>
            </a:r>
            <a:r>
              <a:rPr lang="en-US" dirty="0" err="1" smtClean="0"/>
              <a:t>drug_new</a:t>
            </a:r>
            <a:r>
              <a:rPr lang="en-US" dirty="0" smtClean="0"/>
              <a:t> select * from drug; 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drug_new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insert into table </a:t>
            </a:r>
            <a:r>
              <a:rPr lang="en-US" dirty="0" err="1" smtClean="0"/>
              <a:t>drug_new</a:t>
            </a:r>
            <a:r>
              <a:rPr lang="en-US" dirty="0" smtClean="0"/>
              <a:t> select * from drug; 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drug_new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paracetamol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avil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Metacin 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External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EXTERNAL table </a:t>
            </a:r>
            <a:r>
              <a:rPr lang="en-US" sz="2000" dirty="0" err="1" smtClean="0"/>
              <a:t>patient_external</a:t>
            </a:r>
            <a:r>
              <a:rPr lang="en-US" sz="2000" dirty="0" smtClean="0"/>
              <a:t>(</a:t>
            </a:r>
            <a:r>
              <a:rPr lang="en-US" sz="2000" dirty="0" err="1" smtClean="0"/>
              <a:t>pid</a:t>
            </a:r>
            <a:r>
              <a:rPr lang="en-US" sz="2000" dirty="0" smtClean="0"/>
              <a:t> INT, </a:t>
            </a:r>
            <a:r>
              <a:rPr lang="en-US" sz="2000" dirty="0" err="1" smtClean="0"/>
              <a:t>pname</a:t>
            </a:r>
            <a:r>
              <a:rPr lang="en-US" sz="2000" dirty="0" smtClean="0"/>
              <a:t> STRING, drug </a:t>
            </a:r>
            <a:r>
              <a:rPr lang="en-US" sz="2000" dirty="0" err="1" smtClean="0"/>
              <a:t>STRING,gender</a:t>
            </a:r>
            <a:r>
              <a:rPr lang="en-US" sz="2000" dirty="0" smtClean="0"/>
              <a:t> </a:t>
            </a:r>
            <a:r>
              <a:rPr lang="en-US" sz="2000" dirty="0" err="1" smtClean="0"/>
              <a:t>STRING,tot_amt</a:t>
            </a:r>
            <a:r>
              <a:rPr lang="en-US" sz="2000" dirty="0" smtClean="0"/>
              <a:t> INT) row format delimited fields terminated by ',' stored as 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 LOCATION '/</a:t>
            </a:r>
            <a:r>
              <a:rPr lang="en-US" sz="2000" dirty="0" err="1" smtClean="0"/>
              <a:t>patient_external</a:t>
            </a:r>
            <a:r>
              <a:rPr lang="en-US" sz="2000" dirty="0" smtClean="0"/>
              <a:t>'; </a:t>
            </a:r>
          </a:p>
          <a:p>
            <a:endParaRPr lang="en-US" sz="2000" dirty="0" smtClean="0"/>
          </a:p>
          <a:p>
            <a:r>
              <a:rPr lang="en-US" sz="2000" dirty="0" smtClean="0"/>
              <a:t>LOAD DATA INPATH '/data10.txt' INTO table </a:t>
            </a:r>
            <a:r>
              <a:rPr lang="en-US" sz="2000" dirty="0" err="1" smtClean="0"/>
              <a:t>patient_external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drop table </a:t>
            </a:r>
            <a:r>
              <a:rPr lang="en-US" sz="2000" dirty="0" err="1" smtClean="0"/>
              <a:t>patient_external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check the table in </a:t>
            </a:r>
            <a:r>
              <a:rPr lang="en-US" sz="2000" dirty="0" err="1" smtClean="0"/>
              <a:t>hdfs</a:t>
            </a:r>
            <a:r>
              <a:rPr lang="en-US" sz="2000" dirty="0" smtClean="0"/>
              <a:t> path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way of dividing table into multiple parts based upon a column value such as Date </a:t>
            </a:r>
          </a:p>
          <a:p>
            <a:r>
              <a:rPr lang="en-US" dirty="0" smtClean="0"/>
              <a:t>defined at table creation time using the PARTITIONED BY clause </a:t>
            </a:r>
          </a:p>
          <a:p>
            <a:r>
              <a:rPr lang="en-US" i="1" dirty="0" smtClean="0"/>
              <a:t>create table patient (</a:t>
            </a:r>
            <a:r>
              <a:rPr lang="en-US" i="1" dirty="0" err="1" smtClean="0"/>
              <a:t>pid</a:t>
            </a:r>
            <a:r>
              <a:rPr lang="en-US" i="1" dirty="0" smtClean="0"/>
              <a:t> INT, </a:t>
            </a:r>
            <a:r>
              <a:rPr lang="en-US" i="1" dirty="0" err="1" smtClean="0"/>
              <a:t>pname</a:t>
            </a:r>
            <a:r>
              <a:rPr lang="en-US" i="1" dirty="0" smtClean="0"/>
              <a:t> STRING, drug STRING, </a:t>
            </a:r>
            <a:r>
              <a:rPr lang="en-US" i="1" dirty="0" err="1" smtClean="0"/>
              <a:t>tot_amt</a:t>
            </a:r>
            <a:r>
              <a:rPr lang="en-US" i="1" dirty="0" smtClean="0"/>
              <a:t> INT) partitioned by (</a:t>
            </a:r>
            <a:r>
              <a:rPr lang="en-US" i="1" dirty="0" err="1" smtClean="0"/>
              <a:t>dt</a:t>
            </a:r>
            <a:r>
              <a:rPr lang="en-US" i="1" dirty="0" smtClean="0"/>
              <a:t> STRING, country STRING)row format delimited fields terminated by ‘,’ stored as </a:t>
            </a:r>
            <a:r>
              <a:rPr lang="en-US" i="1" dirty="0" err="1" smtClean="0"/>
              <a:t>textfile</a:t>
            </a:r>
            <a:r>
              <a:rPr lang="en-US" i="1" dirty="0" smtClean="0"/>
              <a:t>; </a:t>
            </a:r>
          </a:p>
          <a:p>
            <a:r>
              <a:rPr lang="en-US" i="1" dirty="0" smtClean="0"/>
              <a:t>LOAD DATA LOCAL INPATH ‘/</a:t>
            </a:r>
            <a:r>
              <a:rPr lang="en-US" i="1" dirty="0" err="1" smtClean="0"/>
              <a:t>tmp</a:t>
            </a:r>
            <a:r>
              <a:rPr lang="en-US" i="1" dirty="0" smtClean="0"/>
              <a:t>/file_ind.txt‘ INTO TABLE logs PARTITION (</a:t>
            </a:r>
            <a:r>
              <a:rPr lang="en-US" i="1" dirty="0" err="1" smtClean="0"/>
              <a:t>dt</a:t>
            </a:r>
            <a:r>
              <a:rPr lang="en-US" i="1" dirty="0" smtClean="0"/>
              <a:t>='2012-11-01', country=‘IND'); </a:t>
            </a:r>
          </a:p>
          <a:p>
            <a:r>
              <a:rPr lang="en-US" dirty="0" smtClean="0"/>
              <a:t>Above code creates a sub partition called country in date </a:t>
            </a:r>
          </a:p>
          <a:p>
            <a:r>
              <a:rPr lang="en-US" dirty="0" smtClean="0"/>
              <a:t>Please look at the directory structure in the HDFS </a:t>
            </a:r>
          </a:p>
          <a:p>
            <a:r>
              <a:rPr lang="en-US" dirty="0" smtClean="0"/>
              <a:t>Our data in the files should not contain the columns used for partitioning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dirty="0" err="1" smtClean="0"/>
              <a:t>querys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table patient_partition_1(</a:t>
            </a:r>
            <a:r>
              <a:rPr lang="en-US" dirty="0" err="1" smtClean="0"/>
              <a:t>pid</a:t>
            </a:r>
            <a:r>
              <a:rPr lang="en-US" dirty="0" smtClean="0"/>
              <a:t> INT, </a:t>
            </a:r>
            <a:r>
              <a:rPr lang="en-US" dirty="0" err="1" smtClean="0"/>
              <a:t>pname</a:t>
            </a:r>
            <a:r>
              <a:rPr lang="en-US" dirty="0" smtClean="0"/>
              <a:t> STRING, drug </a:t>
            </a:r>
            <a:r>
              <a:rPr lang="en-US" dirty="0" err="1" smtClean="0"/>
              <a:t>STRING,gender</a:t>
            </a:r>
            <a:r>
              <a:rPr lang="en-US" dirty="0" smtClean="0"/>
              <a:t> </a:t>
            </a:r>
            <a:r>
              <a:rPr lang="en-US" dirty="0" err="1" smtClean="0"/>
              <a:t>STRING,tot_amt</a:t>
            </a:r>
            <a:r>
              <a:rPr lang="en-US" dirty="0" smtClean="0"/>
              <a:t> INT)partitioned by(country STRING)row format delimited fields terminated by ','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LOAD DATA LOCAL INPATH '/home/username/Desktop/patient_file.txt' INTO TABLE patient_partition_1 PARTITION (country='IND'); </a:t>
            </a:r>
          </a:p>
          <a:p>
            <a:r>
              <a:rPr lang="en-US" b="1" dirty="0" smtClean="0"/>
              <a:t>Check the /user/hive/warehouse/patient_partition_1 directory in HDFS </a:t>
            </a:r>
          </a:p>
          <a:p>
            <a:r>
              <a:rPr lang="en-US" dirty="0" smtClean="0"/>
              <a:t>create table patient_partition_2 (</a:t>
            </a:r>
            <a:r>
              <a:rPr lang="en-US" dirty="0" err="1" smtClean="0"/>
              <a:t>pid</a:t>
            </a:r>
            <a:r>
              <a:rPr lang="en-US" dirty="0" smtClean="0"/>
              <a:t> INT, </a:t>
            </a:r>
            <a:r>
              <a:rPr lang="en-US" dirty="0" err="1" smtClean="0"/>
              <a:t>pname</a:t>
            </a:r>
            <a:r>
              <a:rPr lang="en-US" dirty="0" smtClean="0"/>
              <a:t> STRING, drug </a:t>
            </a:r>
            <a:r>
              <a:rPr lang="en-US" dirty="0" err="1" smtClean="0"/>
              <a:t>STRING,gender</a:t>
            </a:r>
            <a:r>
              <a:rPr lang="en-US" dirty="0" smtClean="0"/>
              <a:t> </a:t>
            </a:r>
            <a:r>
              <a:rPr lang="en-US" dirty="0" err="1" smtClean="0"/>
              <a:t>STRING,tot_amt</a:t>
            </a:r>
            <a:r>
              <a:rPr lang="en-US" dirty="0" smtClean="0"/>
              <a:t> INT) partitioned by (</a:t>
            </a:r>
            <a:r>
              <a:rPr lang="en-US" dirty="0" err="1" smtClean="0"/>
              <a:t>dt</a:t>
            </a:r>
            <a:r>
              <a:rPr lang="en-US" dirty="0" smtClean="0"/>
              <a:t> STRING, country STRING)row </a:t>
            </a:r>
            <a:r>
              <a:rPr lang="en-US" dirty="0" err="1" smtClean="0"/>
              <a:t>formatdelimited</a:t>
            </a:r>
            <a:r>
              <a:rPr lang="en-US" dirty="0" smtClean="0"/>
              <a:t> fields terminated by ',' stored as </a:t>
            </a:r>
            <a:r>
              <a:rPr lang="en-US" dirty="0" err="1" smtClean="0"/>
              <a:t>textfile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patient_partition_2; </a:t>
            </a:r>
          </a:p>
          <a:p>
            <a:r>
              <a:rPr lang="en-US" dirty="0" smtClean="0"/>
              <a:t>LOAD DATA LOCAL INPATH '/home/username/Desktop/patient_file.txt' INTO TABLE patient_partition_2 PARTITION (</a:t>
            </a:r>
            <a:r>
              <a:rPr lang="en-US" dirty="0" err="1" smtClean="0"/>
              <a:t>dt</a:t>
            </a:r>
            <a:r>
              <a:rPr lang="en-US" dirty="0" smtClean="0"/>
              <a:t>='2012-11-01', country='IND'); </a:t>
            </a:r>
          </a:p>
          <a:p>
            <a:r>
              <a:rPr lang="en-US" b="1" dirty="0" smtClean="0"/>
              <a:t>Check the /user/hive/warehouse/ patient_partition_2 </a:t>
            </a:r>
          </a:p>
          <a:p>
            <a:r>
              <a:rPr lang="en-US" dirty="0" smtClean="0"/>
              <a:t>Select * from patient_partition_1; </a:t>
            </a:r>
          </a:p>
          <a:p>
            <a:r>
              <a:rPr lang="en-US" dirty="0" smtClean="0"/>
              <a:t>Select * from patient_partition_2;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1579</Words>
  <Application>Microsoft Office PowerPoint</Application>
  <PresentationFormat>On-screen Show (4:3)</PresentationFormat>
  <Paragraphs>214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Introduction</vt:lpstr>
      <vt:lpstr>Installation</vt:lpstr>
      <vt:lpstr>Create database</vt:lpstr>
      <vt:lpstr>Hive Shell - Examples</vt:lpstr>
      <vt:lpstr>Some more..</vt:lpstr>
      <vt:lpstr>External Table</vt:lpstr>
      <vt:lpstr>Partitions</vt:lpstr>
      <vt:lpstr>Partition querys</vt:lpstr>
      <vt:lpstr>Buckets</vt:lpstr>
      <vt:lpstr>Partition with Bucket</vt:lpstr>
      <vt:lpstr>Data Types</vt:lpstr>
      <vt:lpstr>Slide 13</vt:lpstr>
      <vt:lpstr>Hive clients</vt:lpstr>
      <vt:lpstr>Configuration option - Metastore</vt:lpstr>
      <vt:lpstr>SQL Vs HiveQL</vt:lpstr>
      <vt:lpstr>JOINS </vt:lpstr>
      <vt:lpstr>Built in operators </vt:lpstr>
      <vt:lpstr>Built-in Functions </vt:lpstr>
      <vt:lpstr>Hive Web Interface </vt:lpstr>
      <vt:lpstr>Custom User Defined Functions </vt:lpstr>
      <vt:lpstr>UDAF </vt:lpstr>
      <vt:lpstr>Storage Formats </vt:lpstr>
      <vt:lpstr>RC file format </vt:lpstr>
      <vt:lpstr>Hive – Hbase integration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clients</dc:title>
  <dc:creator>Sasken</dc:creator>
  <cp:lastModifiedBy>Sathia Kumar</cp:lastModifiedBy>
  <cp:revision>10</cp:revision>
  <dcterms:created xsi:type="dcterms:W3CDTF">2014-06-29T21:57:14Z</dcterms:created>
  <dcterms:modified xsi:type="dcterms:W3CDTF">2014-07-19T05:07:31Z</dcterms:modified>
</cp:coreProperties>
</file>