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0046-9689-4BE1-8690-551680484C0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7104-57F2-4D8C-B59E-DD429C1FEF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60375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/>
              <a:t>Sathia</a:t>
            </a:r>
            <a:r>
              <a:rPr lang="en-US" sz="2800" dirty="0" smtClean="0"/>
              <a:t> </a:t>
            </a:r>
            <a:r>
              <a:rPr lang="en-US" sz="2800" dirty="0" err="1" smtClean="0"/>
              <a:t>kumar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Data formats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err="1"/>
              <a:t>PigStorage</a:t>
            </a:r>
            <a:r>
              <a:rPr lang="en-US" sz="2600" b="1" dirty="0"/>
              <a:t> </a:t>
            </a:r>
          </a:p>
          <a:p>
            <a:pPr lvl="1"/>
            <a:r>
              <a:rPr lang="en-US" sz="2200" dirty="0" smtClean="0"/>
              <a:t>using </a:t>
            </a:r>
            <a:r>
              <a:rPr lang="en-US" sz="2200" dirty="0"/>
              <a:t>field delimited text format </a:t>
            </a:r>
          </a:p>
          <a:p>
            <a:r>
              <a:rPr lang="en-US" sz="2600" b="1" dirty="0" err="1" smtClean="0"/>
              <a:t>BinStorage</a:t>
            </a:r>
            <a:r>
              <a:rPr lang="en-US" sz="2600" b="1" dirty="0" smtClean="0"/>
              <a:t> </a:t>
            </a:r>
            <a:endParaRPr lang="en-US" sz="2600" b="1" dirty="0"/>
          </a:p>
          <a:p>
            <a:pPr lvl="1"/>
            <a:r>
              <a:rPr lang="en-US" sz="2200" dirty="0" smtClean="0"/>
              <a:t>Loads/stores </a:t>
            </a:r>
            <a:r>
              <a:rPr lang="en-US" sz="2200" dirty="0"/>
              <a:t>relations in HDFS from or to binary files </a:t>
            </a:r>
          </a:p>
          <a:p>
            <a:r>
              <a:rPr lang="en-US" sz="2600" b="1" dirty="0" err="1" smtClean="0"/>
              <a:t>BinaryStorage</a:t>
            </a:r>
            <a:r>
              <a:rPr lang="en-US" sz="2600" b="1" dirty="0" smtClean="0"/>
              <a:t> </a:t>
            </a:r>
            <a:endParaRPr lang="en-US" sz="2600" b="1" dirty="0"/>
          </a:p>
          <a:p>
            <a:pPr lvl="1"/>
            <a:r>
              <a:rPr lang="en-US" sz="2200" dirty="0" smtClean="0"/>
              <a:t>Loads/stores </a:t>
            </a:r>
            <a:r>
              <a:rPr lang="en-US" sz="2200" dirty="0"/>
              <a:t>relations in HDFS containing only a single field </a:t>
            </a:r>
            <a:r>
              <a:rPr lang="en-US" sz="2200" dirty="0" err="1"/>
              <a:t>tuples</a:t>
            </a:r>
            <a:r>
              <a:rPr lang="en-US" sz="2200" dirty="0"/>
              <a:t> with a value of </a:t>
            </a:r>
            <a:r>
              <a:rPr lang="en-US" sz="2200" dirty="0" err="1"/>
              <a:t>bytearray</a:t>
            </a:r>
            <a:r>
              <a:rPr lang="en-US" sz="2200" dirty="0"/>
              <a:t> </a:t>
            </a:r>
          </a:p>
          <a:p>
            <a:r>
              <a:rPr lang="en-US" sz="2600" b="1" dirty="0" err="1" smtClean="0"/>
              <a:t>TextLoader</a:t>
            </a:r>
            <a:r>
              <a:rPr lang="en-US" sz="2600" b="1" dirty="0" smtClean="0"/>
              <a:t> </a:t>
            </a:r>
            <a:endParaRPr lang="en-US" sz="2600" b="1" dirty="0"/>
          </a:p>
          <a:p>
            <a:pPr lvl="1"/>
            <a:r>
              <a:rPr lang="en-US" sz="2200" dirty="0" smtClean="0"/>
              <a:t>Loads </a:t>
            </a:r>
            <a:r>
              <a:rPr lang="en-US" sz="2200" dirty="0"/>
              <a:t>relations in HDFS from a plain text format </a:t>
            </a:r>
          </a:p>
          <a:p>
            <a:pPr lvl="1"/>
            <a:r>
              <a:rPr lang="en-US" sz="2200" dirty="0" smtClean="0"/>
              <a:t>Loads </a:t>
            </a:r>
            <a:r>
              <a:rPr lang="en-US" sz="2200" dirty="0"/>
              <a:t>a whole line as single column </a:t>
            </a:r>
          </a:p>
          <a:p>
            <a:r>
              <a:rPr lang="en-US" sz="2600" b="1" dirty="0" err="1" smtClean="0"/>
              <a:t>PigDump</a:t>
            </a:r>
            <a:r>
              <a:rPr lang="en-US" sz="2600" b="1" dirty="0" smtClean="0"/>
              <a:t> </a:t>
            </a:r>
            <a:endParaRPr lang="en-US" sz="2600" b="1" dirty="0"/>
          </a:p>
          <a:p>
            <a:pPr lvl="1"/>
            <a:r>
              <a:rPr lang="en-US" sz="2200" dirty="0" smtClean="0"/>
              <a:t>Stores </a:t>
            </a:r>
            <a:r>
              <a:rPr lang="en-US" sz="2200" dirty="0"/>
              <a:t>relations in HDFS by writing the </a:t>
            </a:r>
            <a:r>
              <a:rPr lang="en-US" sz="2200" dirty="0" err="1"/>
              <a:t>toString</a:t>
            </a:r>
            <a:r>
              <a:rPr lang="en-US" sz="2200" dirty="0"/>
              <a:t>() representation of </a:t>
            </a:r>
            <a:r>
              <a:rPr lang="en-US" sz="2200" dirty="0" err="1"/>
              <a:t>tuples</a:t>
            </a:r>
            <a:r>
              <a:rPr lang="en-US" sz="2200" dirty="0"/>
              <a:t>, one per line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Store the results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 </a:t>
            </a:r>
            <a:r>
              <a:rPr lang="en-US" sz="2000" b="1" dirty="0"/>
              <a:t>= load ‘/datagen_10.txt' using </a:t>
            </a:r>
            <a:r>
              <a:rPr lang="en-US" sz="2000" b="1" dirty="0" err="1"/>
              <a:t>PigStorage</a:t>
            </a:r>
            <a:r>
              <a:rPr lang="en-US" sz="2000" b="1" dirty="0"/>
              <a:t>(',') ; </a:t>
            </a:r>
          </a:p>
          <a:p>
            <a:r>
              <a:rPr lang="en-US" sz="2000" b="1" dirty="0" smtClean="0"/>
              <a:t>F </a:t>
            </a:r>
            <a:r>
              <a:rPr lang="en-US" sz="2000" b="1" dirty="0"/>
              <a:t>= filter A by $2 == '</a:t>
            </a:r>
            <a:r>
              <a:rPr lang="en-US" sz="2000" b="1" dirty="0" err="1"/>
              <a:t>avil</a:t>
            </a:r>
            <a:r>
              <a:rPr lang="en-US" sz="2000" b="1" dirty="0"/>
              <a:t>'; </a:t>
            </a:r>
          </a:p>
          <a:p>
            <a:r>
              <a:rPr lang="en-US" sz="2000" b="1" dirty="0" smtClean="0"/>
              <a:t>Store </a:t>
            </a:r>
            <a:r>
              <a:rPr lang="en-US" sz="2000" b="1" dirty="0"/>
              <a:t>F in ‘/pig_result001’ using </a:t>
            </a:r>
            <a:r>
              <a:rPr lang="en-US" sz="2000" b="1" dirty="0" err="1"/>
              <a:t>PigStorage</a:t>
            </a:r>
            <a:r>
              <a:rPr lang="en-US" sz="2000" b="1" dirty="0"/>
              <a:t>(',') ; </a:t>
            </a:r>
          </a:p>
          <a:p>
            <a:r>
              <a:rPr lang="en-US" sz="2000" dirty="0"/>
              <a:t>Store -&gt; writes the data in HDFS directory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Viewing the Schema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= load '/user/</a:t>
            </a:r>
            <a:r>
              <a:rPr lang="en-US" sz="2400" dirty="0" err="1"/>
              <a:t>senthil</a:t>
            </a:r>
            <a:r>
              <a:rPr lang="en-US" sz="2400" dirty="0"/>
              <a:t>/</a:t>
            </a:r>
            <a:r>
              <a:rPr lang="en-US" sz="2400" dirty="0" err="1"/>
              <a:t>drugdata</a:t>
            </a:r>
            <a:r>
              <a:rPr lang="en-US" sz="2400" dirty="0"/>
              <a:t>' using </a:t>
            </a:r>
            <a:r>
              <a:rPr lang="en-US" sz="2400" dirty="0" err="1"/>
              <a:t>PigStorage</a:t>
            </a:r>
            <a:r>
              <a:rPr lang="en-US" sz="2400" dirty="0"/>
              <a:t>(',') ; </a:t>
            </a:r>
          </a:p>
          <a:p>
            <a:r>
              <a:rPr lang="en-US" sz="2400" dirty="0" smtClean="0"/>
              <a:t>F </a:t>
            </a:r>
            <a:r>
              <a:rPr lang="en-US" sz="2400" dirty="0"/>
              <a:t>= filter A by $2 == '</a:t>
            </a:r>
            <a:r>
              <a:rPr lang="en-US" sz="2400" dirty="0" err="1"/>
              <a:t>avil</a:t>
            </a:r>
            <a:r>
              <a:rPr lang="en-US" sz="2400" dirty="0"/>
              <a:t>'; </a:t>
            </a:r>
          </a:p>
          <a:p>
            <a:r>
              <a:rPr lang="en-US" sz="2400" b="1" dirty="0" smtClean="0"/>
              <a:t>Describe </a:t>
            </a:r>
            <a:r>
              <a:rPr lang="en-US" sz="2400" b="1" dirty="0"/>
              <a:t>F; </a:t>
            </a:r>
          </a:p>
          <a:p>
            <a:r>
              <a:rPr lang="en-US" sz="2400" b="1" dirty="0" smtClean="0"/>
              <a:t>Describe </a:t>
            </a:r>
            <a:r>
              <a:rPr lang="en-US" sz="2400" b="1" dirty="0"/>
              <a:t>A;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Execution Plan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= load '/user/</a:t>
            </a:r>
            <a:r>
              <a:rPr lang="en-US" sz="2000" dirty="0" err="1"/>
              <a:t>senthil</a:t>
            </a:r>
            <a:r>
              <a:rPr lang="en-US" sz="2000" dirty="0"/>
              <a:t>/</a:t>
            </a:r>
            <a:r>
              <a:rPr lang="en-US" sz="2000" dirty="0" err="1"/>
              <a:t>drugdata</a:t>
            </a:r>
            <a:r>
              <a:rPr lang="en-US" sz="2000" dirty="0"/>
              <a:t>' using </a:t>
            </a:r>
            <a:r>
              <a:rPr lang="en-US" sz="2000" dirty="0" err="1"/>
              <a:t>PigStorage</a:t>
            </a:r>
            <a:r>
              <a:rPr lang="en-US" sz="2000" dirty="0"/>
              <a:t>(',') ; </a:t>
            </a:r>
          </a:p>
          <a:p>
            <a:r>
              <a:rPr lang="en-US" sz="2000" dirty="0" smtClean="0"/>
              <a:t>F </a:t>
            </a:r>
            <a:r>
              <a:rPr lang="en-US" sz="2000" dirty="0"/>
              <a:t>= filter A by $2 == '</a:t>
            </a:r>
            <a:r>
              <a:rPr lang="en-US" sz="2000" dirty="0" err="1"/>
              <a:t>avil</a:t>
            </a:r>
            <a:r>
              <a:rPr lang="en-US" sz="2000" dirty="0"/>
              <a:t>'; </a:t>
            </a:r>
          </a:p>
          <a:p>
            <a:r>
              <a:rPr lang="en-US" sz="2000" b="1" dirty="0" smtClean="0"/>
              <a:t>Explain </a:t>
            </a:r>
            <a:r>
              <a:rPr lang="en-US" sz="2000" b="1" dirty="0"/>
              <a:t>F;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grouping and sorting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=load '/user/</a:t>
            </a:r>
            <a:r>
              <a:rPr lang="en-US" sz="2400" dirty="0" err="1"/>
              <a:t>senthil</a:t>
            </a:r>
            <a:r>
              <a:rPr lang="en-US" sz="2400" dirty="0"/>
              <a:t>/</a:t>
            </a:r>
            <a:r>
              <a:rPr lang="en-US" sz="2400" dirty="0" err="1"/>
              <a:t>drugdata</a:t>
            </a:r>
            <a:r>
              <a:rPr lang="en-US" sz="2400" dirty="0"/>
              <a:t>' using </a:t>
            </a:r>
            <a:r>
              <a:rPr lang="en-US" sz="2400" dirty="0" err="1"/>
              <a:t>PigStorage</a:t>
            </a:r>
            <a:r>
              <a:rPr lang="en-US" sz="2400" dirty="0"/>
              <a:t>(','); </a:t>
            </a:r>
          </a:p>
          <a:p>
            <a:r>
              <a:rPr lang="en-US" sz="2400" dirty="0" smtClean="0"/>
              <a:t>D </a:t>
            </a:r>
            <a:r>
              <a:rPr lang="en-US" sz="2400" dirty="0"/>
              <a:t>= GROUP A by $2; </a:t>
            </a:r>
          </a:p>
          <a:p>
            <a:r>
              <a:rPr lang="en-US" sz="2400" dirty="0" err="1" smtClean="0"/>
              <a:t>sm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foreach</a:t>
            </a:r>
            <a:r>
              <a:rPr lang="en-US" sz="2400" dirty="0"/>
              <a:t> D generate </a:t>
            </a:r>
            <a:r>
              <a:rPr lang="en-US" sz="2400" dirty="0" err="1"/>
              <a:t>group,SUM</a:t>
            </a:r>
            <a:r>
              <a:rPr lang="en-US" sz="2400" dirty="0"/>
              <a:t>(A.$4) as s; 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smorder</a:t>
            </a:r>
            <a:r>
              <a:rPr lang="en-US" sz="2400" dirty="0"/>
              <a:t> = order </a:t>
            </a:r>
            <a:r>
              <a:rPr lang="en-US" sz="2400" dirty="0" err="1"/>
              <a:t>sm</a:t>
            </a:r>
            <a:r>
              <a:rPr lang="en-US" sz="2400" dirty="0"/>
              <a:t> by s </a:t>
            </a:r>
            <a:r>
              <a:rPr lang="en-US" sz="2400" dirty="0" err="1"/>
              <a:t>desc</a:t>
            </a:r>
            <a:r>
              <a:rPr lang="en-US" sz="2400" dirty="0"/>
              <a:t>; </a:t>
            </a:r>
          </a:p>
          <a:p>
            <a:r>
              <a:rPr lang="en-US" sz="2400" dirty="0" smtClean="0"/>
              <a:t>dump </a:t>
            </a:r>
            <a:r>
              <a:rPr lang="en-US" sz="2400" dirty="0" err="1"/>
              <a:t>smorder</a:t>
            </a:r>
            <a:r>
              <a:rPr lang="en-US" sz="2400" dirty="0"/>
              <a:t>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Eliminating duplicates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Select distinct drug from patient; 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= load '/user/</a:t>
            </a:r>
            <a:r>
              <a:rPr lang="en-US" sz="2000" dirty="0" err="1"/>
              <a:t>senthil</a:t>
            </a:r>
            <a:r>
              <a:rPr lang="en-US" sz="2000" dirty="0"/>
              <a:t>/</a:t>
            </a:r>
            <a:r>
              <a:rPr lang="en-US" sz="2000" dirty="0" err="1"/>
              <a:t>drugdata</a:t>
            </a:r>
            <a:r>
              <a:rPr lang="en-US" sz="2000" dirty="0"/>
              <a:t>' using </a:t>
            </a:r>
            <a:r>
              <a:rPr lang="en-US" sz="2000" dirty="0" err="1"/>
              <a:t>PigStorage</a:t>
            </a:r>
            <a:r>
              <a:rPr lang="en-US" sz="2000" dirty="0"/>
              <a:t>(',') as (</a:t>
            </a:r>
            <a:r>
              <a:rPr lang="en-US" sz="2000" dirty="0" err="1"/>
              <a:t>pid:int</a:t>
            </a:r>
            <a:r>
              <a:rPr lang="en-US" sz="2000" dirty="0"/>
              <a:t>, </a:t>
            </a:r>
            <a:r>
              <a:rPr lang="en-US" sz="2000" dirty="0" err="1"/>
              <a:t>pname:chararray</a:t>
            </a:r>
            <a:r>
              <a:rPr lang="en-US" sz="2000" dirty="0"/>
              <a:t>, </a:t>
            </a:r>
            <a:r>
              <a:rPr lang="en-US" sz="2000" dirty="0" err="1"/>
              <a:t>drug:chararray,gender:chararray,tot_amt:int</a:t>
            </a:r>
            <a:r>
              <a:rPr lang="en-US" sz="2000" dirty="0"/>
              <a:t>); </a:t>
            </a:r>
          </a:p>
          <a:p>
            <a:r>
              <a:rPr lang="en-US" sz="2000" dirty="0" smtClean="0"/>
              <a:t>D </a:t>
            </a:r>
            <a:r>
              <a:rPr lang="en-US" sz="2000" dirty="0"/>
              <a:t>= </a:t>
            </a:r>
            <a:r>
              <a:rPr lang="en-US" sz="2000" dirty="0" err="1"/>
              <a:t>foreach</a:t>
            </a:r>
            <a:r>
              <a:rPr lang="en-US" sz="2000" dirty="0"/>
              <a:t> A generate drug; </a:t>
            </a:r>
          </a:p>
          <a:p>
            <a:r>
              <a:rPr lang="en-US" sz="2000" dirty="0" smtClean="0"/>
              <a:t>unique </a:t>
            </a:r>
            <a:r>
              <a:rPr lang="en-US" sz="2000" dirty="0"/>
              <a:t>= DISTINCT D; </a:t>
            </a:r>
          </a:p>
          <a:p>
            <a:r>
              <a:rPr lang="en-US" sz="2000" dirty="0" smtClean="0"/>
              <a:t>Dump </a:t>
            </a:r>
            <a:r>
              <a:rPr lang="en-US" sz="2000" dirty="0"/>
              <a:t>unique;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LIMIT, match and non-match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-- </a:t>
            </a:r>
            <a:r>
              <a:rPr lang="en-US" b="1" dirty="0"/>
              <a:t>LIMIT – Reduce the number of o/p records 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A </a:t>
            </a:r>
            <a:r>
              <a:rPr lang="en-US" dirty="0"/>
              <a:t>= load '/user/</a:t>
            </a:r>
            <a:r>
              <a:rPr lang="en-US" dirty="0" err="1"/>
              <a:t>senthil</a:t>
            </a:r>
            <a:r>
              <a:rPr lang="en-US" dirty="0"/>
              <a:t>/</a:t>
            </a:r>
            <a:r>
              <a:rPr lang="en-US" dirty="0" err="1"/>
              <a:t>drugdata</a:t>
            </a:r>
            <a:r>
              <a:rPr lang="en-US" dirty="0"/>
              <a:t>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pid:int</a:t>
            </a:r>
            <a:r>
              <a:rPr lang="en-US" dirty="0"/>
              <a:t>, </a:t>
            </a:r>
            <a:r>
              <a:rPr lang="en-US" dirty="0" err="1"/>
              <a:t>pname:chararray</a:t>
            </a:r>
            <a:r>
              <a:rPr lang="en-US" dirty="0"/>
              <a:t>, </a:t>
            </a:r>
            <a:r>
              <a:rPr lang="en-US" dirty="0" err="1"/>
              <a:t>drug:chararray,gender:chararray,tot_amt:int</a:t>
            </a:r>
            <a:r>
              <a:rPr lang="en-US" dirty="0"/>
              <a:t>); </a:t>
            </a:r>
          </a:p>
          <a:p>
            <a:r>
              <a:rPr lang="en-US" dirty="0" smtClean="0"/>
              <a:t>F </a:t>
            </a:r>
            <a:r>
              <a:rPr lang="en-US" dirty="0"/>
              <a:t>= limit A 2; </a:t>
            </a:r>
          </a:p>
          <a:p>
            <a:r>
              <a:rPr lang="en-US" dirty="0" smtClean="0"/>
              <a:t>dump </a:t>
            </a:r>
            <a:r>
              <a:rPr lang="en-US" dirty="0"/>
              <a:t>F; </a:t>
            </a:r>
          </a:p>
          <a:p>
            <a:endParaRPr lang="en-US" dirty="0"/>
          </a:p>
          <a:p>
            <a:r>
              <a:rPr lang="en-US" b="1" dirty="0" smtClean="0"/>
              <a:t>Similar </a:t>
            </a:r>
            <a:r>
              <a:rPr lang="en-US" b="1" dirty="0"/>
              <a:t>to Like in SQL 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A </a:t>
            </a:r>
            <a:r>
              <a:rPr lang="en-US" dirty="0"/>
              <a:t>= load '/user/</a:t>
            </a:r>
            <a:r>
              <a:rPr lang="en-US" dirty="0" err="1"/>
              <a:t>senthil</a:t>
            </a:r>
            <a:r>
              <a:rPr lang="en-US" dirty="0"/>
              <a:t>/</a:t>
            </a:r>
            <a:r>
              <a:rPr lang="en-US" dirty="0" err="1"/>
              <a:t>drugdata</a:t>
            </a:r>
            <a:r>
              <a:rPr lang="en-US" dirty="0"/>
              <a:t>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pid:int</a:t>
            </a:r>
            <a:r>
              <a:rPr lang="en-US" dirty="0"/>
              <a:t>, </a:t>
            </a:r>
            <a:r>
              <a:rPr lang="en-US" dirty="0" err="1"/>
              <a:t>pname:chararray</a:t>
            </a:r>
            <a:r>
              <a:rPr lang="en-US" dirty="0"/>
              <a:t>, </a:t>
            </a:r>
            <a:r>
              <a:rPr lang="en-US" dirty="0" err="1"/>
              <a:t>drug:chararray,gender:chararray,tot_amt:int</a:t>
            </a:r>
            <a:r>
              <a:rPr lang="en-US" dirty="0"/>
              <a:t>); </a:t>
            </a:r>
          </a:p>
          <a:p>
            <a:r>
              <a:rPr lang="en-US" dirty="0" smtClean="0"/>
              <a:t>F </a:t>
            </a:r>
            <a:r>
              <a:rPr lang="en-US" dirty="0"/>
              <a:t>= filter A by </a:t>
            </a:r>
            <a:r>
              <a:rPr lang="en-US" dirty="0" err="1"/>
              <a:t>pname</a:t>
            </a:r>
            <a:r>
              <a:rPr lang="en-US" dirty="0"/>
              <a:t> matches 'Brandon.*'; </a:t>
            </a:r>
          </a:p>
          <a:p>
            <a:r>
              <a:rPr lang="en-US" dirty="0" smtClean="0"/>
              <a:t>dump </a:t>
            </a:r>
            <a:r>
              <a:rPr lang="en-US" dirty="0"/>
              <a:t>F;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Contd..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-- </a:t>
            </a:r>
            <a:r>
              <a:rPr lang="en-US" sz="2000" b="1" dirty="0"/>
              <a:t>Not matches Brandon 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= load '/user/</a:t>
            </a:r>
            <a:r>
              <a:rPr lang="en-US" sz="2000" dirty="0" err="1"/>
              <a:t>senthil</a:t>
            </a:r>
            <a:r>
              <a:rPr lang="en-US" sz="2000" dirty="0"/>
              <a:t>/</a:t>
            </a:r>
            <a:r>
              <a:rPr lang="en-US" sz="2000" dirty="0" err="1"/>
              <a:t>drugdata</a:t>
            </a:r>
            <a:r>
              <a:rPr lang="en-US" sz="2000" dirty="0"/>
              <a:t>' using </a:t>
            </a:r>
            <a:r>
              <a:rPr lang="en-US" sz="2000" dirty="0" err="1"/>
              <a:t>PigStorage</a:t>
            </a:r>
            <a:r>
              <a:rPr lang="en-US" sz="2000" dirty="0"/>
              <a:t>(',') as (</a:t>
            </a:r>
            <a:r>
              <a:rPr lang="en-US" sz="2000" dirty="0" err="1"/>
              <a:t>pid:int</a:t>
            </a:r>
            <a:r>
              <a:rPr lang="en-US" sz="2000" dirty="0"/>
              <a:t>, </a:t>
            </a:r>
            <a:r>
              <a:rPr lang="en-US" sz="2000" dirty="0" err="1"/>
              <a:t>pname:chararray</a:t>
            </a:r>
            <a:r>
              <a:rPr lang="en-US" sz="2000" dirty="0"/>
              <a:t>, </a:t>
            </a:r>
            <a:r>
              <a:rPr lang="en-US" sz="2000" dirty="0" err="1"/>
              <a:t>drug:chararray,gender:chararray,tot_amt:int</a:t>
            </a:r>
            <a:r>
              <a:rPr lang="en-US" sz="2000" dirty="0"/>
              <a:t>); </a:t>
            </a:r>
          </a:p>
          <a:p>
            <a:r>
              <a:rPr lang="en-US" sz="2000" dirty="0" smtClean="0"/>
              <a:t>F </a:t>
            </a:r>
            <a:r>
              <a:rPr lang="en-US" sz="2000" dirty="0"/>
              <a:t>= filter A by not </a:t>
            </a:r>
            <a:r>
              <a:rPr lang="en-US" sz="2000" dirty="0" err="1"/>
              <a:t>pname</a:t>
            </a:r>
            <a:r>
              <a:rPr lang="en-US" sz="2000" dirty="0"/>
              <a:t> matches 'Brandon.*'; </a:t>
            </a:r>
          </a:p>
          <a:p>
            <a:r>
              <a:rPr lang="en-US" sz="2000" dirty="0" smtClean="0"/>
              <a:t>dump </a:t>
            </a:r>
            <a:r>
              <a:rPr lang="en-US" sz="2000" dirty="0"/>
              <a:t>F; 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 =load '/user/</a:t>
            </a:r>
            <a:r>
              <a:rPr lang="en-US" sz="2000" dirty="0" err="1"/>
              <a:t>senthil</a:t>
            </a:r>
            <a:r>
              <a:rPr lang="en-US" sz="2000" dirty="0"/>
              <a:t>/</a:t>
            </a:r>
            <a:r>
              <a:rPr lang="en-US" sz="2000" dirty="0" err="1"/>
              <a:t>drugdata</a:t>
            </a:r>
            <a:r>
              <a:rPr lang="en-US" sz="2000" dirty="0"/>
              <a:t>' using </a:t>
            </a:r>
            <a:r>
              <a:rPr lang="en-US" sz="2000" dirty="0" err="1"/>
              <a:t>PigStorage</a:t>
            </a:r>
            <a:r>
              <a:rPr lang="en-US" sz="2000" dirty="0"/>
              <a:t>(','); </a:t>
            </a:r>
          </a:p>
          <a:p>
            <a:r>
              <a:rPr lang="en-US" sz="2000" dirty="0" smtClean="0"/>
              <a:t>F </a:t>
            </a:r>
            <a:r>
              <a:rPr lang="en-US" sz="2000" dirty="0"/>
              <a:t>= GROUP A ALL; </a:t>
            </a:r>
          </a:p>
          <a:p>
            <a:r>
              <a:rPr lang="en-US" sz="2000" dirty="0" err="1" smtClean="0"/>
              <a:t>sm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foreach</a:t>
            </a:r>
            <a:r>
              <a:rPr lang="en-US" sz="2000" dirty="0"/>
              <a:t> F generate COUNT_STAR(A); </a:t>
            </a:r>
          </a:p>
          <a:p>
            <a:r>
              <a:rPr lang="en-US" sz="2000" dirty="0" smtClean="0"/>
              <a:t>dump </a:t>
            </a:r>
            <a:r>
              <a:rPr lang="en-US" sz="2000" dirty="0" err="1"/>
              <a:t>sm</a:t>
            </a:r>
            <a:r>
              <a:rPr lang="en-US" sz="2000" dirty="0"/>
              <a:t>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Macros </a:t>
            </a:r>
            <a:r>
              <a:rPr lang="en-US" sz="3600" dirty="0"/>
              <a:t>in Pig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DEFINE </a:t>
            </a:r>
            <a:r>
              <a:rPr lang="en-US" sz="2000" dirty="0" err="1"/>
              <a:t>my_macro</a:t>
            </a:r>
            <a:r>
              <a:rPr lang="en-US" sz="2000" dirty="0"/>
              <a:t>(V, </a:t>
            </a:r>
            <a:r>
              <a:rPr lang="en-US" sz="2000" dirty="0" err="1"/>
              <a:t>col,value</a:t>
            </a:r>
            <a:r>
              <a:rPr lang="en-US" sz="2000" dirty="0"/>
              <a:t>) returns B { </a:t>
            </a:r>
          </a:p>
          <a:p>
            <a:r>
              <a:rPr lang="en-US" sz="2000" dirty="0"/>
              <a:t>$B = FILTER $V BY $</a:t>
            </a:r>
            <a:r>
              <a:rPr lang="en-US" sz="2000" dirty="0" err="1"/>
              <a:t>col</a:t>
            </a:r>
            <a:r>
              <a:rPr lang="en-US" sz="2000" dirty="0"/>
              <a:t> == '$value'; </a:t>
            </a:r>
          </a:p>
          <a:p>
            <a:r>
              <a:rPr lang="en-US" sz="2000" dirty="0"/>
              <a:t>}; 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= load ‘/datagen_10.txt' using </a:t>
            </a:r>
            <a:r>
              <a:rPr lang="en-US" sz="2000" dirty="0" err="1"/>
              <a:t>PigStorage</a:t>
            </a:r>
            <a:r>
              <a:rPr lang="en-US" sz="2000" dirty="0"/>
              <a:t>(','); </a:t>
            </a:r>
          </a:p>
          <a:p>
            <a:r>
              <a:rPr lang="en-US" sz="2000" dirty="0" smtClean="0"/>
              <a:t>C </a:t>
            </a:r>
            <a:r>
              <a:rPr lang="en-US" sz="2000" dirty="0"/>
              <a:t>= </a:t>
            </a:r>
            <a:r>
              <a:rPr lang="en-US" sz="2000" dirty="0" err="1"/>
              <a:t>my_macro</a:t>
            </a:r>
            <a:r>
              <a:rPr lang="en-US" sz="2000" dirty="0"/>
              <a:t>(A,$2,'metacin'); </a:t>
            </a:r>
          </a:p>
          <a:p>
            <a:r>
              <a:rPr lang="en-US" sz="2000" dirty="0" smtClean="0"/>
              <a:t>dump </a:t>
            </a:r>
            <a:r>
              <a:rPr lang="en-US" sz="2000" dirty="0"/>
              <a:t>C;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Joining </a:t>
            </a:r>
            <a:r>
              <a:rPr lang="en-US" sz="2800" dirty="0" err="1"/>
              <a:t>DataSets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PigLatin</a:t>
            </a:r>
            <a:r>
              <a:rPr lang="en-US" sz="2000" dirty="0" smtClean="0"/>
              <a:t> </a:t>
            </a:r>
            <a:r>
              <a:rPr lang="en-US" sz="2000" dirty="0"/>
              <a:t>supports inner and outer joins of two or more relations. </a:t>
            </a:r>
          </a:p>
          <a:p>
            <a:r>
              <a:rPr lang="en-US" sz="2000" b="1" dirty="0" smtClean="0"/>
              <a:t>Inner </a:t>
            </a:r>
            <a:r>
              <a:rPr lang="en-US" sz="2000" b="1" dirty="0"/>
              <a:t>join --Join two tables by common key 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=load ‘/datagen_10.txt' using </a:t>
            </a:r>
            <a:r>
              <a:rPr lang="en-US" sz="2000" dirty="0" err="1"/>
              <a:t>PigStorage</a:t>
            </a:r>
            <a:r>
              <a:rPr lang="en-US" sz="2000" dirty="0"/>
              <a:t>(','); </a:t>
            </a:r>
          </a:p>
          <a:p>
            <a:r>
              <a:rPr lang="en-US" sz="2000" dirty="0" smtClean="0"/>
              <a:t>B </a:t>
            </a:r>
            <a:r>
              <a:rPr lang="en-US" sz="2000" dirty="0"/>
              <a:t>= load '/drug.txt' using </a:t>
            </a:r>
            <a:r>
              <a:rPr lang="en-US" sz="2000" dirty="0" err="1"/>
              <a:t>PigStorage</a:t>
            </a:r>
            <a:r>
              <a:rPr lang="en-US" sz="2000" dirty="0"/>
              <a:t>(); </a:t>
            </a:r>
          </a:p>
          <a:p>
            <a:r>
              <a:rPr lang="en-US" sz="2000" dirty="0" smtClean="0"/>
              <a:t>C </a:t>
            </a:r>
            <a:r>
              <a:rPr lang="en-US" sz="2000" dirty="0"/>
              <a:t>= join A by $2, B by $0; </a:t>
            </a:r>
          </a:p>
          <a:p>
            <a:r>
              <a:rPr lang="en-US" sz="2000" dirty="0" smtClean="0"/>
              <a:t>dump </a:t>
            </a:r>
            <a:r>
              <a:rPr lang="en-US" sz="2000" dirty="0"/>
              <a:t>C;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Abstraction over </a:t>
            </a:r>
            <a:r>
              <a:rPr lang="en-US" sz="2000" dirty="0" err="1"/>
              <a:t>Mapreduce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It </a:t>
            </a:r>
            <a:r>
              <a:rPr lang="en-US" sz="2000" dirty="0"/>
              <a:t>is a data-flow language called Pig Latin. </a:t>
            </a:r>
          </a:p>
          <a:p>
            <a:endParaRPr lang="en-US" sz="2000" dirty="0" smtClean="0"/>
          </a:p>
          <a:p>
            <a:r>
              <a:rPr lang="en-US" sz="2000" dirty="0" smtClean="0"/>
              <a:t>Pig </a:t>
            </a:r>
            <a:r>
              <a:rPr lang="en-US" sz="2000" dirty="0"/>
              <a:t>was originally created at Yahoo! To serve the similar need to hive. </a:t>
            </a:r>
          </a:p>
          <a:p>
            <a:endParaRPr lang="en-US" sz="2000" dirty="0" smtClean="0"/>
          </a:p>
          <a:p>
            <a:r>
              <a:rPr lang="en-US" sz="2000" dirty="0" smtClean="0"/>
              <a:t>Many </a:t>
            </a:r>
            <a:r>
              <a:rPr lang="en-US" sz="2000" dirty="0"/>
              <a:t>developers doesn't have the knowledge of Java/</a:t>
            </a:r>
            <a:r>
              <a:rPr lang="en-US" sz="2000" dirty="0" err="1"/>
              <a:t>Mapreduce</a:t>
            </a:r>
            <a:r>
              <a:rPr lang="en-US" sz="2000" dirty="0"/>
              <a:t> </a:t>
            </a:r>
          </a:p>
          <a:p>
            <a:endParaRPr lang="en-US" sz="2000" smtClean="0"/>
          </a:p>
          <a:p>
            <a:r>
              <a:rPr lang="en-US" sz="2000" smtClean="0"/>
              <a:t>Under </a:t>
            </a:r>
            <a:r>
              <a:rPr lang="en-US" sz="2000" dirty="0"/>
              <a:t>the covers, </a:t>
            </a:r>
            <a:r>
              <a:rPr lang="en-US" sz="2000" dirty="0" err="1"/>
              <a:t>PigLatin</a:t>
            </a:r>
            <a:r>
              <a:rPr lang="en-US" sz="2000" dirty="0"/>
              <a:t> scripts are turned as a </a:t>
            </a:r>
            <a:r>
              <a:rPr lang="en-US" sz="2000" dirty="0" err="1"/>
              <a:t>Mapreduce</a:t>
            </a:r>
            <a:r>
              <a:rPr lang="en-US" sz="2000" dirty="0"/>
              <a:t> jobs and runs on the </a:t>
            </a:r>
            <a:r>
              <a:rPr lang="en-US" sz="2000" dirty="0" err="1"/>
              <a:t>hadoop</a:t>
            </a:r>
            <a:r>
              <a:rPr lang="en-US" sz="2000" dirty="0"/>
              <a:t> cluster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Outer joins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Pig can perform left, right, full outer joins(similar to </a:t>
            </a:r>
            <a:r>
              <a:rPr lang="en-US" sz="2400" dirty="0" err="1"/>
              <a:t>sql</a:t>
            </a:r>
            <a:r>
              <a:rPr lang="en-US" sz="2400" dirty="0"/>
              <a:t>)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=load ‘/datagen_10.txt' using </a:t>
            </a:r>
            <a:r>
              <a:rPr lang="en-US" sz="2400" dirty="0" err="1"/>
              <a:t>PigStorage</a:t>
            </a:r>
            <a:r>
              <a:rPr lang="en-US" sz="2400" dirty="0"/>
              <a:t>(','); </a:t>
            </a:r>
          </a:p>
          <a:p>
            <a:r>
              <a:rPr lang="en-US" sz="2400" dirty="0" smtClean="0"/>
              <a:t>B </a:t>
            </a:r>
            <a:r>
              <a:rPr lang="en-US" sz="2400" dirty="0"/>
              <a:t>= load '/drug.txt' using </a:t>
            </a:r>
            <a:r>
              <a:rPr lang="en-US" sz="2400" dirty="0" err="1"/>
              <a:t>PigStorage</a:t>
            </a:r>
            <a:r>
              <a:rPr lang="en-US" sz="2400" dirty="0"/>
              <a:t>(); </a:t>
            </a:r>
          </a:p>
          <a:p>
            <a:r>
              <a:rPr lang="en-US" sz="2400" dirty="0" smtClean="0"/>
              <a:t>C </a:t>
            </a:r>
            <a:r>
              <a:rPr lang="en-US" sz="2400" dirty="0"/>
              <a:t>= join A by $2 [left </a:t>
            </a:r>
            <a:r>
              <a:rPr lang="en-US" sz="2400" dirty="0" err="1"/>
              <a:t>outer|right</a:t>
            </a:r>
            <a:r>
              <a:rPr lang="en-US" sz="2400" dirty="0"/>
              <a:t> </a:t>
            </a:r>
            <a:r>
              <a:rPr lang="en-US" sz="2400" dirty="0" err="1"/>
              <a:t>outer|full</a:t>
            </a:r>
            <a:r>
              <a:rPr lang="en-US" sz="2400" dirty="0"/>
              <a:t> outer], B by $0; </a:t>
            </a:r>
          </a:p>
          <a:p>
            <a:r>
              <a:rPr lang="en-US" sz="2400" dirty="0" smtClean="0"/>
              <a:t>Dump </a:t>
            </a:r>
            <a:r>
              <a:rPr lang="en-US" sz="2400" dirty="0"/>
              <a:t>C;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Special Joins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Replicated </a:t>
            </a:r>
            <a:r>
              <a:rPr lang="en-US" sz="2800" dirty="0"/>
              <a:t>Join or (</a:t>
            </a:r>
            <a:r>
              <a:rPr lang="en-US" sz="2800" dirty="0" err="1"/>
              <a:t>MapSide</a:t>
            </a:r>
            <a:r>
              <a:rPr lang="en-US" sz="2800" dirty="0"/>
              <a:t> Join) </a:t>
            </a:r>
          </a:p>
          <a:p>
            <a:r>
              <a:rPr lang="en-US" sz="2800" dirty="0" smtClean="0"/>
              <a:t>Merge </a:t>
            </a:r>
            <a:r>
              <a:rPr lang="en-US" sz="2800" dirty="0"/>
              <a:t>Join </a:t>
            </a:r>
          </a:p>
          <a:p>
            <a:r>
              <a:rPr lang="en-US" sz="2800" dirty="0" smtClean="0"/>
              <a:t>Skewed </a:t>
            </a:r>
            <a:r>
              <a:rPr lang="en-US" sz="2800" dirty="0"/>
              <a:t>Join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GROUP </a:t>
            </a:r>
            <a:r>
              <a:rPr lang="en-US" sz="2400" dirty="0" err="1"/>
              <a:t>vs</a:t>
            </a:r>
            <a:r>
              <a:rPr lang="en-US" sz="2400" dirty="0"/>
              <a:t> COGROUP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GROUP – collects records of one input based on a key </a:t>
            </a:r>
          </a:p>
          <a:p>
            <a:r>
              <a:rPr lang="en-US" sz="2400" dirty="0" smtClean="0"/>
              <a:t>COGROUP </a:t>
            </a:r>
            <a:r>
              <a:rPr lang="en-US" sz="2400" dirty="0"/>
              <a:t>– collects records of n inputs based on a key </a:t>
            </a:r>
          </a:p>
          <a:p>
            <a:r>
              <a:rPr lang="en-US" sz="2400" dirty="0" smtClean="0"/>
              <a:t>C </a:t>
            </a:r>
            <a:r>
              <a:rPr lang="en-US" sz="2400" dirty="0"/>
              <a:t>= COGROUP A by $2, B by $0; </a:t>
            </a:r>
          </a:p>
          <a:p>
            <a:r>
              <a:rPr lang="en-US" sz="2400" dirty="0" smtClean="0"/>
              <a:t>Dump </a:t>
            </a:r>
            <a:r>
              <a:rPr lang="en-US" sz="2400" dirty="0"/>
              <a:t>C;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SPLIT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Partition a relation into two or more relation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= load '/user/</a:t>
            </a:r>
            <a:r>
              <a:rPr lang="en-US" sz="2400" dirty="0" err="1"/>
              <a:t>senthil</a:t>
            </a:r>
            <a:r>
              <a:rPr lang="en-US" sz="2400" dirty="0"/>
              <a:t>/</a:t>
            </a:r>
            <a:r>
              <a:rPr lang="en-US" sz="2400" dirty="0" err="1"/>
              <a:t>drugdata</a:t>
            </a:r>
            <a:r>
              <a:rPr lang="en-US" sz="2400" dirty="0"/>
              <a:t>' using </a:t>
            </a:r>
            <a:r>
              <a:rPr lang="en-US" sz="2400" dirty="0" err="1"/>
              <a:t>PigStorage</a:t>
            </a:r>
            <a:r>
              <a:rPr lang="en-US" sz="2400" dirty="0"/>
              <a:t>(',') as (</a:t>
            </a:r>
            <a:r>
              <a:rPr lang="en-US" sz="2400" dirty="0" err="1"/>
              <a:t>pid:int</a:t>
            </a:r>
            <a:r>
              <a:rPr lang="en-US" sz="2400" dirty="0"/>
              <a:t>, </a:t>
            </a:r>
            <a:r>
              <a:rPr lang="en-US" sz="2400" dirty="0" err="1"/>
              <a:t>pname:chararray</a:t>
            </a:r>
            <a:r>
              <a:rPr lang="en-US" sz="2400" dirty="0"/>
              <a:t>, </a:t>
            </a:r>
            <a:r>
              <a:rPr lang="en-US" sz="2400" dirty="0" err="1"/>
              <a:t>drug:chararray</a:t>
            </a:r>
            <a:r>
              <a:rPr lang="en-US" sz="2400" dirty="0"/>
              <a:t>, </a:t>
            </a:r>
            <a:r>
              <a:rPr lang="en-US" sz="2400" dirty="0" err="1"/>
              <a:t>gender:chararray,tot_amt:int</a:t>
            </a:r>
            <a:r>
              <a:rPr lang="en-US" sz="2400" dirty="0"/>
              <a:t>); </a:t>
            </a:r>
          </a:p>
          <a:p>
            <a:endParaRPr lang="en-US" sz="2400" dirty="0" smtClean="0"/>
          </a:p>
          <a:p>
            <a:r>
              <a:rPr lang="en-US" sz="2400" dirty="0" smtClean="0"/>
              <a:t>SPLIT </a:t>
            </a:r>
            <a:r>
              <a:rPr lang="en-US" sz="2400" dirty="0"/>
              <a:t>A into males IF gender == 'male', females IF gender == 'male';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Pig Scripts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Pig scripts to place Pig Latin statements and Pig commands in a single file. </a:t>
            </a:r>
          </a:p>
          <a:p>
            <a:r>
              <a:rPr lang="en-US" sz="2000" dirty="0" smtClean="0"/>
              <a:t>Good </a:t>
            </a:r>
            <a:r>
              <a:rPr lang="en-US" sz="2000" dirty="0"/>
              <a:t>practice to identify the file using *.Pig </a:t>
            </a:r>
          </a:p>
          <a:p>
            <a:r>
              <a:rPr lang="en-US" sz="2000" dirty="0" smtClean="0"/>
              <a:t>Can </a:t>
            </a:r>
            <a:r>
              <a:rPr lang="en-US" sz="2000" dirty="0"/>
              <a:t>run scripts that are stored in HDFS </a:t>
            </a:r>
          </a:p>
          <a:p>
            <a:r>
              <a:rPr lang="en-US" sz="2000" dirty="0" smtClean="0"/>
              <a:t>Pig </a:t>
            </a:r>
            <a:r>
              <a:rPr lang="en-US" sz="2000" dirty="0"/>
              <a:t>hdfs://path/script.pig </a:t>
            </a:r>
          </a:p>
          <a:p>
            <a:r>
              <a:rPr lang="en-US" sz="2000" dirty="0" smtClean="0"/>
              <a:t>Single </a:t>
            </a:r>
            <a:r>
              <a:rPr lang="en-US" sz="2000" dirty="0"/>
              <a:t>as well as Comment lines can be added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Pig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not a daemon server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It is a single threaded stub to run pig in a java application </a:t>
            </a:r>
          </a:p>
          <a:p>
            <a:pPr lvl="1"/>
            <a:r>
              <a:rPr lang="en-US" sz="1800" dirty="0" err="1" smtClean="0"/>
              <a:t>org.apache.pig.Pigserver</a:t>
            </a:r>
            <a:r>
              <a:rPr lang="en-US" sz="1800" dirty="0" smtClean="0"/>
              <a:t> </a:t>
            </a:r>
            <a:r>
              <a:rPr lang="en-US" sz="1800" dirty="0"/>
              <a:t>class 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java programs to invoke pig commands </a:t>
            </a:r>
          </a:p>
          <a:p>
            <a:r>
              <a:rPr lang="en-US" sz="2000" dirty="0" smtClean="0"/>
              <a:t>Use </a:t>
            </a:r>
            <a:r>
              <a:rPr lang="en-US" sz="2000" dirty="0"/>
              <a:t>“local” or “</a:t>
            </a:r>
            <a:r>
              <a:rPr lang="en-US" sz="2000" dirty="0" err="1"/>
              <a:t>mapreduce</a:t>
            </a:r>
            <a:r>
              <a:rPr lang="en-US" sz="2000" dirty="0"/>
              <a:t>” to indicate run method </a:t>
            </a:r>
          </a:p>
          <a:p>
            <a:r>
              <a:rPr lang="en-US" sz="2000" dirty="0" err="1" smtClean="0"/>
              <a:t>PigServer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1800" dirty="0" err="1" smtClean="0"/>
              <a:t>ps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PigSrever</a:t>
            </a:r>
            <a:r>
              <a:rPr lang="en-US" sz="1800" dirty="0"/>
              <a:t>(“local”); </a:t>
            </a:r>
          </a:p>
          <a:p>
            <a:pPr lvl="1"/>
            <a:r>
              <a:rPr lang="en-US" sz="1800" dirty="0" err="1" smtClean="0"/>
              <a:t>ps.registerQuery</a:t>
            </a:r>
            <a:r>
              <a:rPr lang="en-US" sz="1800" dirty="0"/>
              <a:t>(“A = load 'file' ”); </a:t>
            </a:r>
          </a:p>
          <a:p>
            <a:pPr lvl="1"/>
            <a:r>
              <a:rPr lang="en-US" sz="1800" dirty="0" err="1" smtClean="0"/>
              <a:t>ps.registerQuery</a:t>
            </a:r>
            <a:r>
              <a:rPr lang="en-US" sz="1800" dirty="0"/>
              <a:t>(“B = group A by $0 ”); </a:t>
            </a:r>
          </a:p>
          <a:p>
            <a:pPr lvl="1"/>
            <a:r>
              <a:rPr lang="en-US" sz="1800" dirty="0" err="1" smtClean="0"/>
              <a:t>ps.store</a:t>
            </a:r>
            <a:r>
              <a:rPr lang="en-US" sz="1800" dirty="0"/>
              <a:t>(“B”, “</a:t>
            </a:r>
            <a:r>
              <a:rPr lang="en-US" sz="1800" dirty="0" err="1"/>
              <a:t>outfile</a:t>
            </a:r>
            <a:r>
              <a:rPr lang="en-US" sz="1800" dirty="0"/>
              <a:t>”);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Case-sensitivity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Case-sensitive </a:t>
            </a:r>
          </a:p>
          <a:p>
            <a:r>
              <a:rPr lang="en-US" sz="2000" dirty="0" smtClean="0"/>
              <a:t>Keywords </a:t>
            </a:r>
            <a:r>
              <a:rPr lang="en-US" sz="2000" dirty="0"/>
              <a:t>– (</a:t>
            </a:r>
            <a:r>
              <a:rPr lang="en-US" sz="2000" dirty="0" err="1"/>
              <a:t>load,using,filter,ls</a:t>
            </a:r>
            <a:r>
              <a:rPr lang="en-US" sz="2000" dirty="0"/>
              <a:t>, etc) </a:t>
            </a:r>
          </a:p>
          <a:p>
            <a:r>
              <a:rPr lang="en-US" sz="2000" dirty="0" smtClean="0"/>
              <a:t>Case-insensitive </a:t>
            </a:r>
            <a:endParaRPr lang="en-US" sz="2000" dirty="0"/>
          </a:p>
          <a:p>
            <a:r>
              <a:rPr lang="en-US" sz="2000" dirty="0" smtClean="0"/>
              <a:t>Aliases(A,B</a:t>
            </a:r>
            <a:r>
              <a:rPr lang="en-US" sz="2000" dirty="0"/>
              <a:t>),functions(COUNT, </a:t>
            </a:r>
            <a:r>
              <a:rPr lang="en-US" sz="2000" dirty="0" err="1"/>
              <a:t>AVG,etc</a:t>
            </a:r>
            <a:r>
              <a:rPr lang="en-US" sz="2000" dirty="0"/>
              <a:t>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of UPPER UDF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package com; </a:t>
            </a:r>
          </a:p>
          <a:p>
            <a:r>
              <a:rPr lang="en-US" dirty="0"/>
              <a:t>public class Upper extends </a:t>
            </a:r>
            <a:r>
              <a:rPr lang="en-US" dirty="0" err="1"/>
              <a:t>EvalFunc</a:t>
            </a:r>
            <a:r>
              <a:rPr lang="en-US" dirty="0"/>
              <a:t>&lt;String&gt; { </a:t>
            </a:r>
          </a:p>
          <a:p>
            <a:r>
              <a:rPr lang="en-US" dirty="0"/>
              <a:t>@Override </a:t>
            </a:r>
          </a:p>
          <a:p>
            <a:r>
              <a:rPr lang="en-US" dirty="0"/>
              <a:t>public String exec(</a:t>
            </a:r>
            <a:r>
              <a:rPr lang="en-US" dirty="0" err="1"/>
              <a:t>Tuple</a:t>
            </a:r>
            <a:r>
              <a:rPr lang="en-US" dirty="0"/>
              <a:t> input) throws </a:t>
            </a:r>
            <a:r>
              <a:rPr lang="en-US" dirty="0" err="1"/>
              <a:t>IOException</a:t>
            </a:r>
            <a:r>
              <a:rPr lang="en-US" dirty="0"/>
              <a:t> { </a:t>
            </a:r>
          </a:p>
          <a:p>
            <a:r>
              <a:rPr lang="en-US" dirty="0"/>
              <a:t>if (input == null || </a:t>
            </a:r>
            <a:r>
              <a:rPr lang="en-US" dirty="0" err="1"/>
              <a:t>input.size</a:t>
            </a:r>
            <a:r>
              <a:rPr lang="en-US" dirty="0"/>
              <a:t>() == 0) { </a:t>
            </a:r>
          </a:p>
          <a:p>
            <a:r>
              <a:rPr lang="en-US" dirty="0"/>
              <a:t>return null;} </a:t>
            </a:r>
          </a:p>
          <a:p>
            <a:r>
              <a:rPr lang="en-US" dirty="0"/>
              <a:t>try {String </a:t>
            </a:r>
            <a:r>
              <a:rPr lang="en-US" dirty="0" err="1"/>
              <a:t>str</a:t>
            </a:r>
            <a:r>
              <a:rPr lang="en-US" dirty="0"/>
              <a:t> = (String) </a:t>
            </a:r>
            <a:r>
              <a:rPr lang="en-US" dirty="0" err="1"/>
              <a:t>input.get</a:t>
            </a:r>
            <a:r>
              <a:rPr lang="en-US" dirty="0"/>
              <a:t>(0); </a:t>
            </a:r>
          </a:p>
          <a:p>
            <a:r>
              <a:rPr lang="en-US" dirty="0"/>
              <a:t>return </a:t>
            </a:r>
            <a:r>
              <a:rPr lang="en-US" dirty="0" err="1"/>
              <a:t>str.toUpperCase</a:t>
            </a:r>
            <a:r>
              <a:rPr lang="en-US" dirty="0"/>
              <a:t>(); </a:t>
            </a:r>
          </a:p>
          <a:p>
            <a:r>
              <a:rPr lang="en-US" dirty="0"/>
              <a:t>} catch (</a:t>
            </a:r>
            <a:r>
              <a:rPr lang="en-US" dirty="0" err="1"/>
              <a:t>IOException</a:t>
            </a:r>
            <a:r>
              <a:rPr lang="en-US" dirty="0"/>
              <a:t> e) { </a:t>
            </a:r>
          </a:p>
          <a:p>
            <a:r>
              <a:rPr lang="en-US" dirty="0" err="1"/>
              <a:t>e.getMessage</a:t>
            </a:r>
            <a:r>
              <a:rPr lang="en-US" dirty="0"/>
              <a:t>();} </a:t>
            </a:r>
          </a:p>
          <a:p>
            <a:r>
              <a:rPr lang="en-US" dirty="0"/>
              <a:t>return null;}}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Usecases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factory </a:t>
            </a:r>
            <a:r>
              <a:rPr lang="en-US" sz="2000" dirty="0" err="1"/>
              <a:t>usecase</a:t>
            </a:r>
            <a:r>
              <a:rPr lang="en-US" sz="2000" dirty="0"/>
              <a:t> – ETL </a:t>
            </a:r>
          </a:p>
          <a:p>
            <a:r>
              <a:rPr lang="en-US" sz="2000" dirty="0" smtClean="0"/>
              <a:t>Most </a:t>
            </a:r>
            <a:r>
              <a:rPr lang="en-US" sz="2000" dirty="0"/>
              <a:t>of the mainframe jobs are converted into Pig Based Jobs </a:t>
            </a:r>
          </a:p>
          <a:p>
            <a:r>
              <a:rPr lang="en-US" sz="2000" dirty="0" smtClean="0"/>
              <a:t>Rapid </a:t>
            </a:r>
            <a:r>
              <a:rPr lang="en-US" sz="2000" dirty="0"/>
              <a:t>prototyping of algorithms for processing large dataset </a:t>
            </a:r>
          </a:p>
          <a:p>
            <a:r>
              <a:rPr lang="en-US" sz="2000" dirty="0" err="1" smtClean="0"/>
              <a:t>Adhoc</a:t>
            </a:r>
            <a:r>
              <a:rPr lang="en-US" sz="2000" dirty="0" smtClean="0"/>
              <a:t> </a:t>
            </a:r>
            <a:r>
              <a:rPr lang="en-US" sz="2000" dirty="0"/>
              <a:t>queries across large data sets 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processing for web search platforms </a:t>
            </a:r>
          </a:p>
          <a:p>
            <a:r>
              <a:rPr lang="en-US" sz="2000" dirty="0" smtClean="0"/>
              <a:t>Web </a:t>
            </a:r>
            <a:r>
              <a:rPr lang="en-US" sz="2000" dirty="0"/>
              <a:t>log processing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Pig Features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Joining the dataset </a:t>
            </a:r>
          </a:p>
          <a:p>
            <a:r>
              <a:rPr lang="en-US" sz="2400" dirty="0" smtClean="0"/>
              <a:t>Sorting </a:t>
            </a:r>
            <a:r>
              <a:rPr lang="en-US" sz="2400" dirty="0"/>
              <a:t>and aggregation </a:t>
            </a:r>
          </a:p>
          <a:p>
            <a:r>
              <a:rPr lang="en-US" sz="2400" dirty="0" smtClean="0"/>
              <a:t>Grouping </a:t>
            </a:r>
            <a:r>
              <a:rPr lang="en-US" sz="2400" dirty="0"/>
              <a:t>data </a:t>
            </a:r>
          </a:p>
          <a:p>
            <a:r>
              <a:rPr lang="en-US" sz="2400" dirty="0" smtClean="0"/>
              <a:t>Referring </a:t>
            </a:r>
            <a:r>
              <a:rPr lang="en-US" sz="2400" dirty="0"/>
              <a:t>to elements by position(useful for large datasets) </a:t>
            </a:r>
          </a:p>
          <a:p>
            <a:r>
              <a:rPr lang="en-US" sz="2400" dirty="0" smtClean="0"/>
              <a:t>creation </a:t>
            </a:r>
            <a:r>
              <a:rPr lang="en-US" sz="2400" dirty="0"/>
              <a:t>of UDF using java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Installation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tar –</a:t>
            </a:r>
            <a:r>
              <a:rPr lang="en-US" sz="2000" dirty="0" err="1"/>
              <a:t>xvf</a:t>
            </a:r>
            <a:r>
              <a:rPr lang="en-US" sz="2000" dirty="0"/>
              <a:t> pig-***.</a:t>
            </a:r>
            <a:r>
              <a:rPr lang="en-US" sz="2000" dirty="0" err="1"/>
              <a:t>tgz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Set </a:t>
            </a:r>
            <a:r>
              <a:rPr lang="en-US" sz="2000" dirty="0"/>
              <a:t>JAVA_HOME </a:t>
            </a:r>
          </a:p>
          <a:p>
            <a:r>
              <a:rPr lang="en-US" sz="2000" dirty="0" smtClean="0"/>
              <a:t>Set </a:t>
            </a:r>
            <a:r>
              <a:rPr lang="en-US" sz="2000" dirty="0"/>
              <a:t>HADOOP_HOME </a:t>
            </a:r>
          </a:p>
          <a:p>
            <a:r>
              <a:rPr lang="en-US" sz="2000" dirty="0" smtClean="0"/>
              <a:t>Instead </a:t>
            </a:r>
            <a:r>
              <a:rPr lang="en-US" sz="2000" dirty="0"/>
              <a:t>you can set properties in </a:t>
            </a:r>
            <a:r>
              <a:rPr lang="en-US" sz="2000" dirty="0" err="1"/>
              <a:t>pig.properties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Accessing Pig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Interactive mode </a:t>
            </a:r>
          </a:p>
          <a:p>
            <a:r>
              <a:rPr lang="en-US" sz="2000" dirty="0" smtClean="0"/>
              <a:t>Grunt</a:t>
            </a:r>
            <a:r>
              <a:rPr lang="en-US" sz="2000" dirty="0"/>
              <a:t>, the Pig shell </a:t>
            </a:r>
          </a:p>
          <a:p>
            <a:r>
              <a:rPr lang="en-US" sz="2000" dirty="0" smtClean="0"/>
              <a:t>Batch </a:t>
            </a:r>
            <a:r>
              <a:rPr lang="en-US" sz="2000" dirty="0"/>
              <a:t>mode </a:t>
            </a:r>
          </a:p>
          <a:p>
            <a:r>
              <a:rPr lang="en-US" sz="2000" dirty="0" smtClean="0"/>
              <a:t>Submitting </a:t>
            </a:r>
            <a:r>
              <a:rPr lang="en-US" sz="2000" dirty="0"/>
              <a:t>a Pig script directly </a:t>
            </a:r>
          </a:p>
          <a:p>
            <a:r>
              <a:rPr lang="en-US" sz="2000" dirty="0" smtClean="0"/>
              <a:t>Pig </a:t>
            </a:r>
            <a:r>
              <a:rPr lang="en-US" sz="2000" dirty="0"/>
              <a:t>server </a:t>
            </a:r>
          </a:p>
          <a:p>
            <a:r>
              <a:rPr lang="en-US" sz="2000" dirty="0" smtClean="0"/>
              <a:t>Java </a:t>
            </a:r>
            <a:r>
              <a:rPr lang="en-US" sz="2000" dirty="0"/>
              <a:t>class, JDBC like interface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 Script - Grunt </a:t>
            </a:r>
            <a:r>
              <a:rPr lang="en-US" sz="2800" b="1" dirty="0" smtClean="0"/>
              <a:t>(bin/pig)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 </a:t>
            </a:r>
            <a:r>
              <a:rPr lang="en-US" sz="2400" b="1" dirty="0"/>
              <a:t>= load ‘/datagen_10.txt' using </a:t>
            </a:r>
            <a:r>
              <a:rPr lang="en-US" sz="2400" b="1" dirty="0" err="1"/>
              <a:t>PigStorage</a:t>
            </a:r>
            <a:r>
              <a:rPr lang="en-US" sz="2400" b="1" dirty="0"/>
              <a:t>(',') ; </a:t>
            </a:r>
          </a:p>
          <a:p>
            <a:r>
              <a:rPr lang="en-US" sz="2400" b="1" dirty="0" smtClean="0"/>
              <a:t>F </a:t>
            </a:r>
            <a:r>
              <a:rPr lang="en-US" sz="2400" b="1" dirty="0"/>
              <a:t>= filter A by $2 == '</a:t>
            </a:r>
            <a:r>
              <a:rPr lang="en-US" sz="2400" b="1" dirty="0" err="1"/>
              <a:t>avil</a:t>
            </a:r>
            <a:r>
              <a:rPr lang="en-US" sz="2400" b="1" dirty="0"/>
              <a:t>'; </a:t>
            </a:r>
          </a:p>
          <a:p>
            <a:r>
              <a:rPr lang="en-US" sz="2400" b="1" dirty="0" smtClean="0"/>
              <a:t>dump </a:t>
            </a:r>
            <a:r>
              <a:rPr lang="en-US" sz="2400" b="1" dirty="0"/>
              <a:t>F;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Alias name to the fields with </a:t>
            </a:r>
            <a:r>
              <a:rPr lang="en-US" sz="2800" dirty="0" err="1"/>
              <a:t>datatypes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= load '/user/</a:t>
            </a:r>
            <a:r>
              <a:rPr lang="en-US" sz="2000" dirty="0" err="1"/>
              <a:t>senthil</a:t>
            </a:r>
            <a:r>
              <a:rPr lang="en-US" sz="2000" dirty="0"/>
              <a:t>/</a:t>
            </a:r>
            <a:r>
              <a:rPr lang="en-US" sz="2000" dirty="0" err="1"/>
              <a:t>drugdata</a:t>
            </a:r>
            <a:r>
              <a:rPr lang="en-US" sz="2000" dirty="0"/>
              <a:t>' using </a:t>
            </a:r>
            <a:r>
              <a:rPr lang="en-US" sz="2000" dirty="0" err="1"/>
              <a:t>PigStorage</a:t>
            </a:r>
            <a:r>
              <a:rPr lang="en-US" sz="2000" dirty="0"/>
              <a:t>(',') as (</a:t>
            </a:r>
            <a:r>
              <a:rPr lang="en-US" sz="2000" b="1" dirty="0" err="1"/>
              <a:t>pid:int</a:t>
            </a:r>
            <a:r>
              <a:rPr lang="en-US" sz="2000" b="1" dirty="0"/>
              <a:t>, </a:t>
            </a:r>
            <a:r>
              <a:rPr lang="en-US" sz="2000" b="1" dirty="0" err="1"/>
              <a:t>pname:chararray</a:t>
            </a:r>
            <a:r>
              <a:rPr lang="en-US" sz="2000" b="1" dirty="0"/>
              <a:t>, </a:t>
            </a:r>
            <a:r>
              <a:rPr lang="en-US" sz="2000" b="1" dirty="0" err="1"/>
              <a:t>drug:chararray</a:t>
            </a:r>
            <a:r>
              <a:rPr lang="en-US" sz="2000" b="1" dirty="0"/>
              <a:t>, </a:t>
            </a:r>
            <a:r>
              <a:rPr lang="en-US" sz="2000" b="1" dirty="0" err="1"/>
              <a:t>gender:chararray</a:t>
            </a:r>
            <a:r>
              <a:rPr lang="en-US" sz="2000" b="1" dirty="0"/>
              <a:t>, </a:t>
            </a:r>
            <a:r>
              <a:rPr lang="en-US" sz="2000" b="1" dirty="0" err="1"/>
              <a:t>tot_amt:int</a:t>
            </a:r>
            <a:r>
              <a:rPr lang="en-US" sz="2000" b="1" dirty="0"/>
              <a:t>); </a:t>
            </a:r>
          </a:p>
          <a:p>
            <a:r>
              <a:rPr lang="pl-PL" sz="2000" dirty="0" smtClean="0"/>
              <a:t>F </a:t>
            </a:r>
            <a:r>
              <a:rPr lang="pl-PL" sz="2000" dirty="0"/>
              <a:t>= filter A by drug == 'avil'; </a:t>
            </a:r>
          </a:p>
          <a:p>
            <a:r>
              <a:rPr lang="en-US" sz="2000" dirty="0" smtClean="0"/>
              <a:t>dump </a:t>
            </a:r>
            <a:r>
              <a:rPr lang="en-US" sz="2000" dirty="0"/>
              <a:t>F;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Scalar Types </a:t>
            </a:r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10 </a:t>
            </a:r>
          </a:p>
          <a:p>
            <a:r>
              <a:rPr lang="en-US" dirty="0" smtClean="0"/>
              <a:t> </a:t>
            </a:r>
            <a:r>
              <a:rPr lang="en-US" dirty="0"/>
              <a:t>float 10.0F </a:t>
            </a:r>
          </a:p>
          <a:p>
            <a:r>
              <a:rPr lang="en-US" dirty="0" smtClean="0"/>
              <a:t> </a:t>
            </a:r>
            <a:r>
              <a:rPr lang="en-US" dirty="0"/>
              <a:t>long 10L </a:t>
            </a:r>
          </a:p>
          <a:p>
            <a:r>
              <a:rPr lang="en-US" dirty="0" smtClean="0"/>
              <a:t> </a:t>
            </a:r>
            <a:r>
              <a:rPr lang="en-US" dirty="0"/>
              <a:t>double 10.0 </a:t>
            </a:r>
          </a:p>
          <a:p>
            <a:r>
              <a:rPr lang="en-US" dirty="0" smtClean="0"/>
              <a:t> </a:t>
            </a:r>
            <a:r>
              <a:rPr lang="en-US" dirty="0" err="1"/>
              <a:t>chararray</a:t>
            </a:r>
            <a:r>
              <a:rPr lang="en-US" dirty="0"/>
              <a:t> hello </a:t>
            </a:r>
          </a:p>
          <a:p>
            <a:r>
              <a:rPr lang="en-US" dirty="0" smtClean="0"/>
              <a:t> </a:t>
            </a:r>
            <a:r>
              <a:rPr lang="en-US" dirty="0" err="1"/>
              <a:t>bytearray</a:t>
            </a:r>
            <a:r>
              <a:rPr lang="en-US" dirty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Complex </a:t>
            </a:r>
            <a:r>
              <a:rPr lang="en-US" b="1" dirty="0"/>
              <a:t>Types </a:t>
            </a:r>
          </a:p>
          <a:p>
            <a:r>
              <a:rPr lang="en-US" dirty="0" smtClean="0"/>
              <a:t> Map </a:t>
            </a:r>
            <a:r>
              <a:rPr lang="en-US" dirty="0"/>
              <a:t>[</a:t>
            </a:r>
            <a:r>
              <a:rPr lang="en-US" dirty="0" err="1"/>
              <a:t>key#value</a:t>
            </a:r>
            <a:r>
              <a:rPr lang="en-US" dirty="0"/>
              <a:t>] </a:t>
            </a:r>
          </a:p>
          <a:p>
            <a:r>
              <a:rPr lang="en-US" dirty="0" smtClean="0"/>
              <a:t> </a:t>
            </a:r>
            <a:r>
              <a:rPr lang="en-US" dirty="0" err="1"/>
              <a:t>Tuple</a:t>
            </a:r>
            <a:r>
              <a:rPr lang="en-US" dirty="0"/>
              <a:t>(100,senthil) </a:t>
            </a:r>
          </a:p>
          <a:p>
            <a:r>
              <a:rPr lang="en-US" dirty="0" smtClean="0"/>
              <a:t> </a:t>
            </a:r>
            <a:r>
              <a:rPr lang="en-US" dirty="0"/>
              <a:t>Bag((100,senthil),(100)) </a:t>
            </a:r>
          </a:p>
          <a:p>
            <a:r>
              <a:rPr lang="en-US" dirty="0" smtClean="0"/>
              <a:t> </a:t>
            </a:r>
            <a:r>
              <a:rPr lang="en-US" dirty="0"/>
              <a:t>Null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1111</Words>
  <Application>Microsoft Office PowerPoint</Application>
  <PresentationFormat>On-screen Show (4:3)</PresentationFormat>
  <Paragraphs>187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Sathia kumar</vt:lpstr>
      <vt:lpstr>Introduction</vt:lpstr>
      <vt:lpstr>Usecases</vt:lpstr>
      <vt:lpstr>Pig Features</vt:lpstr>
      <vt:lpstr>Installation</vt:lpstr>
      <vt:lpstr>Accessing Pig</vt:lpstr>
      <vt:lpstr>First Script - Grunt (bin/pig) </vt:lpstr>
      <vt:lpstr>Alias name to the fields with datatypes </vt:lpstr>
      <vt:lpstr>Data Types </vt:lpstr>
      <vt:lpstr>Data formats </vt:lpstr>
      <vt:lpstr>Store the results</vt:lpstr>
      <vt:lpstr>Viewing the Schema</vt:lpstr>
      <vt:lpstr>Execution Plan</vt:lpstr>
      <vt:lpstr>grouping and sorting </vt:lpstr>
      <vt:lpstr>Eliminating duplicates </vt:lpstr>
      <vt:lpstr>LIMIT, match and non-match </vt:lpstr>
      <vt:lpstr>Contd..</vt:lpstr>
      <vt:lpstr>  Macros in Pig   </vt:lpstr>
      <vt:lpstr>Joining DataSets </vt:lpstr>
      <vt:lpstr>Outer joins </vt:lpstr>
      <vt:lpstr>Special Joins</vt:lpstr>
      <vt:lpstr>GROUP vs COGROUP </vt:lpstr>
      <vt:lpstr>SPLIT</vt:lpstr>
      <vt:lpstr>Pig Scripts</vt:lpstr>
      <vt:lpstr>Pig Server </vt:lpstr>
      <vt:lpstr>Case-sensitivity </vt:lpstr>
      <vt:lpstr>Implementation of UPPER UDF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Sathia kumar</dc:title>
  <dc:creator>Sasken</dc:creator>
  <cp:lastModifiedBy>Sasken</cp:lastModifiedBy>
  <cp:revision>2</cp:revision>
  <dcterms:created xsi:type="dcterms:W3CDTF">2014-07-01T00:25:10Z</dcterms:created>
  <dcterms:modified xsi:type="dcterms:W3CDTF">2014-07-01T04:08:29Z</dcterms:modified>
</cp:coreProperties>
</file>