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image" Target="../media/image-1-3.png"/><Relationship Id="rId4" Type="http://schemas.openxmlformats.org/officeDocument/2006/relationships/image" Target="../media/image-1-4.png"/><Relationship Id="rId5" Type="http://schemas.openxmlformats.org/officeDocument/2006/relationships/image" Target="../media/image-1-5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2d55bbbf0a794d2daff265f2a2ef259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2300"/>
            <a:ext cx="9144000" cy="5145800"/>
          </a:xfrm>
          <a:prstGeom prst="rect">
            <a:avLst/>
          </a:prstGeom>
        </p:spPr>
      </p:pic>
      <p:sp>
        <p:nvSpPr>
          <p:cNvPr id="3" name="Object2"/>
          <p:cNvSpPr/>
          <p:nvPr/>
        </p:nvSpPr>
        <p:spPr>
          <a:xfrm>
            <a:off x="764056" y="1664780"/>
            <a:ext cx="7615888" cy="53392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>
              <a:lnSpc>
                <a:spcPct val="90000"/>
              </a:lnSpc>
            </a:pPr>
            <a:r>
              <a:rPr lang="en-US" sz="24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1.1 从思维角度上改变免杀的认识（上）</a:t>
            </a:r>
            <a:endParaRPr lang="en-US" sz="1500" dirty="0"/>
          </a:p>
        </p:txBody>
      </p:sp>
      <p:sp>
        <p:nvSpPr>
          <p:cNvPr id="4" name="Object3"/>
          <p:cNvSpPr/>
          <p:nvPr/>
        </p:nvSpPr>
        <p:spPr>
          <a:xfrm>
            <a:off x="1897380" y="2671019"/>
            <a:ext cx="5349240" cy="549554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80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免杀世界的基础（一）</a:t>
            </a:r>
            <a:endParaRPr lang="en-US" sz="1500" dirty="0"/>
          </a:p>
          <a:p>
            <a:r>
              <a:rPr lang="en-US" sz="18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免杀世界的基础汇编（二）</a:t>
            </a:r>
            <a:endParaRPr lang="en-US" sz="1500" dirty="0"/>
          </a:p>
          <a:p>
            <a:r>
              <a:rPr lang="en-US" sz="18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免杀世界的基础汇编（三）</a:t>
            </a:r>
            <a:endParaRPr lang="en-US" sz="1500" dirty="0"/>
          </a:p>
          <a:p>
            <a:r>
              <a:rPr lang="en-US" sz="18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免杀中特征码的原理（一）</a:t>
            </a:r>
            <a:endParaRPr lang="en-US" sz="1500" dirty="0"/>
          </a:p>
          <a:p>
            <a:r>
              <a:rPr lang="en-US" sz="18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免杀中特征码的原理（二）</a:t>
            </a:r>
            <a:endParaRPr lang="en-US" sz="1500" dirty="0"/>
          </a:p>
          <a:p>
            <a:r>
              <a:rPr lang="en-US" sz="18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免杀中的经典工具集（三）</a:t>
            </a:r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</p:txBody>
      </p:sp>
      <p:sp>
        <p:nvSpPr>
          <p:cNvPr id="5" name="Object4"/>
          <p:cNvSpPr/>
          <p:nvPr/>
        </p:nvSpPr>
        <p:spPr>
          <a:xfrm>
            <a:off x="8691286" y="2028552"/>
            <a:ext cx="0" cy="2411212"/>
          </a:xfrm>
          <a:custGeom>
            <a:avLst/>
            <a:gdLst/>
            <a:ahLst/>
            <a:cxnLst/>
            <a:rect l="l" t="t" r="r" b="b"/>
            <a:pathLst>
              <a:path w="0" h="2411212">
                <a:moveTo>
                  <a:pt x="0" y="0"/>
                </a:moveTo>
                <a:lnTo>
                  <a:pt x="0" y="2411212"/>
                </a:lnTo>
              </a:path>
            </a:pathLst>
          </a:custGeom>
          <a:noFill/>
          <a:ln w="19050">
            <a:solidFill>
              <a:srgbClr val="2E9FFF"/>
            </a:solidFill>
            <a:prstDash val="solid"/>
            <a:headEnd type="none"/>
            <a:tailEnd type="none"/>
          </a:ln>
        </p:spPr>
      </p:sp>
      <p:sp>
        <p:nvSpPr>
          <p:cNvPr id="6" name="Object5"/>
          <p:cNvSpPr/>
          <p:nvPr/>
        </p:nvSpPr>
        <p:spPr>
          <a:xfrm flipV="1">
            <a:off x="8598328" y="4542715"/>
            <a:ext cx="185916" cy="137160"/>
          </a:xfrm>
          <a:custGeom>
            <a:avLst/>
            <a:gdLst/>
            <a:ahLst/>
            <a:cxnLst/>
            <a:rect l="l" t="t" r="r" b="b"/>
            <a:pathLst>
              <a:path w="185916" h="137160">
                <a:moveTo>
                  <a:pt x="92958" y="0"/>
                </a:moveTo>
                <a:lnTo>
                  <a:pt x="0" y="137160"/>
                </a:lnTo>
                <a:lnTo>
                  <a:pt x="185916" y="137160"/>
                </a:lnTo>
                <a:lnTo>
                  <a:pt x="92958" y="0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 w="19050">
            <a:solidFill>
              <a:srgbClr val="2E9FFF"/>
            </a:solidFill>
            <a:prstDash val="solid"/>
          </a:ln>
        </p:spPr>
      </p:sp>
      <p:pic>
        <p:nvPicPr>
          <p:cNvPr id="7" name="Object 6" descr="https://fynotefile.oss-cn-zhangjiakou.aliyuncs.com/fynote/fyfile/392/1/8486aefb265a42c4adf6d8938809b6d4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1680" y="-2300"/>
            <a:ext cx="2372320" cy="1829940"/>
          </a:xfrm>
          <a:prstGeom prst="rect">
            <a:avLst/>
          </a:prstGeom>
        </p:spPr>
      </p:pic>
      <p:pic>
        <p:nvPicPr>
          <p:cNvPr id="8" name="Object 7" descr="https://fynotefile.oss-cn-zhangjiakou.aliyuncs.com/fynote/fyfile/392/1/9942b3bd883144a4ba9eba285821ceb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13426"/>
            <a:ext cx="1495032" cy="2480583"/>
          </a:xfrm>
          <a:prstGeom prst="rect">
            <a:avLst/>
          </a:prstGeom>
        </p:spPr>
      </p:pic>
      <p:pic>
        <p:nvPicPr>
          <p:cNvPr id="9" name="Object 8" descr="https://fynotefile.oss-cn-zhangjiakou.aliyuncs.com/fynote/fyfile/392/1/38ad7252fd0c4accabf65b2b6e4a0927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3442" y="2886332"/>
            <a:ext cx="266271" cy="266271"/>
          </a:xfrm>
          <a:prstGeom prst="rect">
            <a:avLst/>
          </a:prstGeom>
        </p:spPr>
      </p:pic>
      <p:pic>
        <p:nvPicPr>
          <p:cNvPr id="10" name="Object 9" descr="https://fynotefile.oss-cn-zhangjiakou.aliyuncs.com/fynote/fyfile/3/1/05f26b47af264c74840c421344485f76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303" y="113240"/>
            <a:ext cx="1762077" cy="49465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2022-04-11T06:22:16Z</dcterms:created>
  <dcterms:modified xsi:type="dcterms:W3CDTF">2022-04-11T06:22:16Z</dcterms:modified>
</cp:coreProperties>
</file>