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4" r:id="rId15"/>
    <p:sldId id="273" r:id="rId16"/>
    <p:sldId id="275" r:id="rId17"/>
    <p:sldId id="276" r:id="rId18"/>
    <p:sldId id="263" r:id="rId19"/>
  </p:sldIdLst>
  <p:sldSz cx="15240000" cy="889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32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32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32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32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32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32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32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32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321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0"/>
    <p:restoredTop sz="94656"/>
  </p:normalViewPr>
  <p:slideViewPr>
    <p:cSldViewPr>
      <p:cViewPr varScale="1">
        <p:scale>
          <a:sx n="67" d="100"/>
          <a:sy n="67" d="100"/>
        </p:scale>
        <p:origin x="-619" y="-86"/>
      </p:cViewPr>
      <p:guideLst>
        <p:guide orient="horz" pos="2800"/>
        <p:guide pos="48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9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746AA-6874-D149-B537-66015B105EF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977F2-6906-A043-962C-4ACF7E5142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3034312" y="1606771"/>
            <a:ext cx="9171376" cy="289388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3034312" y="4578563"/>
            <a:ext cx="9171376" cy="990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0" algn="ctr">
              <a:spcBef>
                <a:spcPts val="0"/>
              </a:spcBef>
              <a:buSzTx/>
              <a:buNone/>
              <a:defRPr sz="2800"/>
            </a:lvl2pPr>
            <a:lvl3pPr marL="0" indent="0" algn="ctr">
              <a:spcBef>
                <a:spcPts val="0"/>
              </a:spcBef>
              <a:buSzTx/>
              <a:buNone/>
              <a:defRPr sz="2800"/>
            </a:lvl3pPr>
            <a:lvl4pPr marL="0" indent="0" algn="ctr">
              <a:spcBef>
                <a:spcPts val="0"/>
              </a:spcBef>
              <a:buSzTx/>
              <a:buNone/>
              <a:defRPr sz="2800"/>
            </a:lvl4pPr>
            <a:lvl5pPr marL="0" indent="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3034312" y="5747246"/>
            <a:ext cx="9171376" cy="41182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000">
                <a:latin typeface="+mn-lt"/>
                <a:ea typeface="+mn-ea"/>
                <a:cs typeface="+mn-cs"/>
                <a:sym typeface="Helvetica"/>
              </a:defRPr>
            </a:lvl1pPr>
            <a:lvl2pPr marL="691515" indent="-247015" algn="ctr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Helvetica"/>
              </a:defRPr>
            </a:lvl2pPr>
            <a:lvl3pPr marL="1136015" indent="-247015" algn="ctr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Helvetica"/>
              </a:defRPr>
            </a:lvl3pPr>
            <a:lvl4pPr marL="1580515" indent="-247015" algn="ctr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Helvetica"/>
              </a:defRPr>
            </a:lvl4pPr>
            <a:lvl5pPr marL="2025015" indent="-247015" algn="ctr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3034312" y="3861942"/>
            <a:ext cx="9171377" cy="698644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/>
            </a:pP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1921281" y="170961"/>
            <a:ext cx="11397438" cy="85480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3329266" y="727475"/>
            <a:ext cx="8570339" cy="51867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3034312" y="6058894"/>
            <a:ext cx="9171376" cy="124659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 hasCustomPrompt="1"/>
          </p:nvPr>
        </p:nvSpPr>
        <p:spPr>
          <a:xfrm>
            <a:off x="3034312" y="7350010"/>
            <a:ext cx="9171376" cy="9905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0" algn="ctr">
              <a:spcBef>
                <a:spcPts val="0"/>
              </a:spcBef>
              <a:buSzTx/>
              <a:buNone/>
              <a:defRPr sz="2800"/>
            </a:lvl2pPr>
            <a:lvl3pPr marL="0" indent="0" algn="ctr">
              <a:spcBef>
                <a:spcPts val="0"/>
              </a:spcBef>
              <a:buSzTx/>
              <a:buNone/>
              <a:defRPr sz="2800"/>
            </a:lvl3pPr>
            <a:lvl4pPr marL="0" indent="0" algn="ctr">
              <a:spcBef>
                <a:spcPts val="0"/>
              </a:spcBef>
              <a:buSzTx/>
              <a:buNone/>
              <a:defRPr sz="2800"/>
            </a:lvl4pPr>
            <a:lvl5pPr marL="0" indent="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7450584" y="8273825"/>
            <a:ext cx="327702" cy="3303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3034312" y="2998059"/>
            <a:ext cx="9171376" cy="289388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7809214" y="727475"/>
            <a:ext cx="4674731" cy="7212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2756055" y="727475"/>
            <a:ext cx="4674731" cy="349492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2756055" y="4344827"/>
            <a:ext cx="4674731" cy="35950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0" algn="ctr">
              <a:spcBef>
                <a:spcPts val="0"/>
              </a:spcBef>
              <a:buSzTx/>
              <a:buNone/>
              <a:defRPr sz="2800"/>
            </a:lvl2pPr>
            <a:lvl3pPr marL="0" indent="0" algn="ctr">
              <a:spcBef>
                <a:spcPts val="0"/>
              </a:spcBef>
              <a:buSzTx/>
              <a:buNone/>
              <a:defRPr sz="2800"/>
            </a:lvl3pPr>
            <a:lvl4pPr marL="0" indent="0" algn="ctr">
              <a:spcBef>
                <a:spcPts val="0"/>
              </a:spcBef>
              <a:buSzTx/>
              <a:buNone/>
              <a:defRPr sz="2800"/>
            </a:lvl4pPr>
            <a:lvl5pPr marL="0" indent="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2756055" y="2452673"/>
            <a:ext cx="9727891" cy="5509505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7809214" y="2452673"/>
            <a:ext cx="4674731" cy="55095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 hasCustomPrompt="1"/>
          </p:nvPr>
        </p:nvSpPr>
        <p:spPr>
          <a:xfrm>
            <a:off x="2756055" y="2452673"/>
            <a:ext cx="4674731" cy="5509505"/>
          </a:xfrm>
          <a:prstGeom prst="rect">
            <a:avLst/>
          </a:prstGeom>
        </p:spPr>
        <p:txBody>
          <a:bodyPr/>
          <a:lstStyle>
            <a:lvl1pPr marL="294005" indent="-294005">
              <a:spcBef>
                <a:spcPts val="2900"/>
              </a:spcBef>
              <a:defRPr sz="2400"/>
            </a:lvl1pPr>
            <a:lvl2pPr marL="636905" indent="-294005">
              <a:spcBef>
                <a:spcPts val="2900"/>
              </a:spcBef>
              <a:defRPr sz="2400"/>
            </a:lvl2pPr>
            <a:lvl3pPr marL="979805" indent="-294005">
              <a:spcBef>
                <a:spcPts val="2900"/>
              </a:spcBef>
              <a:defRPr sz="2400"/>
            </a:lvl3pPr>
            <a:lvl4pPr marL="1322705" indent="-294005">
              <a:spcBef>
                <a:spcPts val="2900"/>
              </a:spcBef>
              <a:defRPr sz="2400"/>
            </a:lvl4pPr>
            <a:lvl5pPr marL="1665605" indent="-294005">
              <a:spcBef>
                <a:spcPts val="2900"/>
              </a:spcBef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2756055" y="1283991"/>
            <a:ext cx="9727891" cy="632201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809214" y="4634214"/>
            <a:ext cx="4674732" cy="33057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814664" y="950082"/>
            <a:ext cx="4674732" cy="33057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2756055" y="950082"/>
            <a:ext cx="4674731" cy="69898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756055" y="560521"/>
            <a:ext cx="9727891" cy="1892154"/>
          </a:xfrm>
          <a:prstGeom prst="rect">
            <a:avLst/>
          </a:prstGeom>
          <a:ln w="12700">
            <a:miter lim="400000"/>
          </a:ln>
        </p:spPr>
        <p:txBody>
          <a:bodyPr lIns="44520" tIns="44520" rIns="44520" bIns="4452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506354" y="2568221"/>
            <a:ext cx="5969001" cy="6321780"/>
          </a:xfrm>
          <a:prstGeom prst="rect">
            <a:avLst/>
          </a:prstGeom>
          <a:ln w="12700">
            <a:miter lim="400000"/>
          </a:ln>
        </p:spPr>
        <p:txBody>
          <a:bodyPr lIns="44520" tIns="44520" rIns="44520" bIns="4452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450584" y="8279390"/>
            <a:ext cx="327702" cy="330343"/>
          </a:xfrm>
          <a:prstGeom prst="rect">
            <a:avLst/>
          </a:prstGeom>
          <a:ln w="12700">
            <a:miter lim="400000"/>
          </a:ln>
        </p:spPr>
        <p:txBody>
          <a:bodyPr wrap="none" lIns="44520" tIns="44520" rIns="44520" bIns="4452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1026" name="Picture 2" descr="C:\Users\ASUS\Desktop\百战视频水印 (1)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2349215" y="8297893"/>
            <a:ext cx="2771775" cy="504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32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32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32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32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32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32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32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32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32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94970" marR="0" indent="-394970" algn="l" defTabSz="53213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39470" marR="0" indent="-394970" algn="l" defTabSz="53213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283970" marR="0" indent="-394970" algn="l" defTabSz="53213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28470" marR="0" indent="-394970" algn="l" defTabSz="53213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172970" marR="0" indent="-394970" algn="l" defTabSz="53213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17470" marR="0" indent="-394970" algn="l" defTabSz="53213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061970" marR="0" indent="-394970" algn="l" defTabSz="53213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06470" marR="0" indent="-394970" algn="l" defTabSz="53213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3950970" marR="0" indent="-394970" algn="l" defTabSz="53213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32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32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32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32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32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32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32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32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321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3947592" y="3081058"/>
            <a:ext cx="7920629" cy="120032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r" defTabSz="914400">
              <a:defRPr sz="7200">
                <a:solidFill>
                  <a:srgbClr val="403F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rPr lang="en-US" altLang="zh-CN" b="1" smtClean="0"/>
              <a:t>Hive</a:t>
            </a:r>
            <a:endParaRPr b="1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4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14207413" y="449349"/>
            <a:ext cx="1057370" cy="642290"/>
          </a:xfrm>
          <a:prstGeom prst="rect">
            <a:avLst/>
          </a:prstGeom>
          <a:solidFill>
            <a:srgbClr val="016CD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062642" y="1728074"/>
            <a:ext cx="1733804" cy="58477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>
                <a:solidFill>
                  <a:srgbClr val="403F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rPr lang="en-US" altLang="zh-CN" smtClean="0"/>
              <a:t>Hive</a:t>
            </a:r>
            <a:r>
              <a:rPr lang="zh-CN" altLang="en-US" smtClean="0"/>
              <a:t>架构</a:t>
            </a:r>
            <a:endParaRPr lang="zh-CN" altLang="en-US" smtClean="0"/>
          </a:p>
        </p:txBody>
      </p:sp>
      <p:sp>
        <p:nvSpPr>
          <p:cNvPr id="167" name="Shape 167"/>
          <p:cNvSpPr/>
          <p:nvPr/>
        </p:nvSpPr>
        <p:spPr>
          <a:xfrm>
            <a:off x="6487764" y="3052196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69" name="Shape 169"/>
          <p:cNvSpPr/>
          <p:nvPr/>
        </p:nvSpPr>
        <p:spPr>
          <a:xfrm>
            <a:off x="5950248" y="3047115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14026280" y="392368"/>
            <a:ext cx="1470435" cy="807053"/>
          </a:xfrm>
          <a:prstGeom prst="rect">
            <a:avLst/>
          </a:prstGeom>
          <a:ln w="12700">
            <a:miter lim="400000"/>
          </a:ln>
        </p:spPr>
        <p:txBody>
          <a:bodyPr lIns="33864" tIns="33864" rIns="33864" bIns="33864" anchor="ctr">
            <a:spAutoFit/>
          </a:bodyPr>
          <a:lstStyle>
            <a:lvl1pPr defTabSz="549910">
              <a:defRPr sz="4800" spc="-48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smtClean="0"/>
              <a:t>0</a:t>
            </a:r>
            <a:r>
              <a:rPr lang="en-US" smtClean="0"/>
              <a:t>4</a:t>
            </a:r>
            <a:endParaRPr lang="en-US" smtClean="0"/>
          </a:p>
        </p:txBody>
      </p:sp>
      <p:sp>
        <p:nvSpPr>
          <p:cNvPr id="171" name="Shape 171"/>
          <p:cNvSpPr/>
          <p:nvPr/>
        </p:nvSpPr>
        <p:spPr>
          <a:xfrm>
            <a:off x="6487764" y="4666822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2" name="Shape 172"/>
          <p:cNvSpPr/>
          <p:nvPr/>
        </p:nvSpPr>
        <p:spPr>
          <a:xfrm>
            <a:off x="6502054" y="5138370"/>
            <a:ext cx="6618921" cy="98043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3" name="Shape 173"/>
          <p:cNvSpPr/>
          <p:nvPr/>
        </p:nvSpPr>
        <p:spPr>
          <a:xfrm>
            <a:off x="5950248" y="4661741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6487764" y="6281449"/>
            <a:ext cx="3761737" cy="39623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5" name="Shape 175"/>
          <p:cNvSpPr/>
          <p:nvPr/>
        </p:nvSpPr>
        <p:spPr>
          <a:xfrm>
            <a:off x="6502054" y="6752996"/>
            <a:ext cx="6618921" cy="980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6" name="Shape 176"/>
          <p:cNvSpPr/>
          <p:nvPr/>
        </p:nvSpPr>
        <p:spPr>
          <a:xfrm>
            <a:off x="5950248" y="6276368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954973" y="1697593"/>
            <a:ext cx="76202" cy="508002"/>
          </a:xfrm>
          <a:prstGeom prst="rect">
            <a:avLst/>
          </a:prstGeom>
          <a:solidFill>
            <a:srgbClr val="FF1A00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954972" y="2312845"/>
            <a:ext cx="13071307" cy="630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的架构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编译器将一个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Hive SQL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转换操作符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操作符是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的最小的处理单元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每个操作符代表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的一个操作或者一道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定义的一个处理过程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都定义有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protected List 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&lt;Operator&lt;?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 Serializable 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 childOperators; 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protected List 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&lt;Operator&lt;?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 Serializable 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 parentOperators; 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protected boolean done; // 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初始化值为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 advAuto="0"/>
      <p:bldP spid="177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14207413" y="449349"/>
            <a:ext cx="1057370" cy="642290"/>
          </a:xfrm>
          <a:prstGeom prst="rect">
            <a:avLst/>
          </a:prstGeom>
          <a:solidFill>
            <a:srgbClr val="016CD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062642" y="1728074"/>
            <a:ext cx="1733804" cy="58477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>
                <a:solidFill>
                  <a:srgbClr val="403F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rPr lang="en-US" altLang="zh-CN" smtClean="0"/>
              <a:t>Hive</a:t>
            </a:r>
            <a:r>
              <a:rPr lang="zh-CN" altLang="en-US" smtClean="0"/>
              <a:t>架构</a:t>
            </a:r>
            <a:endParaRPr lang="zh-CN" altLang="en-US" smtClean="0"/>
          </a:p>
        </p:txBody>
      </p:sp>
      <p:sp>
        <p:nvSpPr>
          <p:cNvPr id="167" name="Shape 167"/>
          <p:cNvSpPr/>
          <p:nvPr/>
        </p:nvSpPr>
        <p:spPr>
          <a:xfrm>
            <a:off x="6487764" y="3052196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69" name="Shape 169"/>
          <p:cNvSpPr/>
          <p:nvPr/>
        </p:nvSpPr>
        <p:spPr>
          <a:xfrm>
            <a:off x="5950248" y="3047115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14026280" y="392368"/>
            <a:ext cx="1470435" cy="807053"/>
          </a:xfrm>
          <a:prstGeom prst="rect">
            <a:avLst/>
          </a:prstGeom>
          <a:ln w="12700">
            <a:miter lim="400000"/>
          </a:ln>
        </p:spPr>
        <p:txBody>
          <a:bodyPr lIns="33864" tIns="33864" rIns="33864" bIns="33864" anchor="ctr">
            <a:spAutoFit/>
          </a:bodyPr>
          <a:lstStyle>
            <a:lvl1pPr defTabSz="549910">
              <a:defRPr sz="4800" spc="-48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smtClean="0"/>
              <a:t>0</a:t>
            </a:r>
            <a:r>
              <a:rPr lang="en-US" smtClean="0"/>
              <a:t>5</a:t>
            </a:r>
            <a:endParaRPr lang="en-US" smtClean="0"/>
          </a:p>
        </p:txBody>
      </p:sp>
      <p:sp>
        <p:nvSpPr>
          <p:cNvPr id="171" name="Shape 171"/>
          <p:cNvSpPr/>
          <p:nvPr/>
        </p:nvSpPr>
        <p:spPr>
          <a:xfrm>
            <a:off x="6487764" y="4666822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2" name="Shape 172"/>
          <p:cNvSpPr/>
          <p:nvPr/>
        </p:nvSpPr>
        <p:spPr>
          <a:xfrm>
            <a:off x="6502054" y="5138370"/>
            <a:ext cx="6618921" cy="98043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3" name="Shape 173"/>
          <p:cNvSpPr/>
          <p:nvPr/>
        </p:nvSpPr>
        <p:spPr>
          <a:xfrm>
            <a:off x="5950248" y="4661741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6487764" y="6281449"/>
            <a:ext cx="3761737" cy="39623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5" name="Shape 175"/>
          <p:cNvSpPr/>
          <p:nvPr/>
        </p:nvSpPr>
        <p:spPr>
          <a:xfrm>
            <a:off x="6502054" y="6752996"/>
            <a:ext cx="6618921" cy="980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6" name="Shape 176"/>
          <p:cNvSpPr/>
          <p:nvPr/>
        </p:nvSpPr>
        <p:spPr>
          <a:xfrm>
            <a:off x="5950248" y="6276368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954973" y="1697593"/>
            <a:ext cx="76202" cy="508002"/>
          </a:xfrm>
          <a:prstGeom prst="rect">
            <a:avLst/>
          </a:prstGeom>
          <a:solidFill>
            <a:srgbClr val="FF1A00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954972" y="2312845"/>
            <a:ext cx="13071307" cy="630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/>
          <a:srcRect r="3025"/>
          <a:stretch>
            <a:fillRect/>
          </a:stretch>
        </p:blipFill>
        <p:spPr>
          <a:xfrm>
            <a:off x="2796446" y="2897616"/>
            <a:ext cx="10103590" cy="5432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 advAuto="0"/>
      <p:bldP spid="177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14207413" y="449349"/>
            <a:ext cx="1057370" cy="642290"/>
          </a:xfrm>
          <a:prstGeom prst="rect">
            <a:avLst/>
          </a:prstGeom>
          <a:solidFill>
            <a:srgbClr val="016CD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062642" y="1728074"/>
            <a:ext cx="1733804" cy="58477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>
                <a:solidFill>
                  <a:srgbClr val="403F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rPr lang="en-US" altLang="zh-CN" smtClean="0"/>
              <a:t>Hive</a:t>
            </a:r>
            <a:r>
              <a:rPr lang="zh-CN" altLang="en-US" smtClean="0"/>
              <a:t>架构</a:t>
            </a:r>
            <a:endParaRPr lang="zh-CN" altLang="en-US" smtClean="0"/>
          </a:p>
        </p:txBody>
      </p:sp>
      <p:sp>
        <p:nvSpPr>
          <p:cNvPr id="167" name="Shape 167"/>
          <p:cNvSpPr/>
          <p:nvPr/>
        </p:nvSpPr>
        <p:spPr>
          <a:xfrm>
            <a:off x="6487764" y="3052196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69" name="Shape 169"/>
          <p:cNvSpPr/>
          <p:nvPr/>
        </p:nvSpPr>
        <p:spPr>
          <a:xfrm>
            <a:off x="5950248" y="3047115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14026280" y="392368"/>
            <a:ext cx="1470435" cy="807053"/>
          </a:xfrm>
          <a:prstGeom prst="rect">
            <a:avLst/>
          </a:prstGeom>
          <a:ln w="12700">
            <a:miter lim="400000"/>
          </a:ln>
        </p:spPr>
        <p:txBody>
          <a:bodyPr lIns="33864" tIns="33864" rIns="33864" bIns="33864" anchor="ctr">
            <a:spAutoFit/>
          </a:bodyPr>
          <a:lstStyle>
            <a:lvl1pPr defTabSz="549910">
              <a:defRPr sz="4800" spc="-48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smtClean="0"/>
              <a:t>0</a:t>
            </a:r>
            <a:r>
              <a:rPr lang="en-US" smtClean="0"/>
              <a:t>6</a:t>
            </a:r>
            <a:endParaRPr lang="en-US" smtClean="0"/>
          </a:p>
        </p:txBody>
      </p:sp>
      <p:sp>
        <p:nvSpPr>
          <p:cNvPr id="171" name="Shape 171"/>
          <p:cNvSpPr/>
          <p:nvPr/>
        </p:nvSpPr>
        <p:spPr>
          <a:xfrm>
            <a:off x="6487764" y="4666822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2" name="Shape 172"/>
          <p:cNvSpPr/>
          <p:nvPr/>
        </p:nvSpPr>
        <p:spPr>
          <a:xfrm>
            <a:off x="6502054" y="5138370"/>
            <a:ext cx="6618921" cy="98043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3" name="Shape 173"/>
          <p:cNvSpPr/>
          <p:nvPr/>
        </p:nvSpPr>
        <p:spPr>
          <a:xfrm>
            <a:off x="5950248" y="4661741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6487764" y="6281449"/>
            <a:ext cx="3761737" cy="39623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5" name="Shape 175"/>
          <p:cNvSpPr/>
          <p:nvPr/>
        </p:nvSpPr>
        <p:spPr>
          <a:xfrm>
            <a:off x="6502054" y="6752996"/>
            <a:ext cx="6618921" cy="980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6" name="Shape 176"/>
          <p:cNvSpPr/>
          <p:nvPr/>
        </p:nvSpPr>
        <p:spPr>
          <a:xfrm>
            <a:off x="5950248" y="6276368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954973" y="1697593"/>
            <a:ext cx="76202" cy="508002"/>
          </a:xfrm>
          <a:prstGeom prst="rect">
            <a:avLst/>
          </a:prstGeom>
          <a:solidFill>
            <a:srgbClr val="FF1A00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954972" y="2312845"/>
            <a:ext cx="13071307" cy="630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800" b="1"/>
              <a:t>ANTLR</a:t>
            </a:r>
            <a:r>
              <a:rPr lang="zh-CN" altLang="en-US" sz="2800" b="1"/>
              <a:t>词法语法分析工具解析</a:t>
            </a:r>
            <a:r>
              <a:rPr lang="en-US" altLang="zh-CN" sz="2800" b="1"/>
              <a:t>hql</a:t>
            </a:r>
            <a:endParaRPr lang="zh-CN" altLang="zh-CN" sz="28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0398" y="2897616"/>
            <a:ext cx="6066099" cy="5723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 advAuto="0"/>
      <p:bldP spid="177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未标题-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95304" y="-34925"/>
            <a:ext cx="15392400" cy="8924925"/>
          </a:xfrm>
          <a:prstGeom prst="rect">
            <a:avLst/>
          </a:prstGeom>
          <a:noFill/>
        </p:spPr>
      </p:pic>
      <p:grpSp>
        <p:nvGrpSpPr>
          <p:cNvPr id="158" name="Group 158"/>
          <p:cNvGrpSpPr/>
          <p:nvPr/>
        </p:nvGrpSpPr>
        <p:grpSpPr>
          <a:xfrm>
            <a:off x="2962212" y="2397223"/>
            <a:ext cx="10346420" cy="1176385"/>
            <a:chOff x="0" y="-97127"/>
            <a:chExt cx="10346418" cy="1176384"/>
          </a:xfrm>
        </p:grpSpPr>
        <p:sp>
          <p:nvSpPr>
            <p:cNvPr id="155" name="Shape 155"/>
            <p:cNvSpPr/>
            <p:nvPr/>
          </p:nvSpPr>
          <p:spPr>
            <a:xfrm>
              <a:off x="0" y="-97127"/>
              <a:ext cx="1470434" cy="1176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3864" tIns="33864" rIns="33864" bIns="33864" numCol="1" anchor="ctr">
              <a:spAutoFit/>
            </a:bodyPr>
            <a:lstStyle>
              <a:lvl1pPr defTabSz="549910">
                <a:defRPr sz="7200" spc="-720">
                  <a:solidFill>
                    <a:srgbClr val="FFFFFF"/>
                  </a:solidFill>
                  <a:latin typeface="冬青黑体简体中文 W6"/>
                  <a:ea typeface="冬青黑体简体中文 W6"/>
                  <a:cs typeface="冬青黑体简体中文 W6"/>
                  <a:sym typeface="冬青黑体简体中文 W6"/>
                </a:defRPr>
              </a:lvl1pPr>
            </a:lstStyle>
            <a:p>
              <a:r>
                <a:rPr smtClean="0"/>
                <a:t>0</a:t>
              </a:r>
              <a:r>
                <a:rPr lang="en-US" smtClean="0"/>
                <a:t>3</a:t>
              </a:r>
              <a:endParaRPr lang="en-US" smtClean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938718" y="140545"/>
              <a:ext cx="8407700" cy="830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l" defTabSz="914400">
                <a:defRPr sz="4800">
                  <a:solidFill>
                    <a:srgbClr val="FFFFFF"/>
                  </a:solidFill>
                  <a:latin typeface="Adobe 黑体 Std R"/>
                  <a:ea typeface="Adobe 黑体 Std R"/>
                  <a:cs typeface="Adobe 黑体 Std R"/>
                  <a:sym typeface="Adobe 黑体 Std R"/>
                </a:defRPr>
              </a:lvl1pPr>
            </a:lstStyle>
            <a:p>
              <a:r>
                <a:rPr lang="en-US" altLang="zh-CN"/>
                <a:t>Hive</a:t>
              </a:r>
              <a:r>
                <a:rPr lang="zh-CN" altLang="en-US"/>
                <a:t>搭建模式</a:t>
              </a:r>
              <a:endParaRPr lang="zh-CN" altLang="en-US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3482" y="110064"/>
              <a:ext cx="50802" cy="762002"/>
            </a:xfrm>
            <a:prstGeom prst="rect">
              <a:avLst/>
            </a:prstGeom>
            <a:solidFill>
              <a:srgbClr val="FF1A00"/>
            </a:solidFill>
            <a:ln w="12700" cap="flat">
              <a:noFill/>
              <a:miter lim="400000"/>
            </a:ln>
            <a:effectLst/>
          </p:spPr>
          <p:txBody>
            <a:bodyPr wrap="square" lIns="44520" tIns="44520" rIns="44520" bIns="4452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9" name="Shape 159"/>
          <p:cNvSpPr/>
          <p:nvPr/>
        </p:nvSpPr>
        <p:spPr>
          <a:xfrm>
            <a:off x="14124717" y="2604415"/>
            <a:ext cx="1138137" cy="762002"/>
          </a:xfrm>
          <a:prstGeom prst="rect">
            <a:avLst/>
          </a:prstGeom>
          <a:solidFill>
            <a:srgbClr val="016CD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-21688" y="2604415"/>
            <a:ext cx="1138136" cy="762002"/>
          </a:xfrm>
          <a:prstGeom prst="rect">
            <a:avLst/>
          </a:prstGeom>
          <a:solidFill>
            <a:srgbClr val="016CD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4976793" y="3873496"/>
            <a:ext cx="8331839" cy="3739856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algn="l" defTabSz="914400">
              <a:lnSpc>
                <a:spcPct val="150000"/>
              </a:lnSpc>
              <a:buSzPct val="100000"/>
              <a:buFont typeface="Wingdings" panose="05000000000000000000"/>
              <a:buChar char="◆"/>
              <a:defRPr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  <p:bldP spid="160" grpId="0" animBg="1" advAuto="0"/>
      <p:bldP spid="16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14207413" y="449349"/>
            <a:ext cx="1057370" cy="642290"/>
          </a:xfrm>
          <a:prstGeom prst="rect">
            <a:avLst/>
          </a:prstGeom>
          <a:solidFill>
            <a:srgbClr val="016CD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062642" y="1728074"/>
            <a:ext cx="2554541" cy="58477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>
                <a:solidFill>
                  <a:srgbClr val="403F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rPr lang="en-US" altLang="zh-CN" smtClean="0"/>
              <a:t>Hive</a:t>
            </a:r>
            <a:r>
              <a:rPr lang="zh-CN" altLang="en-US" smtClean="0"/>
              <a:t>搭建模式</a:t>
            </a:r>
            <a:endParaRPr lang="zh-CN" altLang="en-US" smtClean="0"/>
          </a:p>
        </p:txBody>
      </p:sp>
      <p:sp>
        <p:nvSpPr>
          <p:cNvPr id="167" name="Shape 167"/>
          <p:cNvSpPr/>
          <p:nvPr/>
        </p:nvSpPr>
        <p:spPr>
          <a:xfrm>
            <a:off x="6487764" y="3052196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69" name="Shape 169"/>
          <p:cNvSpPr/>
          <p:nvPr/>
        </p:nvSpPr>
        <p:spPr>
          <a:xfrm>
            <a:off x="5950248" y="3047115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14026280" y="457229"/>
            <a:ext cx="1470435" cy="677330"/>
          </a:xfrm>
          <a:prstGeom prst="rect">
            <a:avLst/>
          </a:prstGeom>
          <a:ln w="12700">
            <a:miter lim="400000"/>
          </a:ln>
        </p:spPr>
        <p:txBody>
          <a:bodyPr lIns="33864" tIns="33864" rIns="33864" bIns="33864" anchor="ctr">
            <a:spAutoFit/>
          </a:bodyPr>
          <a:lstStyle>
            <a:lvl1pPr defTabSz="549910">
              <a:defRPr sz="4800" spc="-48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01</a:t>
            </a:r>
          </a:p>
        </p:txBody>
      </p:sp>
      <p:sp>
        <p:nvSpPr>
          <p:cNvPr id="171" name="Shape 171"/>
          <p:cNvSpPr/>
          <p:nvPr/>
        </p:nvSpPr>
        <p:spPr>
          <a:xfrm>
            <a:off x="6487764" y="4666822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2" name="Shape 172"/>
          <p:cNvSpPr/>
          <p:nvPr/>
        </p:nvSpPr>
        <p:spPr>
          <a:xfrm>
            <a:off x="6502054" y="5138370"/>
            <a:ext cx="6618921" cy="98043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3" name="Shape 173"/>
          <p:cNvSpPr/>
          <p:nvPr/>
        </p:nvSpPr>
        <p:spPr>
          <a:xfrm>
            <a:off x="5950248" y="4661741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6487764" y="6281449"/>
            <a:ext cx="3761737" cy="39623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5" name="Shape 175"/>
          <p:cNvSpPr/>
          <p:nvPr/>
        </p:nvSpPr>
        <p:spPr>
          <a:xfrm>
            <a:off x="6502054" y="6752996"/>
            <a:ext cx="6618921" cy="980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6" name="Shape 176"/>
          <p:cNvSpPr/>
          <p:nvPr/>
        </p:nvSpPr>
        <p:spPr>
          <a:xfrm>
            <a:off x="5950248" y="6276368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954973" y="1697593"/>
            <a:ext cx="76202" cy="508002"/>
          </a:xfrm>
          <a:prstGeom prst="rect">
            <a:avLst/>
          </a:prstGeom>
          <a:solidFill>
            <a:srgbClr val="FF1A00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954972" y="2312845"/>
            <a:ext cx="13071307" cy="630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/>
            <a:r>
              <a:rPr lang="en-US" altLang="zh-CN" b="1">
                <a:solidFill>
                  <a:srgbClr val="000000"/>
                </a:solidFill>
              </a:rPr>
              <a:t>local</a:t>
            </a:r>
            <a:r>
              <a:rPr lang="zh-CN" altLang="en-US" b="1">
                <a:solidFill>
                  <a:srgbClr val="000000"/>
                </a:solidFill>
              </a:rPr>
              <a:t>模式</a:t>
            </a:r>
            <a:r>
              <a:rPr lang="zh-CN" altLang="en-US" b="1" smtClean="0">
                <a:solidFill>
                  <a:srgbClr val="000000"/>
                </a:solidFill>
              </a:rPr>
              <a:t>。</a:t>
            </a:r>
            <a:endParaRPr lang="en-US" altLang="zh-CN" b="1" smtClean="0">
              <a:solidFill>
                <a:srgbClr val="000000"/>
              </a:solidFill>
            </a:endParaRPr>
          </a:p>
          <a:p>
            <a:pPr lvl="0" defTabSz="914400"/>
            <a:r>
              <a:rPr lang="zh-CN" altLang="en-US" b="1" smtClean="0">
                <a:solidFill>
                  <a:srgbClr val="000000"/>
                </a:solidFill>
              </a:rPr>
              <a:t>此</a:t>
            </a:r>
            <a:r>
              <a:rPr lang="zh-CN" altLang="en-US" b="1">
                <a:solidFill>
                  <a:srgbClr val="000000"/>
                </a:solidFill>
              </a:rPr>
              <a:t>模式连接到一个</a:t>
            </a:r>
            <a:r>
              <a:rPr lang="en-US" altLang="zh-CN" b="1">
                <a:solidFill>
                  <a:srgbClr val="000000"/>
                </a:solidFill>
              </a:rPr>
              <a:t>In-memory </a:t>
            </a:r>
            <a:r>
              <a:rPr lang="zh-CN" altLang="en-US" b="1">
                <a:solidFill>
                  <a:srgbClr val="000000"/>
                </a:solidFill>
              </a:rPr>
              <a:t>的数据库</a:t>
            </a:r>
            <a:r>
              <a:rPr lang="en-US" altLang="zh-CN" b="1">
                <a:solidFill>
                  <a:srgbClr val="000000"/>
                </a:solidFill>
              </a:rPr>
              <a:t>Derby</a:t>
            </a:r>
            <a:r>
              <a:rPr lang="zh-CN" altLang="en-US" b="1">
                <a:solidFill>
                  <a:srgbClr val="000000"/>
                </a:solidFill>
              </a:rPr>
              <a:t>，一般用于</a:t>
            </a:r>
            <a:r>
              <a:rPr lang="en-US" altLang="zh-CN" b="1">
                <a:solidFill>
                  <a:srgbClr val="000000"/>
                </a:solidFill>
              </a:rPr>
              <a:t>Unit Test</a:t>
            </a:r>
            <a:r>
              <a:rPr lang="zh-CN" altLang="en-US" b="1">
                <a:solidFill>
                  <a:srgbClr val="000000"/>
                </a:solidFill>
              </a:rPr>
              <a:t>。</a:t>
            </a:r>
            <a:endParaRPr lang="zh-CN" altLang="en-US" b="1">
              <a:solidFill>
                <a:srgbClr val="000000"/>
              </a:solidFill>
            </a:endParaRPr>
          </a:p>
        </p:txBody>
      </p:sp>
      <p:pic>
        <p:nvPicPr>
          <p:cNvPr id="17" name="aimg_ZHL3c" descr="http://sishuok.com/forum/upload/2012/10/23/edfa9cf7e030a15c6a908a2e28145707__2.JP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0633" y="3288588"/>
            <a:ext cx="7999983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 advAuto="0"/>
      <p:bldP spid="177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14207413" y="449349"/>
            <a:ext cx="1057370" cy="642290"/>
          </a:xfrm>
          <a:prstGeom prst="rect">
            <a:avLst/>
          </a:prstGeom>
          <a:solidFill>
            <a:srgbClr val="016CD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062642" y="1728074"/>
            <a:ext cx="2554541" cy="58477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>
                <a:solidFill>
                  <a:srgbClr val="403F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rPr lang="en-US" altLang="zh-CN" smtClean="0"/>
              <a:t>Hive</a:t>
            </a:r>
            <a:r>
              <a:rPr lang="zh-CN" altLang="en-US" smtClean="0"/>
              <a:t>搭建模式</a:t>
            </a:r>
            <a:endParaRPr lang="zh-CN" altLang="en-US" smtClean="0"/>
          </a:p>
        </p:txBody>
      </p:sp>
      <p:sp>
        <p:nvSpPr>
          <p:cNvPr id="167" name="Shape 167"/>
          <p:cNvSpPr/>
          <p:nvPr/>
        </p:nvSpPr>
        <p:spPr>
          <a:xfrm>
            <a:off x="6487764" y="3052196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69" name="Shape 169"/>
          <p:cNvSpPr/>
          <p:nvPr/>
        </p:nvSpPr>
        <p:spPr>
          <a:xfrm>
            <a:off x="5950248" y="3047115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14026280" y="392368"/>
            <a:ext cx="1470435" cy="807053"/>
          </a:xfrm>
          <a:prstGeom prst="rect">
            <a:avLst/>
          </a:prstGeom>
          <a:ln w="12700">
            <a:miter lim="400000"/>
          </a:ln>
        </p:spPr>
        <p:txBody>
          <a:bodyPr lIns="33864" tIns="33864" rIns="33864" bIns="33864" anchor="ctr">
            <a:spAutoFit/>
          </a:bodyPr>
          <a:lstStyle>
            <a:lvl1pPr defTabSz="549910">
              <a:defRPr sz="4800" spc="-48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smtClean="0"/>
              <a:t>0</a:t>
            </a:r>
            <a:r>
              <a:rPr lang="en-US" smtClean="0"/>
              <a:t>2</a:t>
            </a:r>
            <a:endParaRPr lang="en-US" smtClean="0"/>
          </a:p>
        </p:txBody>
      </p:sp>
      <p:sp>
        <p:nvSpPr>
          <p:cNvPr id="171" name="Shape 171"/>
          <p:cNvSpPr/>
          <p:nvPr/>
        </p:nvSpPr>
        <p:spPr>
          <a:xfrm>
            <a:off x="6487764" y="4666822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2" name="Shape 172"/>
          <p:cNvSpPr/>
          <p:nvPr/>
        </p:nvSpPr>
        <p:spPr>
          <a:xfrm>
            <a:off x="6502054" y="5138370"/>
            <a:ext cx="6618921" cy="98043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3" name="Shape 173"/>
          <p:cNvSpPr/>
          <p:nvPr/>
        </p:nvSpPr>
        <p:spPr>
          <a:xfrm>
            <a:off x="5950248" y="4661741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6487764" y="6281449"/>
            <a:ext cx="3761737" cy="39623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5" name="Shape 175"/>
          <p:cNvSpPr/>
          <p:nvPr/>
        </p:nvSpPr>
        <p:spPr>
          <a:xfrm>
            <a:off x="6502054" y="6752996"/>
            <a:ext cx="6618921" cy="980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6" name="Shape 176"/>
          <p:cNvSpPr/>
          <p:nvPr/>
        </p:nvSpPr>
        <p:spPr>
          <a:xfrm>
            <a:off x="5950248" y="6276368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954973" y="1697593"/>
            <a:ext cx="76202" cy="508002"/>
          </a:xfrm>
          <a:prstGeom prst="rect">
            <a:avLst/>
          </a:prstGeom>
          <a:solidFill>
            <a:srgbClr val="FF1A00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954972" y="2312845"/>
            <a:ext cx="13071307" cy="630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/>
            <a:r>
              <a:rPr lang="zh-CN" altLang="zh-CN"/>
              <a:t>单用户模式</a:t>
            </a:r>
            <a:r>
              <a:rPr lang="zh-CN" altLang="zh-CN" smtClean="0"/>
              <a:t>。</a:t>
            </a:r>
            <a:endParaRPr lang="en-US" altLang="zh-CN" smtClean="0"/>
          </a:p>
          <a:p>
            <a:pPr lvl="0" defTabSz="914400"/>
            <a:r>
              <a:rPr lang="zh-CN" altLang="zh-CN" smtClean="0"/>
              <a:t>通过</a:t>
            </a:r>
            <a:r>
              <a:rPr lang="zh-CN" altLang="zh-CN"/>
              <a:t>网络连接到一个数据库中，是最经常使用到的模式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aimg_1369" descr="http://www.aboutyun.com/data/attachment/forum/201312/24/133812pqnnpn2myyak9iqq.pn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64863" y="3448433"/>
            <a:ext cx="7651524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 advAuto="0"/>
      <p:bldP spid="177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14207413" y="449349"/>
            <a:ext cx="1057370" cy="642290"/>
          </a:xfrm>
          <a:prstGeom prst="rect">
            <a:avLst/>
          </a:prstGeom>
          <a:solidFill>
            <a:srgbClr val="016CD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062642" y="1728074"/>
            <a:ext cx="2554541" cy="58477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>
                <a:solidFill>
                  <a:srgbClr val="403F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rPr lang="en-US" altLang="zh-CN" smtClean="0"/>
              <a:t>Hive</a:t>
            </a:r>
            <a:r>
              <a:rPr lang="zh-CN" altLang="en-US" smtClean="0"/>
              <a:t>搭建模式</a:t>
            </a:r>
            <a:endParaRPr lang="zh-CN" altLang="en-US" smtClean="0"/>
          </a:p>
        </p:txBody>
      </p:sp>
      <p:sp>
        <p:nvSpPr>
          <p:cNvPr id="167" name="Shape 167"/>
          <p:cNvSpPr/>
          <p:nvPr/>
        </p:nvSpPr>
        <p:spPr>
          <a:xfrm>
            <a:off x="6487764" y="3052196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69" name="Shape 169"/>
          <p:cNvSpPr/>
          <p:nvPr/>
        </p:nvSpPr>
        <p:spPr>
          <a:xfrm>
            <a:off x="5950248" y="3047115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14026280" y="392368"/>
            <a:ext cx="1470435" cy="807053"/>
          </a:xfrm>
          <a:prstGeom prst="rect">
            <a:avLst/>
          </a:prstGeom>
          <a:ln w="12700">
            <a:miter lim="400000"/>
          </a:ln>
        </p:spPr>
        <p:txBody>
          <a:bodyPr lIns="33864" tIns="33864" rIns="33864" bIns="33864" anchor="ctr">
            <a:spAutoFit/>
          </a:bodyPr>
          <a:lstStyle>
            <a:lvl1pPr defTabSz="549910">
              <a:defRPr sz="4800" spc="-48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smtClean="0"/>
              <a:t>0</a:t>
            </a:r>
            <a:r>
              <a:rPr lang="en-US" smtClean="0"/>
              <a:t>3</a:t>
            </a:r>
            <a:endParaRPr lang="en-US" smtClean="0"/>
          </a:p>
        </p:txBody>
      </p:sp>
      <p:sp>
        <p:nvSpPr>
          <p:cNvPr id="171" name="Shape 171"/>
          <p:cNvSpPr/>
          <p:nvPr/>
        </p:nvSpPr>
        <p:spPr>
          <a:xfrm>
            <a:off x="6487764" y="4666822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2" name="Shape 172"/>
          <p:cNvSpPr/>
          <p:nvPr/>
        </p:nvSpPr>
        <p:spPr>
          <a:xfrm>
            <a:off x="6502054" y="5138370"/>
            <a:ext cx="6618921" cy="98043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3" name="Shape 173"/>
          <p:cNvSpPr/>
          <p:nvPr/>
        </p:nvSpPr>
        <p:spPr>
          <a:xfrm>
            <a:off x="5950248" y="4661741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6487764" y="6281449"/>
            <a:ext cx="3761737" cy="39623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5" name="Shape 175"/>
          <p:cNvSpPr/>
          <p:nvPr/>
        </p:nvSpPr>
        <p:spPr>
          <a:xfrm>
            <a:off x="6502054" y="6752996"/>
            <a:ext cx="6618921" cy="980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6" name="Shape 176"/>
          <p:cNvSpPr/>
          <p:nvPr/>
        </p:nvSpPr>
        <p:spPr>
          <a:xfrm>
            <a:off x="5950248" y="6276368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954973" y="1697593"/>
            <a:ext cx="76202" cy="508002"/>
          </a:xfrm>
          <a:prstGeom prst="rect">
            <a:avLst/>
          </a:prstGeom>
          <a:solidFill>
            <a:srgbClr val="FF1A00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954972" y="2312845"/>
            <a:ext cx="13071307" cy="630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sz="2800"/>
              <a:t>远程服务器</a:t>
            </a:r>
            <a:r>
              <a:rPr lang="zh-CN" altLang="zh-CN" sz="2800" smtClean="0"/>
              <a:t>模式</a:t>
            </a:r>
            <a:r>
              <a:rPr lang="en-US" altLang="zh-CN" sz="2800" smtClean="0"/>
              <a:t>/</a:t>
            </a:r>
            <a:r>
              <a:rPr lang="zh-CN" altLang="en-US" sz="2800" smtClean="0"/>
              <a:t>多用户模式</a:t>
            </a:r>
            <a:r>
              <a:rPr lang="zh-CN" altLang="zh-CN" sz="2800" smtClean="0"/>
              <a:t>。</a:t>
            </a:r>
            <a:endParaRPr lang="en-US" altLang="zh-CN" sz="2800" smtClean="0"/>
          </a:p>
          <a:p>
            <a:r>
              <a:rPr lang="zh-CN" altLang="zh-CN" sz="2800" smtClean="0"/>
              <a:t>用于</a:t>
            </a:r>
            <a:r>
              <a:rPr lang="zh-CN" altLang="zh-CN" sz="2800"/>
              <a:t>非</a:t>
            </a:r>
            <a:r>
              <a:rPr lang="en-US" altLang="zh-CN" sz="2800"/>
              <a:t>Java</a:t>
            </a:r>
            <a:r>
              <a:rPr lang="zh-CN" altLang="zh-CN" sz="2800"/>
              <a:t>客户端访问元数据库，在服务器端启动</a:t>
            </a:r>
            <a:r>
              <a:rPr lang="en-US" altLang="zh-CN" sz="2800"/>
              <a:t>MetaStoreServer</a:t>
            </a:r>
            <a:r>
              <a:rPr lang="zh-CN" altLang="zh-CN" sz="2800"/>
              <a:t>，客户端利用</a:t>
            </a:r>
            <a:r>
              <a:rPr lang="en-US" altLang="zh-CN" sz="2800"/>
              <a:t>Thrift</a:t>
            </a:r>
            <a:r>
              <a:rPr lang="zh-CN" altLang="zh-CN" sz="2800"/>
              <a:t>协议通过</a:t>
            </a:r>
            <a:r>
              <a:rPr lang="en-US" altLang="zh-CN" sz="2800"/>
              <a:t>MetaStoreServer</a:t>
            </a:r>
            <a:r>
              <a:rPr lang="zh-CN" altLang="zh-CN" sz="2800"/>
              <a:t>访问元数据库</a:t>
            </a:r>
            <a:endParaRPr lang="zh-CN" altLang="zh-CN" sz="2800" dirty="0"/>
          </a:p>
        </p:txBody>
      </p:sp>
      <p:pic>
        <p:nvPicPr>
          <p:cNvPr id="17" name="aimg_1370" descr="http://www.aboutyun.com/data/attachment/forum/201312/24/133813w8s8j95e4zk58dse.pn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96515" y="4044709"/>
            <a:ext cx="7788220" cy="45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 advAuto="0"/>
      <p:bldP spid="177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13.tif"/>
          <p:cNvPicPr>
            <a:picLocks noChangeAspect="1"/>
          </p:cNvPicPr>
          <p:nvPr/>
        </p:nvPicPr>
        <p:blipFill>
          <a:blip r:embed="rId1" cstate="print"/>
          <a:srcRect l="1645" t="26987" r="2955" b="34135"/>
          <a:stretch>
            <a:fillRect/>
          </a:stretch>
        </p:blipFill>
        <p:spPr>
          <a:xfrm>
            <a:off x="-73820" y="3218510"/>
            <a:ext cx="15387667" cy="40840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0" name="Shape 250"/>
          <p:cNvSpPr/>
          <p:nvPr/>
        </p:nvSpPr>
        <p:spPr>
          <a:xfrm>
            <a:off x="-73753" y="4476926"/>
            <a:ext cx="15387506" cy="1682563"/>
          </a:xfrm>
          <a:prstGeom prst="rect">
            <a:avLst/>
          </a:prstGeom>
          <a:solidFill>
            <a:srgbClr val="000E42">
              <a:alpha val="80000"/>
            </a:srgbClr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251" name="Shape 251"/>
          <p:cNvSpPr/>
          <p:nvPr/>
        </p:nvSpPr>
        <p:spPr>
          <a:xfrm>
            <a:off x="2319414" y="4700828"/>
            <a:ext cx="2113234" cy="982130"/>
          </a:xfrm>
          <a:prstGeom prst="rect">
            <a:avLst/>
          </a:prstGeom>
          <a:ln w="12700">
            <a:miter lim="400000"/>
          </a:ln>
        </p:spPr>
        <p:txBody>
          <a:bodyPr lIns="33864" tIns="33864" rIns="33864" bIns="33864" anchor="ctr">
            <a:spAutoFit/>
          </a:bodyPr>
          <a:lstStyle>
            <a:lvl1pPr defTabSz="549910">
              <a:defRPr sz="7200" spc="-72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END</a:t>
            </a:r>
          </a:p>
        </p:txBody>
      </p:sp>
      <p:sp>
        <p:nvSpPr>
          <p:cNvPr id="252" name="Shape 252"/>
          <p:cNvSpPr/>
          <p:nvPr/>
        </p:nvSpPr>
        <p:spPr>
          <a:xfrm>
            <a:off x="4900930" y="4841373"/>
            <a:ext cx="7070037" cy="70103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48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THANKS FOR WATCHING!</a:t>
            </a:r>
          </a:p>
        </p:txBody>
      </p:sp>
      <p:sp>
        <p:nvSpPr>
          <p:cNvPr id="253" name="Shape 253"/>
          <p:cNvSpPr/>
          <p:nvPr/>
        </p:nvSpPr>
        <p:spPr>
          <a:xfrm>
            <a:off x="4525695" y="4810891"/>
            <a:ext cx="50802" cy="762003"/>
          </a:xfrm>
          <a:prstGeom prst="rect">
            <a:avLst/>
          </a:prstGeom>
          <a:solidFill>
            <a:srgbClr val="FF1A00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2" animBg="1" advAuto="0"/>
      <p:bldP spid="252" grpId="3" animBg="1" advAuto="0"/>
      <p:bldP spid="253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8"/>
          <p:cNvGrpSpPr/>
          <p:nvPr/>
        </p:nvGrpSpPr>
        <p:grpSpPr>
          <a:xfrm>
            <a:off x="2566162" y="2130710"/>
            <a:ext cx="1054102" cy="1160101"/>
            <a:chOff x="0" y="0"/>
            <a:chExt cx="1054100" cy="1160100"/>
          </a:xfrm>
        </p:grpSpPr>
        <p:sp>
          <p:nvSpPr>
            <p:cNvPr id="126" name="Shape 126"/>
            <p:cNvSpPr/>
            <p:nvPr/>
          </p:nvSpPr>
          <p:spPr>
            <a:xfrm>
              <a:off x="263917" y="12700"/>
              <a:ext cx="50802" cy="1143001"/>
            </a:xfrm>
            <a:prstGeom prst="rect">
              <a:avLst/>
            </a:prstGeom>
            <a:solidFill>
              <a:srgbClr val="FF1A00"/>
            </a:solidFill>
            <a:ln w="12700" cap="flat">
              <a:noFill/>
              <a:miter lim="400000"/>
            </a:ln>
            <a:effectLst/>
          </p:spPr>
          <p:txBody>
            <a:bodyPr wrap="square" lIns="44520" tIns="44520" rIns="44520" bIns="4452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27" name="image6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054101" cy="1160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132" name="Group 132"/>
          <p:cNvGrpSpPr/>
          <p:nvPr/>
        </p:nvGrpSpPr>
        <p:grpSpPr>
          <a:xfrm>
            <a:off x="4426892" y="2143635"/>
            <a:ext cx="864195" cy="864193"/>
            <a:chOff x="0" y="0"/>
            <a:chExt cx="864194" cy="864192"/>
          </a:xfrm>
        </p:grpSpPr>
        <p:sp>
          <p:nvSpPr>
            <p:cNvPr id="129" name="Shape 129"/>
            <p:cNvSpPr/>
            <p:nvPr/>
          </p:nvSpPr>
          <p:spPr>
            <a:xfrm>
              <a:off x="47492" y="47492"/>
              <a:ext cx="769209" cy="769207"/>
            </a:xfrm>
            <a:prstGeom prst="ellipse">
              <a:avLst/>
            </a:prstGeom>
            <a:solidFill>
              <a:srgbClr val="196DD8"/>
            </a:solidFill>
            <a:ln w="12700" cap="flat">
              <a:noFill/>
              <a:miter lim="400000"/>
            </a:ln>
            <a:effectLst>
              <a:outerShdw blurRad="127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44520" tIns="44520" rIns="44520" bIns="44520" numCol="1" anchor="t">
              <a:noAutofit/>
            </a:bodyPr>
            <a:lstStyle/>
            <a:p>
              <a:pPr algn="l" defTabSz="914400">
                <a:defRPr sz="1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73399" y="233130"/>
              <a:ext cx="517395" cy="397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3864" tIns="33864" rIns="33864" bIns="33864" numCol="1" anchor="ctr">
              <a:spAutoFit/>
            </a:bodyPr>
            <a:lstStyle>
              <a:lvl1pPr defTabSz="549910">
                <a:defRPr sz="2600" spc="-260">
                  <a:solidFill>
                    <a:srgbClr val="FFFFFF"/>
                  </a:solidFill>
                  <a:latin typeface="冬青黑体简体中文 W6"/>
                  <a:ea typeface="冬青黑体简体中文 W6"/>
                  <a:cs typeface="冬青黑体简体中文 W6"/>
                  <a:sym typeface="冬青黑体简体中文 W6"/>
                </a:defRPr>
              </a:lvl1pPr>
            </a:lstStyle>
            <a:p>
              <a:r>
                <a:rPr dirty="0"/>
                <a:t>01</a:t>
              </a: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-1" y="-1"/>
              <a:ext cx="864196" cy="864193"/>
            </a:xfrm>
            <a:prstGeom prst="ellipse">
              <a:avLst/>
            </a:prstGeom>
            <a:noFill/>
            <a:ln w="25400" cap="flat">
              <a:solidFill>
                <a:srgbClr val="4092FF"/>
              </a:solidFill>
              <a:prstDash val="solid"/>
              <a:miter lim="400000"/>
            </a:ln>
            <a:effectLst/>
          </p:spPr>
          <p:txBody>
            <a:bodyPr wrap="square" lIns="44520" tIns="44520" rIns="44520" bIns="44520" numCol="1" anchor="t">
              <a:noAutofit/>
            </a:bodyPr>
            <a:lstStyle/>
            <a:p>
              <a:pPr algn="l" defTabSz="914400">
                <a:defRPr sz="1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</p:grpSp>
      <p:sp>
        <p:nvSpPr>
          <p:cNvPr id="133" name="Shape 133"/>
          <p:cNvSpPr/>
          <p:nvPr/>
        </p:nvSpPr>
        <p:spPr>
          <a:xfrm>
            <a:off x="5584178" y="2301411"/>
            <a:ext cx="1733804" cy="58477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>
                <a:solidFill>
                  <a:srgbClr val="403F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rPr lang="en-US" altLang="zh-CN" smtClean="0"/>
              <a:t>Hive</a:t>
            </a:r>
            <a:r>
              <a:rPr lang="zh-CN" altLang="en-US" smtClean="0"/>
              <a:t>简介</a:t>
            </a:r>
            <a:endParaRPr dirty="0"/>
          </a:p>
        </p:txBody>
      </p:sp>
      <p:sp>
        <p:nvSpPr>
          <p:cNvPr id="134" name="Shape 134"/>
          <p:cNvSpPr/>
          <p:nvPr/>
        </p:nvSpPr>
        <p:spPr>
          <a:xfrm>
            <a:off x="5584178" y="3624869"/>
            <a:ext cx="1733804" cy="58477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>
                <a:solidFill>
                  <a:srgbClr val="403F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rPr lang="en-US" altLang="zh-CN" smtClean="0"/>
              <a:t>Hive</a:t>
            </a:r>
            <a:r>
              <a:rPr lang="zh-CN" altLang="en-US" smtClean="0"/>
              <a:t>架构</a:t>
            </a:r>
            <a:endParaRPr dirty="0"/>
          </a:p>
        </p:txBody>
      </p:sp>
      <p:sp>
        <p:nvSpPr>
          <p:cNvPr id="135" name="Shape 135"/>
          <p:cNvSpPr/>
          <p:nvPr/>
        </p:nvSpPr>
        <p:spPr>
          <a:xfrm>
            <a:off x="5584178" y="4948327"/>
            <a:ext cx="2554541" cy="58477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>
                <a:solidFill>
                  <a:srgbClr val="403F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rPr lang="en-US" altLang="zh-CN" smtClean="0"/>
              <a:t>Hive</a:t>
            </a:r>
            <a:r>
              <a:rPr lang="zh-CN" altLang="en-US" smtClean="0"/>
              <a:t>搭建模式</a:t>
            </a:r>
            <a:endParaRPr dirty="0"/>
          </a:p>
        </p:txBody>
      </p:sp>
      <p:grpSp>
        <p:nvGrpSpPr>
          <p:cNvPr id="140" name="Group 140"/>
          <p:cNvGrpSpPr/>
          <p:nvPr/>
        </p:nvGrpSpPr>
        <p:grpSpPr>
          <a:xfrm>
            <a:off x="4426892" y="3458626"/>
            <a:ext cx="864195" cy="864193"/>
            <a:chOff x="0" y="0"/>
            <a:chExt cx="864194" cy="864192"/>
          </a:xfrm>
        </p:grpSpPr>
        <p:sp>
          <p:nvSpPr>
            <p:cNvPr id="137" name="Shape 137"/>
            <p:cNvSpPr/>
            <p:nvPr/>
          </p:nvSpPr>
          <p:spPr>
            <a:xfrm>
              <a:off x="47492" y="47492"/>
              <a:ext cx="769209" cy="769207"/>
            </a:xfrm>
            <a:prstGeom prst="ellipse">
              <a:avLst/>
            </a:prstGeom>
            <a:solidFill>
              <a:srgbClr val="196DD8"/>
            </a:solidFill>
            <a:ln w="12700" cap="flat">
              <a:noFill/>
              <a:miter lim="400000"/>
            </a:ln>
            <a:effectLst/>
          </p:spPr>
          <p:txBody>
            <a:bodyPr wrap="square" lIns="44520" tIns="44520" rIns="44520" bIns="44520" numCol="1" anchor="t">
              <a:noAutofit/>
            </a:bodyPr>
            <a:lstStyle/>
            <a:p>
              <a:pPr algn="l" defTabSz="914400">
                <a:defRPr sz="1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73399" y="233130"/>
              <a:ext cx="517395" cy="397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3864" tIns="33864" rIns="33864" bIns="33864" numCol="1" anchor="ctr">
              <a:spAutoFit/>
            </a:bodyPr>
            <a:lstStyle>
              <a:lvl1pPr defTabSz="549910">
                <a:defRPr sz="2600" spc="-260">
                  <a:solidFill>
                    <a:srgbClr val="FFFFFF"/>
                  </a:solidFill>
                  <a:latin typeface="冬青黑体简体中文 W6"/>
                  <a:ea typeface="冬青黑体简体中文 W6"/>
                  <a:cs typeface="冬青黑体简体中文 W6"/>
                  <a:sym typeface="冬青黑体简体中文 W6"/>
                </a:defRPr>
              </a:lvl1pPr>
            </a:lstStyle>
            <a:p>
              <a:r>
                <a:t>02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-1" y="-1"/>
              <a:ext cx="864196" cy="864193"/>
            </a:xfrm>
            <a:prstGeom prst="ellipse">
              <a:avLst/>
            </a:prstGeom>
            <a:noFill/>
            <a:ln w="25400" cap="flat">
              <a:solidFill>
                <a:srgbClr val="4092FF"/>
              </a:solidFill>
              <a:prstDash val="solid"/>
              <a:miter lim="400000"/>
            </a:ln>
            <a:effectLst/>
          </p:spPr>
          <p:txBody>
            <a:bodyPr wrap="square" lIns="44520" tIns="44520" rIns="44520" bIns="44520" numCol="1" anchor="t">
              <a:noAutofit/>
            </a:bodyPr>
            <a:lstStyle/>
            <a:p>
              <a:pPr algn="l" defTabSz="914400">
                <a:defRPr sz="1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4426892" y="4773617"/>
            <a:ext cx="864195" cy="864193"/>
            <a:chOff x="0" y="0"/>
            <a:chExt cx="864194" cy="864192"/>
          </a:xfrm>
        </p:grpSpPr>
        <p:sp>
          <p:nvSpPr>
            <p:cNvPr id="141" name="Shape 141"/>
            <p:cNvSpPr/>
            <p:nvPr/>
          </p:nvSpPr>
          <p:spPr>
            <a:xfrm>
              <a:off x="47492" y="47492"/>
              <a:ext cx="769209" cy="769207"/>
            </a:xfrm>
            <a:prstGeom prst="ellipse">
              <a:avLst/>
            </a:prstGeom>
            <a:solidFill>
              <a:srgbClr val="196DD8"/>
            </a:solidFill>
            <a:ln w="12700" cap="flat">
              <a:noFill/>
              <a:miter lim="400000"/>
            </a:ln>
            <a:effectLst/>
          </p:spPr>
          <p:txBody>
            <a:bodyPr wrap="square" lIns="44520" tIns="44520" rIns="44520" bIns="44520" numCol="1" anchor="t">
              <a:noAutofit/>
            </a:bodyPr>
            <a:lstStyle/>
            <a:p>
              <a:pPr algn="l" defTabSz="914400">
                <a:defRPr sz="1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73399" y="233130"/>
              <a:ext cx="517395" cy="397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3864" tIns="33864" rIns="33864" bIns="33864" numCol="1" anchor="ctr">
              <a:spAutoFit/>
            </a:bodyPr>
            <a:lstStyle>
              <a:lvl1pPr defTabSz="549910">
                <a:defRPr sz="2600" spc="-260">
                  <a:solidFill>
                    <a:srgbClr val="FFFFFF"/>
                  </a:solidFill>
                  <a:latin typeface="冬青黑体简体中文 W6"/>
                  <a:ea typeface="冬青黑体简体中文 W6"/>
                  <a:cs typeface="冬青黑体简体中文 W6"/>
                  <a:sym typeface="冬青黑体简体中文 W6"/>
                </a:defRPr>
              </a:lvl1pPr>
            </a:lstStyle>
            <a:p>
              <a:r>
                <a:rPr dirty="0"/>
                <a:t>03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" y="-1"/>
              <a:ext cx="864196" cy="864193"/>
            </a:xfrm>
            <a:prstGeom prst="ellipse">
              <a:avLst/>
            </a:prstGeom>
            <a:noFill/>
            <a:ln w="25400" cap="flat">
              <a:solidFill>
                <a:srgbClr val="4092FF"/>
              </a:solidFill>
              <a:prstDash val="solid"/>
              <a:miter lim="400000"/>
            </a:ln>
            <a:effectLst/>
          </p:spPr>
          <p:txBody>
            <a:bodyPr wrap="square" lIns="44520" tIns="44520" rIns="44520" bIns="44520" numCol="1" anchor="t">
              <a:noAutofit/>
            </a:bodyPr>
            <a:lstStyle/>
            <a:p>
              <a:pPr algn="l" defTabSz="914400">
                <a:defRPr sz="1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dissolve/>
      </p:transition>
    </mc:Choice>
    <mc:Fallback>
      <p:transition spd="slow" advClick="0" advTm="0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2" animBg="1" advAuto="0"/>
      <p:bldP spid="132" grpId="3" animBg="1" advAuto="0"/>
      <p:bldP spid="133" grpId="4" animBg="1" advAuto="0"/>
      <p:bldP spid="134" grpId="6" animBg="1" advAuto="0"/>
      <p:bldP spid="135" grpId="8" animBg="1" advAuto="0"/>
      <p:bldP spid="140" grpId="5" animBg="1" advAuto="0"/>
      <p:bldP spid="144" grpId="7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未标题-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95304" y="-34925"/>
            <a:ext cx="15392400" cy="8924925"/>
          </a:xfrm>
          <a:prstGeom prst="rect">
            <a:avLst/>
          </a:prstGeom>
          <a:noFill/>
        </p:spPr>
      </p:pic>
      <p:grpSp>
        <p:nvGrpSpPr>
          <p:cNvPr id="158" name="Group 158"/>
          <p:cNvGrpSpPr/>
          <p:nvPr/>
        </p:nvGrpSpPr>
        <p:grpSpPr>
          <a:xfrm>
            <a:off x="2962212" y="2494350"/>
            <a:ext cx="10346420" cy="982131"/>
            <a:chOff x="0" y="0"/>
            <a:chExt cx="10346418" cy="982130"/>
          </a:xfrm>
        </p:grpSpPr>
        <p:sp>
          <p:nvSpPr>
            <p:cNvPr id="155" name="Shape 155"/>
            <p:cNvSpPr/>
            <p:nvPr/>
          </p:nvSpPr>
          <p:spPr>
            <a:xfrm>
              <a:off x="0" y="0"/>
              <a:ext cx="1470434" cy="982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3864" tIns="33864" rIns="33864" bIns="33864" numCol="1" anchor="ctr">
              <a:spAutoFit/>
            </a:bodyPr>
            <a:lstStyle>
              <a:lvl1pPr defTabSz="549910">
                <a:defRPr sz="7200" spc="-720">
                  <a:solidFill>
                    <a:srgbClr val="FFFFFF"/>
                  </a:solidFill>
                  <a:latin typeface="冬青黑体简体中文 W6"/>
                  <a:ea typeface="冬青黑体简体中文 W6"/>
                  <a:cs typeface="冬青黑体简体中文 W6"/>
                  <a:sym typeface="冬青黑体简体中文 W6"/>
                </a:defRPr>
              </a:lvl1pPr>
            </a:lstStyle>
            <a:p>
              <a:r>
                <a:t>01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1938718" y="140545"/>
              <a:ext cx="8407700" cy="830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l" defTabSz="914400">
                <a:defRPr sz="4800">
                  <a:solidFill>
                    <a:srgbClr val="FFFFFF"/>
                  </a:solidFill>
                  <a:latin typeface="Adobe 黑体 Std R"/>
                  <a:ea typeface="Adobe 黑体 Std R"/>
                  <a:cs typeface="Adobe 黑体 Std R"/>
                  <a:sym typeface="Adobe 黑体 Std R"/>
                </a:defRPr>
              </a:lvl1pPr>
            </a:lstStyle>
            <a:p>
              <a:r>
                <a:rPr lang="en-US" altLang="zh-CN" smtClean="0"/>
                <a:t>Hive</a:t>
              </a:r>
              <a:r>
                <a:rPr lang="zh-CN" altLang="en-US" smtClean="0"/>
                <a:t>简介</a:t>
              </a:r>
              <a:endParaRPr lang="zh-CN" altLang="en-US" smtClean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3482" y="110064"/>
              <a:ext cx="50802" cy="762002"/>
            </a:xfrm>
            <a:prstGeom prst="rect">
              <a:avLst/>
            </a:prstGeom>
            <a:solidFill>
              <a:srgbClr val="FF1A00"/>
            </a:solidFill>
            <a:ln w="12700" cap="flat">
              <a:noFill/>
              <a:miter lim="400000"/>
            </a:ln>
            <a:effectLst/>
          </p:spPr>
          <p:txBody>
            <a:bodyPr wrap="square" lIns="44520" tIns="44520" rIns="44520" bIns="4452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9" name="Shape 159"/>
          <p:cNvSpPr/>
          <p:nvPr/>
        </p:nvSpPr>
        <p:spPr>
          <a:xfrm>
            <a:off x="14124717" y="2604415"/>
            <a:ext cx="1138137" cy="762002"/>
          </a:xfrm>
          <a:prstGeom prst="rect">
            <a:avLst/>
          </a:prstGeom>
          <a:solidFill>
            <a:srgbClr val="016CD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-21688" y="2604415"/>
            <a:ext cx="1138136" cy="762002"/>
          </a:xfrm>
          <a:prstGeom prst="rect">
            <a:avLst/>
          </a:prstGeom>
          <a:solidFill>
            <a:srgbClr val="016CD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4976793" y="3873496"/>
            <a:ext cx="8331839" cy="3739856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algn="l" defTabSz="914400">
              <a:lnSpc>
                <a:spcPct val="150000"/>
              </a:lnSpc>
              <a:buSzPct val="100000"/>
              <a:buFont typeface="Wingdings" panose="05000000000000000000"/>
              <a:buChar char="◆"/>
              <a:defRPr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3" animBg="1" advAuto="0"/>
      <p:bldP spid="159" grpId="2" animBg="1" advAuto="0"/>
      <p:bldP spid="160" grpId="1" animBg="1" advAuto="0"/>
      <p:bldP spid="161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14207413" y="449349"/>
            <a:ext cx="1057370" cy="642290"/>
          </a:xfrm>
          <a:prstGeom prst="rect">
            <a:avLst/>
          </a:prstGeom>
          <a:solidFill>
            <a:srgbClr val="016CD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062642" y="1728074"/>
            <a:ext cx="1733804" cy="58477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>
                <a:solidFill>
                  <a:srgbClr val="403F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rPr lang="en-US" altLang="zh-CN" smtClean="0"/>
              <a:t>Hive</a:t>
            </a:r>
            <a:r>
              <a:rPr lang="zh-CN" altLang="en-US" smtClean="0"/>
              <a:t>简介</a:t>
            </a:r>
            <a:endParaRPr lang="zh-CN" altLang="en-US" smtClean="0"/>
          </a:p>
        </p:txBody>
      </p:sp>
      <p:sp>
        <p:nvSpPr>
          <p:cNvPr id="167" name="Shape 167"/>
          <p:cNvSpPr/>
          <p:nvPr/>
        </p:nvSpPr>
        <p:spPr>
          <a:xfrm>
            <a:off x="6487764" y="3052196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69" name="Shape 169"/>
          <p:cNvSpPr/>
          <p:nvPr/>
        </p:nvSpPr>
        <p:spPr>
          <a:xfrm>
            <a:off x="5950248" y="3047115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14026280" y="457229"/>
            <a:ext cx="1470435" cy="677330"/>
          </a:xfrm>
          <a:prstGeom prst="rect">
            <a:avLst/>
          </a:prstGeom>
          <a:ln w="12700">
            <a:miter lim="400000"/>
          </a:ln>
        </p:spPr>
        <p:txBody>
          <a:bodyPr lIns="33864" tIns="33864" rIns="33864" bIns="33864" anchor="ctr">
            <a:spAutoFit/>
          </a:bodyPr>
          <a:lstStyle>
            <a:lvl1pPr defTabSz="549910">
              <a:defRPr sz="4800" spc="-48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01</a:t>
            </a:r>
          </a:p>
        </p:txBody>
      </p:sp>
      <p:sp>
        <p:nvSpPr>
          <p:cNvPr id="171" name="Shape 171"/>
          <p:cNvSpPr/>
          <p:nvPr/>
        </p:nvSpPr>
        <p:spPr>
          <a:xfrm>
            <a:off x="6487764" y="4666822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2" name="Shape 172"/>
          <p:cNvSpPr/>
          <p:nvPr/>
        </p:nvSpPr>
        <p:spPr>
          <a:xfrm>
            <a:off x="6502054" y="5138370"/>
            <a:ext cx="6618921" cy="98043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3" name="Shape 173"/>
          <p:cNvSpPr/>
          <p:nvPr/>
        </p:nvSpPr>
        <p:spPr>
          <a:xfrm>
            <a:off x="5950248" y="4661741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6487764" y="6281449"/>
            <a:ext cx="3761737" cy="39623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5" name="Shape 175"/>
          <p:cNvSpPr/>
          <p:nvPr/>
        </p:nvSpPr>
        <p:spPr>
          <a:xfrm>
            <a:off x="6502054" y="6752996"/>
            <a:ext cx="6618921" cy="980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6" name="Shape 176"/>
          <p:cNvSpPr/>
          <p:nvPr/>
        </p:nvSpPr>
        <p:spPr>
          <a:xfrm>
            <a:off x="5950248" y="6276368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954973" y="1697593"/>
            <a:ext cx="76202" cy="508002"/>
          </a:xfrm>
          <a:prstGeom prst="rect">
            <a:avLst/>
          </a:prstGeom>
          <a:solidFill>
            <a:srgbClr val="FF1A00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20" name="内容占位符 2"/>
          <p:cNvSpPr txBox="1"/>
          <p:nvPr/>
        </p:nvSpPr>
        <p:spPr>
          <a:xfrm>
            <a:off x="1062642" y="2330075"/>
            <a:ext cx="8786874" cy="5073427"/>
          </a:xfrm>
          <a:prstGeom prst="rect">
            <a:avLst/>
          </a:prstGeom>
          <a:ln w="12700">
            <a:miter lim="400000"/>
          </a:ln>
        </p:spPr>
        <p:txBody>
          <a:bodyPr lIns="44520" tIns="44520" rIns="44520" bIns="44520" anchor="t" anchorCtr="0">
            <a:noAutofit/>
          </a:bodyPr>
          <a:lstStyle>
            <a:lvl1pPr marL="394970" marR="0" indent="-394970" algn="l" defTabSz="53213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39470" marR="0" indent="-394970" algn="l" defTabSz="53213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283970" marR="0" indent="-394970" algn="l" defTabSz="53213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728470" marR="0" indent="-394970" algn="l" defTabSz="53213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172970" marR="0" indent="-394970" algn="l" defTabSz="53213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617470" marR="0" indent="-394970" algn="l" defTabSz="53213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3061970" marR="0" indent="-394970" algn="l" defTabSz="53213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506470" marR="0" indent="-394970" algn="l" defTabSz="53213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950970" marR="0" indent="-394970" algn="l" defTabSz="53213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75000"/>
              <a:buFontTx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>
              <a:lnSpc>
                <a:spcPts val="51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的产生：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1">
              <a:lnSpc>
                <a:spcPts val="5100"/>
              </a:lnSpc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编程者对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的数据做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2" animBg="1" advAuto="0"/>
      <p:bldP spid="177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14207413" y="449349"/>
            <a:ext cx="1057370" cy="642290"/>
          </a:xfrm>
          <a:prstGeom prst="rect">
            <a:avLst/>
          </a:prstGeom>
          <a:solidFill>
            <a:srgbClr val="016CD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062642" y="1728074"/>
            <a:ext cx="1733804" cy="58477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>
                <a:solidFill>
                  <a:srgbClr val="403F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rPr lang="en-US" altLang="zh-CN" smtClean="0"/>
              <a:t>Hive</a:t>
            </a:r>
            <a:r>
              <a:rPr lang="zh-CN" altLang="en-US" smtClean="0"/>
              <a:t>简介</a:t>
            </a:r>
            <a:endParaRPr lang="zh-CN" altLang="en-US" smtClean="0"/>
          </a:p>
        </p:txBody>
      </p:sp>
      <p:sp>
        <p:nvSpPr>
          <p:cNvPr id="167" name="Shape 167"/>
          <p:cNvSpPr/>
          <p:nvPr/>
        </p:nvSpPr>
        <p:spPr>
          <a:xfrm>
            <a:off x="6487764" y="3052196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69" name="Shape 169"/>
          <p:cNvSpPr/>
          <p:nvPr/>
        </p:nvSpPr>
        <p:spPr>
          <a:xfrm>
            <a:off x="5950248" y="3047115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14026280" y="392368"/>
            <a:ext cx="1470435" cy="807053"/>
          </a:xfrm>
          <a:prstGeom prst="rect">
            <a:avLst/>
          </a:prstGeom>
          <a:ln w="12700">
            <a:miter lim="400000"/>
          </a:ln>
        </p:spPr>
        <p:txBody>
          <a:bodyPr lIns="33864" tIns="33864" rIns="33864" bIns="33864" anchor="ctr">
            <a:spAutoFit/>
          </a:bodyPr>
          <a:lstStyle>
            <a:lvl1pPr defTabSz="549910">
              <a:defRPr sz="4800" spc="-48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smtClean="0"/>
              <a:t>0</a:t>
            </a:r>
            <a:r>
              <a:rPr lang="en-US" smtClean="0"/>
              <a:t>2</a:t>
            </a:r>
            <a:endParaRPr lang="en-US" smtClean="0"/>
          </a:p>
        </p:txBody>
      </p:sp>
      <p:sp>
        <p:nvSpPr>
          <p:cNvPr id="171" name="Shape 171"/>
          <p:cNvSpPr/>
          <p:nvPr/>
        </p:nvSpPr>
        <p:spPr>
          <a:xfrm>
            <a:off x="6487764" y="4666822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2" name="Shape 172"/>
          <p:cNvSpPr/>
          <p:nvPr/>
        </p:nvSpPr>
        <p:spPr>
          <a:xfrm>
            <a:off x="6502054" y="5138370"/>
            <a:ext cx="6618921" cy="98043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3" name="Shape 173"/>
          <p:cNvSpPr/>
          <p:nvPr/>
        </p:nvSpPr>
        <p:spPr>
          <a:xfrm>
            <a:off x="5950248" y="4661741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6487764" y="6281449"/>
            <a:ext cx="3761737" cy="39623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5" name="Shape 175"/>
          <p:cNvSpPr/>
          <p:nvPr/>
        </p:nvSpPr>
        <p:spPr>
          <a:xfrm>
            <a:off x="6502054" y="6752996"/>
            <a:ext cx="6618921" cy="980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6" name="Shape 176"/>
          <p:cNvSpPr/>
          <p:nvPr/>
        </p:nvSpPr>
        <p:spPr>
          <a:xfrm>
            <a:off x="5950248" y="6276368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954973" y="1697593"/>
            <a:ext cx="76202" cy="508002"/>
          </a:xfrm>
          <a:prstGeom prst="rect">
            <a:avLst/>
          </a:prstGeom>
          <a:solidFill>
            <a:srgbClr val="FF1A00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" name="内容占位符 2"/>
          <p:cNvSpPr txBox="1"/>
          <p:nvPr/>
        </p:nvSpPr>
        <p:spPr>
          <a:xfrm>
            <a:off x="954973" y="2664237"/>
            <a:ext cx="8786874" cy="5073427"/>
          </a:xfrm>
          <a:prstGeom prst="rect">
            <a:avLst/>
          </a:prstGeom>
          <a:ln w="12700">
            <a:miter lim="400000"/>
          </a:ln>
        </p:spPr>
        <p:txBody>
          <a:bodyPr lIns="44520" tIns="44520" rIns="44520" bIns="44520" anchor="t" anchorCtr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94970" indent="-394970" algn="l" hangingPunct="1">
              <a:lnSpc>
                <a:spcPts val="5100"/>
              </a:lnSpc>
              <a:spcBef>
                <a:spcPts val="3800"/>
              </a:spcBef>
              <a:buSzPct val="7500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39470" lvl="1" indent="-394970" algn="l" hangingPunct="1">
              <a:lnSpc>
                <a:spcPts val="5100"/>
              </a:lnSpc>
              <a:spcBef>
                <a:spcPts val="3800"/>
              </a:spcBef>
              <a:buSzPct val="7500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83970" indent="-394970" algn="l">
              <a:spcBef>
                <a:spcPts val="3800"/>
              </a:spcBef>
              <a:buSzPct val="75000"/>
              <a:buChar char="•"/>
            </a:lvl3pPr>
            <a:lvl4pPr marL="1728470" indent="-394970" algn="l">
              <a:spcBef>
                <a:spcPts val="3800"/>
              </a:spcBef>
              <a:buSzPct val="75000"/>
              <a:buChar char="•"/>
            </a:lvl4pPr>
            <a:lvl5pPr marL="2172970" indent="-394970" algn="l">
              <a:spcBef>
                <a:spcPts val="3800"/>
              </a:spcBef>
              <a:buSzPct val="75000"/>
              <a:buChar char="•"/>
            </a:lvl5pPr>
            <a:lvl6pPr marL="2617470" indent="-394970" algn="l">
              <a:spcBef>
                <a:spcPts val="3800"/>
              </a:spcBef>
              <a:buSzPct val="75000"/>
              <a:buChar char="•"/>
            </a:lvl6pPr>
            <a:lvl7pPr marL="3061970" indent="-394970" algn="l">
              <a:spcBef>
                <a:spcPts val="3800"/>
              </a:spcBef>
              <a:buSzPct val="75000"/>
              <a:buChar char="•"/>
            </a:lvl7pPr>
            <a:lvl8pPr marL="3506470" indent="-394970" algn="l">
              <a:spcBef>
                <a:spcPts val="3800"/>
              </a:spcBef>
              <a:buSzPct val="75000"/>
              <a:buChar char="•"/>
            </a:lvl8pPr>
            <a:lvl9pPr marL="3950970" indent="-394970" algn="l">
              <a:spcBef>
                <a:spcPts val="3800"/>
              </a:spcBef>
              <a:buSzPct val="75000"/>
              <a:buChar char="•"/>
            </a:lvl9pPr>
          </a:lstStyle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Hive : </a:t>
            </a:r>
            <a:r>
              <a:rPr lang="zh-CN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数据仓库。</a:t>
            </a:r>
            <a:endParaRPr lang="zh-CN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Hive</a:t>
            </a:r>
            <a:r>
              <a:rPr lang="zh-CN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：解释器，编译器，优化器等。</a:t>
            </a:r>
            <a:endParaRPr lang="zh-CN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Hive </a:t>
            </a:r>
            <a:r>
              <a:rPr lang="zh-CN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运行时，元数据存储在关系型数据库里面。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未标题-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95304" y="-34925"/>
            <a:ext cx="15392400" cy="8924925"/>
          </a:xfrm>
          <a:prstGeom prst="rect">
            <a:avLst/>
          </a:prstGeom>
          <a:noFill/>
        </p:spPr>
      </p:pic>
      <p:grpSp>
        <p:nvGrpSpPr>
          <p:cNvPr id="158" name="Group 158"/>
          <p:cNvGrpSpPr/>
          <p:nvPr/>
        </p:nvGrpSpPr>
        <p:grpSpPr>
          <a:xfrm>
            <a:off x="2962212" y="2397223"/>
            <a:ext cx="10346420" cy="1176385"/>
            <a:chOff x="0" y="-97127"/>
            <a:chExt cx="10346418" cy="1176384"/>
          </a:xfrm>
        </p:grpSpPr>
        <p:sp>
          <p:nvSpPr>
            <p:cNvPr id="155" name="Shape 155"/>
            <p:cNvSpPr/>
            <p:nvPr/>
          </p:nvSpPr>
          <p:spPr>
            <a:xfrm>
              <a:off x="0" y="-97127"/>
              <a:ext cx="1470434" cy="1176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3864" tIns="33864" rIns="33864" bIns="33864" numCol="1" anchor="ctr">
              <a:spAutoFit/>
            </a:bodyPr>
            <a:lstStyle>
              <a:lvl1pPr defTabSz="549910">
                <a:defRPr sz="7200" spc="-720">
                  <a:solidFill>
                    <a:srgbClr val="FFFFFF"/>
                  </a:solidFill>
                  <a:latin typeface="冬青黑体简体中文 W6"/>
                  <a:ea typeface="冬青黑体简体中文 W6"/>
                  <a:cs typeface="冬青黑体简体中文 W6"/>
                  <a:sym typeface="冬青黑体简体中文 W6"/>
                </a:defRPr>
              </a:lvl1pPr>
            </a:lstStyle>
            <a:p>
              <a:r>
                <a:rPr smtClean="0"/>
                <a:t>0</a:t>
              </a:r>
              <a:r>
                <a:rPr lang="en-US" smtClean="0"/>
                <a:t>2</a:t>
              </a:r>
              <a:endParaRPr lang="en-US" smtClean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938718" y="140545"/>
              <a:ext cx="8407700" cy="830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l" defTabSz="914400">
                <a:defRPr sz="4800">
                  <a:solidFill>
                    <a:srgbClr val="FFFFFF"/>
                  </a:solidFill>
                  <a:latin typeface="Adobe 黑体 Std R"/>
                  <a:ea typeface="Adobe 黑体 Std R"/>
                  <a:cs typeface="Adobe 黑体 Std R"/>
                  <a:sym typeface="Adobe 黑体 Std R"/>
                </a:defRPr>
              </a:lvl1pPr>
            </a:lstStyle>
            <a:p>
              <a:r>
                <a:rPr lang="en-US" altLang="zh-CN" smtClean="0"/>
                <a:t>Hive</a:t>
              </a:r>
              <a:r>
                <a:rPr lang="zh-CN" altLang="en-US" smtClean="0"/>
                <a:t>架构</a:t>
              </a:r>
              <a:endParaRPr lang="zh-CN" altLang="en-US" smtClean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3482" y="110064"/>
              <a:ext cx="50802" cy="762002"/>
            </a:xfrm>
            <a:prstGeom prst="rect">
              <a:avLst/>
            </a:prstGeom>
            <a:solidFill>
              <a:srgbClr val="FF1A00"/>
            </a:solidFill>
            <a:ln w="12700" cap="flat">
              <a:noFill/>
              <a:miter lim="400000"/>
            </a:ln>
            <a:effectLst/>
          </p:spPr>
          <p:txBody>
            <a:bodyPr wrap="square" lIns="44520" tIns="44520" rIns="44520" bIns="4452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9" name="Shape 159"/>
          <p:cNvSpPr/>
          <p:nvPr/>
        </p:nvSpPr>
        <p:spPr>
          <a:xfrm>
            <a:off x="14124717" y="2604415"/>
            <a:ext cx="1138137" cy="762002"/>
          </a:xfrm>
          <a:prstGeom prst="rect">
            <a:avLst/>
          </a:prstGeom>
          <a:solidFill>
            <a:srgbClr val="016CD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-21688" y="2604415"/>
            <a:ext cx="1138136" cy="762002"/>
          </a:xfrm>
          <a:prstGeom prst="rect">
            <a:avLst/>
          </a:prstGeom>
          <a:solidFill>
            <a:srgbClr val="016CD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4976793" y="3873496"/>
            <a:ext cx="8331839" cy="3739856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algn="l" defTabSz="914400">
              <a:lnSpc>
                <a:spcPct val="150000"/>
              </a:lnSpc>
              <a:buSzPct val="100000"/>
              <a:buFont typeface="Wingdings" panose="05000000000000000000"/>
              <a:buChar char="◆"/>
              <a:defRPr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  <p:bldP spid="160" grpId="0" animBg="1" advAuto="0"/>
      <p:bldP spid="16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14207413" y="449349"/>
            <a:ext cx="1057370" cy="642290"/>
          </a:xfrm>
          <a:prstGeom prst="rect">
            <a:avLst/>
          </a:prstGeom>
          <a:solidFill>
            <a:srgbClr val="016CD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062642" y="1728074"/>
            <a:ext cx="1733804" cy="58477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>
                <a:solidFill>
                  <a:srgbClr val="403F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rPr lang="en-US" altLang="zh-CN" smtClean="0"/>
              <a:t>Hive</a:t>
            </a:r>
            <a:r>
              <a:rPr lang="zh-CN" altLang="en-US" smtClean="0"/>
              <a:t>架构</a:t>
            </a:r>
            <a:endParaRPr lang="zh-CN" altLang="en-US" smtClean="0"/>
          </a:p>
        </p:txBody>
      </p:sp>
      <p:sp>
        <p:nvSpPr>
          <p:cNvPr id="167" name="Shape 167"/>
          <p:cNvSpPr/>
          <p:nvPr/>
        </p:nvSpPr>
        <p:spPr>
          <a:xfrm>
            <a:off x="6487764" y="3052196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69" name="Shape 169"/>
          <p:cNvSpPr/>
          <p:nvPr/>
        </p:nvSpPr>
        <p:spPr>
          <a:xfrm>
            <a:off x="5950248" y="3047115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14026280" y="457229"/>
            <a:ext cx="1470435" cy="677330"/>
          </a:xfrm>
          <a:prstGeom prst="rect">
            <a:avLst/>
          </a:prstGeom>
          <a:ln w="12700">
            <a:miter lim="400000"/>
          </a:ln>
        </p:spPr>
        <p:txBody>
          <a:bodyPr lIns="33864" tIns="33864" rIns="33864" bIns="33864" anchor="ctr">
            <a:spAutoFit/>
          </a:bodyPr>
          <a:lstStyle>
            <a:lvl1pPr defTabSz="549910">
              <a:defRPr sz="4800" spc="-48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01</a:t>
            </a:r>
          </a:p>
        </p:txBody>
      </p:sp>
      <p:sp>
        <p:nvSpPr>
          <p:cNvPr id="171" name="Shape 171"/>
          <p:cNvSpPr/>
          <p:nvPr/>
        </p:nvSpPr>
        <p:spPr>
          <a:xfrm>
            <a:off x="6487764" y="4666822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2" name="Shape 172"/>
          <p:cNvSpPr/>
          <p:nvPr/>
        </p:nvSpPr>
        <p:spPr>
          <a:xfrm>
            <a:off x="6502054" y="5138370"/>
            <a:ext cx="6618921" cy="98043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3" name="Shape 173"/>
          <p:cNvSpPr/>
          <p:nvPr/>
        </p:nvSpPr>
        <p:spPr>
          <a:xfrm>
            <a:off x="5950248" y="4661741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6487764" y="6281449"/>
            <a:ext cx="3761737" cy="39623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5" name="Shape 175"/>
          <p:cNvSpPr/>
          <p:nvPr/>
        </p:nvSpPr>
        <p:spPr>
          <a:xfrm>
            <a:off x="6502054" y="6752996"/>
            <a:ext cx="6618921" cy="980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6" name="Shape 176"/>
          <p:cNvSpPr/>
          <p:nvPr/>
        </p:nvSpPr>
        <p:spPr>
          <a:xfrm>
            <a:off x="5950248" y="6276368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954973" y="1697593"/>
            <a:ext cx="76202" cy="508002"/>
          </a:xfrm>
          <a:prstGeom prst="rect">
            <a:avLst/>
          </a:prstGeom>
          <a:solidFill>
            <a:srgbClr val="FF1A00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pic>
        <p:nvPicPr>
          <p:cNvPr id="17" name="Picture 2" descr="c:\users\administrator\appdata\roaming\360se6\User Data\temp\133809pr2utkrojsctim5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34851" y="1740680"/>
            <a:ext cx="6195719" cy="679537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 advAuto="0"/>
      <p:bldP spid="177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14207413" y="449349"/>
            <a:ext cx="1057370" cy="642290"/>
          </a:xfrm>
          <a:prstGeom prst="rect">
            <a:avLst/>
          </a:prstGeom>
          <a:solidFill>
            <a:srgbClr val="016CD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062642" y="1728074"/>
            <a:ext cx="1733804" cy="58477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>
                <a:solidFill>
                  <a:srgbClr val="403F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rPr lang="en-US" altLang="zh-CN" smtClean="0"/>
              <a:t>Hive</a:t>
            </a:r>
            <a:r>
              <a:rPr lang="zh-CN" altLang="en-US" smtClean="0"/>
              <a:t>架构</a:t>
            </a:r>
            <a:endParaRPr lang="zh-CN" altLang="en-US" smtClean="0"/>
          </a:p>
        </p:txBody>
      </p:sp>
      <p:sp>
        <p:nvSpPr>
          <p:cNvPr id="167" name="Shape 167"/>
          <p:cNvSpPr/>
          <p:nvPr/>
        </p:nvSpPr>
        <p:spPr>
          <a:xfrm>
            <a:off x="6487764" y="3052196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69" name="Shape 169"/>
          <p:cNvSpPr/>
          <p:nvPr/>
        </p:nvSpPr>
        <p:spPr>
          <a:xfrm>
            <a:off x="5950248" y="3047115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14026280" y="392368"/>
            <a:ext cx="1470435" cy="807053"/>
          </a:xfrm>
          <a:prstGeom prst="rect">
            <a:avLst/>
          </a:prstGeom>
          <a:ln w="12700">
            <a:miter lim="400000"/>
          </a:ln>
        </p:spPr>
        <p:txBody>
          <a:bodyPr lIns="33864" tIns="33864" rIns="33864" bIns="33864" anchor="ctr">
            <a:spAutoFit/>
          </a:bodyPr>
          <a:lstStyle>
            <a:lvl1pPr defTabSz="549910">
              <a:defRPr sz="4800" spc="-48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smtClean="0"/>
              <a:t>0</a:t>
            </a:r>
            <a:r>
              <a:rPr lang="en-US" smtClean="0"/>
              <a:t>2</a:t>
            </a:r>
            <a:endParaRPr lang="en-US" smtClean="0"/>
          </a:p>
        </p:txBody>
      </p:sp>
      <p:sp>
        <p:nvSpPr>
          <p:cNvPr id="171" name="Shape 171"/>
          <p:cNvSpPr/>
          <p:nvPr/>
        </p:nvSpPr>
        <p:spPr>
          <a:xfrm>
            <a:off x="6487764" y="4666822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2" name="Shape 172"/>
          <p:cNvSpPr/>
          <p:nvPr/>
        </p:nvSpPr>
        <p:spPr>
          <a:xfrm>
            <a:off x="6502054" y="5138370"/>
            <a:ext cx="6618921" cy="98043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3" name="Shape 173"/>
          <p:cNvSpPr/>
          <p:nvPr/>
        </p:nvSpPr>
        <p:spPr>
          <a:xfrm>
            <a:off x="5950248" y="4661741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6487764" y="6281449"/>
            <a:ext cx="3761737" cy="39623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5" name="Shape 175"/>
          <p:cNvSpPr/>
          <p:nvPr/>
        </p:nvSpPr>
        <p:spPr>
          <a:xfrm>
            <a:off x="6502054" y="6752996"/>
            <a:ext cx="6618921" cy="980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6" name="Shape 176"/>
          <p:cNvSpPr/>
          <p:nvPr/>
        </p:nvSpPr>
        <p:spPr>
          <a:xfrm>
            <a:off x="5950248" y="6276368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954973" y="1697593"/>
            <a:ext cx="76202" cy="508002"/>
          </a:xfrm>
          <a:prstGeom prst="rect">
            <a:avLst/>
          </a:prstGeom>
          <a:solidFill>
            <a:srgbClr val="FF1A00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954973" y="2312845"/>
            <a:ext cx="13252440" cy="609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的架构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）用户接口主要有三个：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Client 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WUI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。其中最常用的是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启动的时候，会同时启动一个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副本。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的客户端，用户连接至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Hive Server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。在启动 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模式的时候，需要指出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Hive Server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所在节点，并且在该节点启动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Hive Server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WUI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是通过浏览器访问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将元数据存储在数据库中，如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derby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中的元数据包括表的名字，表的列和分区及其属性，表的属性（是否为外部表等），表的数据所在目录等。</a:t>
            </a:r>
            <a:b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）解释器、编译器、优化器完成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HQL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查询语句从词法分析、语法分析、编译、优化以及查询计划的生成。生成的查询计划存储在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中，并在随后有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调用执行。</a:t>
            </a:r>
            <a:b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的数据存储在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中，大部分的查询、计算由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完成（包含*的查询，比如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tbl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不会生成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MapRedcue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任务）。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 advAuto="0"/>
      <p:bldP spid="177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14207413" y="449349"/>
            <a:ext cx="1057370" cy="642290"/>
          </a:xfrm>
          <a:prstGeom prst="rect">
            <a:avLst/>
          </a:prstGeom>
          <a:solidFill>
            <a:srgbClr val="016CD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062642" y="1728074"/>
            <a:ext cx="1733804" cy="58477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>
                <a:solidFill>
                  <a:srgbClr val="403F40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rPr lang="en-US" altLang="zh-CN" smtClean="0"/>
              <a:t>Hive</a:t>
            </a:r>
            <a:r>
              <a:rPr lang="zh-CN" altLang="en-US" smtClean="0"/>
              <a:t>架构</a:t>
            </a:r>
            <a:endParaRPr lang="zh-CN" altLang="en-US" smtClean="0"/>
          </a:p>
        </p:txBody>
      </p:sp>
      <p:sp>
        <p:nvSpPr>
          <p:cNvPr id="167" name="Shape 167"/>
          <p:cNvSpPr/>
          <p:nvPr/>
        </p:nvSpPr>
        <p:spPr>
          <a:xfrm>
            <a:off x="6487764" y="3052196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69" name="Shape 169"/>
          <p:cNvSpPr/>
          <p:nvPr/>
        </p:nvSpPr>
        <p:spPr>
          <a:xfrm>
            <a:off x="5950248" y="3047115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14026280" y="392368"/>
            <a:ext cx="1470435" cy="807053"/>
          </a:xfrm>
          <a:prstGeom prst="rect">
            <a:avLst/>
          </a:prstGeom>
          <a:ln w="12700">
            <a:miter lim="400000"/>
          </a:ln>
        </p:spPr>
        <p:txBody>
          <a:bodyPr lIns="33864" tIns="33864" rIns="33864" bIns="33864" anchor="ctr">
            <a:spAutoFit/>
          </a:bodyPr>
          <a:lstStyle>
            <a:lvl1pPr defTabSz="549910">
              <a:defRPr sz="4800" spc="-48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smtClean="0"/>
              <a:t>0</a:t>
            </a:r>
            <a:r>
              <a:rPr lang="en-US" smtClean="0"/>
              <a:t>3</a:t>
            </a:r>
            <a:endParaRPr lang="en-US" smtClean="0"/>
          </a:p>
        </p:txBody>
      </p:sp>
      <p:sp>
        <p:nvSpPr>
          <p:cNvPr id="171" name="Shape 171"/>
          <p:cNvSpPr/>
          <p:nvPr/>
        </p:nvSpPr>
        <p:spPr>
          <a:xfrm>
            <a:off x="6487764" y="4666822"/>
            <a:ext cx="3761737" cy="396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2" name="Shape 172"/>
          <p:cNvSpPr/>
          <p:nvPr/>
        </p:nvSpPr>
        <p:spPr>
          <a:xfrm>
            <a:off x="6502054" y="5138370"/>
            <a:ext cx="6618921" cy="98043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3" name="Shape 173"/>
          <p:cNvSpPr/>
          <p:nvPr/>
        </p:nvSpPr>
        <p:spPr>
          <a:xfrm>
            <a:off x="5950248" y="4661741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6487764" y="6281449"/>
            <a:ext cx="3761737" cy="39623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2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这里是二级项目子项的标题</a:t>
            </a:r>
          </a:p>
        </p:txBody>
      </p:sp>
      <p:sp>
        <p:nvSpPr>
          <p:cNvPr id="175" name="Shape 175"/>
          <p:cNvSpPr/>
          <p:nvPr/>
        </p:nvSpPr>
        <p:spPr>
          <a:xfrm>
            <a:off x="6502054" y="6752996"/>
            <a:ext cx="6618921" cy="980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l" defTabSz="914400">
              <a:defRPr sz="14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当子项内容以文字描述为主时使用当前格式，当子项为三个以上时，可分多页展示。替换图片时请尽可能保证图片的高度与示例图中一致，且图片在最底层。可以根据内容适当调整各项的位置，但请保证间距规范一致。</a:t>
            </a:r>
          </a:p>
        </p:txBody>
      </p:sp>
      <p:sp>
        <p:nvSpPr>
          <p:cNvPr id="176" name="Shape 176"/>
          <p:cNvSpPr/>
          <p:nvPr/>
        </p:nvSpPr>
        <p:spPr>
          <a:xfrm>
            <a:off x="5950248" y="6276368"/>
            <a:ext cx="406401" cy="406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954973" y="1697593"/>
            <a:ext cx="76202" cy="508002"/>
          </a:xfrm>
          <a:prstGeom prst="rect">
            <a:avLst/>
          </a:prstGeom>
          <a:solidFill>
            <a:srgbClr val="FF1A00"/>
          </a:solidFill>
          <a:ln w="12700">
            <a:miter lim="400000"/>
          </a:ln>
        </p:spPr>
        <p:txBody>
          <a:bodyPr lIns="44520" tIns="44520" rIns="44520" bIns="44520" anchor="ctr"/>
          <a:lstStyle/>
          <a:p>
            <a:pPr>
              <a:defRPr sz="2000">
                <a:solidFill>
                  <a:srgbClr val="FFFFFF"/>
                </a:solidFill>
              </a:defRPr>
            </a:p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/>
          <a:srcRect t="1128" r="3868" b="1"/>
          <a:stretch>
            <a:fillRect/>
          </a:stretch>
        </p:blipFill>
        <p:spPr>
          <a:xfrm>
            <a:off x="3227512" y="2312845"/>
            <a:ext cx="9462671" cy="6104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 advAuto="0"/>
      <p:bldP spid="177" grpId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4520" tIns="44520" rIns="44520" bIns="44520" numCol="1" spcCol="38100" rtlCol="0" anchor="ctr">
        <a:spAutoFit/>
      </a:bodyPr>
      <a:lstStyle>
        <a:defPPr marL="0" marR="0" indent="0" algn="ctr" defTabSz="5321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12700">
          <a:miter lim="400000"/>
        </a:ln>
      </a:spPr>
      <a:bodyPr lIns="44520" tIns="44520" rIns="44520" bIns="44520" anchor="ctr">
        <a:normAutofit/>
      </a:bodyPr>
      <a:lstStyle>
        <a:defPPr hangingPunct="1">
          <a:lnSpc>
            <a:spcPts val="5100"/>
          </a:lnSpc>
          <a:defRPr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4520" tIns="44520" rIns="44520" bIns="44520" numCol="1" spcCol="38100" rtlCol="0" anchor="ctr">
        <a:spAutoFit/>
      </a:bodyPr>
      <a:lstStyle>
        <a:defPPr marL="0" marR="0" indent="0" algn="ctr" defTabSz="5321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4520" tIns="44520" rIns="44520" bIns="44520" numCol="1" spcCol="38100" rtlCol="0" anchor="ctr">
        <a:spAutoFit/>
      </a:bodyPr>
      <a:lstStyle>
        <a:defPPr marL="0" marR="0" indent="0" algn="ctr" defTabSz="5321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3696</Words>
  <Application>WPS 演示</Application>
  <PresentationFormat>自定义</PresentationFormat>
  <Paragraphs>223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Helvetica Light</vt:lpstr>
      <vt:lpstr>Times New Roman</vt:lpstr>
      <vt:lpstr>Helvetica</vt:lpstr>
      <vt:lpstr>Helvetica Neue</vt:lpstr>
      <vt:lpstr>Adobe 黑体 Std R</vt:lpstr>
      <vt:lpstr>Arial</vt:lpstr>
      <vt:lpstr>冬青黑体简体中文 W6</vt:lpstr>
      <vt:lpstr>Wingdings</vt:lpstr>
      <vt:lpstr>微软雅黑</vt:lpstr>
      <vt:lpstr>黑体</vt:lpstr>
      <vt:lpstr>Arial Unicode MS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追梦晨曦</cp:lastModifiedBy>
  <cp:revision>37</cp:revision>
  <dcterms:created xsi:type="dcterms:W3CDTF">2018-03-15T07:19:00Z</dcterms:created>
  <dcterms:modified xsi:type="dcterms:W3CDTF">2018-03-16T07:21:27Z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