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99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9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0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3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2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6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8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08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4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0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8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4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9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1579418" y="3861050"/>
            <a:ext cx="2992582" cy="2124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564446" y="3869198"/>
            <a:ext cx="3307014" cy="21201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55248" y="5723969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/>
          <p:cNvSpPr/>
          <p:nvPr/>
        </p:nvSpPr>
        <p:spPr>
          <a:xfrm>
            <a:off x="4359971" y="3929061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 22"/>
          <p:cNvSpPr/>
          <p:nvPr/>
        </p:nvSpPr>
        <p:spPr>
          <a:xfrm>
            <a:off x="4693740" y="3915207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 25"/>
          <p:cNvSpPr/>
          <p:nvPr/>
        </p:nvSpPr>
        <p:spPr>
          <a:xfrm>
            <a:off x="7521137" y="5737836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 37"/>
          <p:cNvSpPr/>
          <p:nvPr/>
        </p:nvSpPr>
        <p:spPr>
          <a:xfrm>
            <a:off x="4507767" y="3822831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/>
          <p:cNvSpPr txBox="1"/>
          <p:nvPr/>
        </p:nvSpPr>
        <p:spPr>
          <a:xfrm>
            <a:off x="1516342" y="54377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FF00"/>
                </a:solidFill>
              </a:rPr>
              <a:t>A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6439" y="40128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D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2851" y="40121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C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04264" y="54275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B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0834" y="34613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FF00"/>
                </a:solidFill>
              </a:rPr>
              <a:t>V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097826" y="5541869"/>
            <a:ext cx="83127" cy="831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 46"/>
          <p:cNvSpPr/>
          <p:nvPr/>
        </p:nvSpPr>
        <p:spPr>
          <a:xfrm>
            <a:off x="7171908" y="5523165"/>
            <a:ext cx="83127" cy="831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 47"/>
          <p:cNvSpPr/>
          <p:nvPr/>
        </p:nvSpPr>
        <p:spPr>
          <a:xfrm>
            <a:off x="3851920" y="4296365"/>
            <a:ext cx="83127" cy="831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 48"/>
          <p:cNvSpPr/>
          <p:nvPr/>
        </p:nvSpPr>
        <p:spPr>
          <a:xfrm>
            <a:off x="5303199" y="4299061"/>
            <a:ext cx="83127" cy="831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TextBox 49"/>
          <p:cNvSpPr txBox="1"/>
          <p:nvPr/>
        </p:nvSpPr>
        <p:spPr>
          <a:xfrm>
            <a:off x="3419872" y="4080338"/>
            <a:ext cx="3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D</a:t>
            </a:r>
            <a:r>
              <a:rPr lang="en-GB" dirty="0" smtClean="0">
                <a:solidFill>
                  <a:srgbClr val="00B0F0"/>
                </a:solidFill>
              </a:rPr>
              <a:t>’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6096" y="4111699"/>
            <a:ext cx="3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</a:t>
            </a:r>
            <a:r>
              <a:rPr lang="en-GB" dirty="0" smtClean="0">
                <a:solidFill>
                  <a:srgbClr val="00B0F0"/>
                </a:solidFill>
              </a:rPr>
              <a:t>’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18781" y="5153833"/>
            <a:ext cx="3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A’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55035" y="5201233"/>
            <a:ext cx="3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B</a:t>
            </a:r>
            <a:r>
              <a:rPr lang="en-GB" dirty="0" smtClean="0">
                <a:solidFill>
                  <a:srgbClr val="00B0F0"/>
                </a:solidFill>
              </a:rPr>
              <a:t>’</a:t>
            </a:r>
            <a:endParaRPr lang="it-IT" dirty="0">
              <a:solidFill>
                <a:srgbClr val="00B0F0"/>
              </a:solidFill>
            </a:endParaRPr>
          </a:p>
        </p:txBody>
      </p:sp>
      <p:cxnSp>
        <p:nvCxnSpPr>
          <p:cNvPr id="54" name="Straight Connector 53"/>
          <p:cNvCxnSpPr>
            <a:stCxn id="46" idx="6"/>
            <a:endCxn id="47" idx="2"/>
          </p:cNvCxnSpPr>
          <p:nvPr/>
        </p:nvCxnSpPr>
        <p:spPr>
          <a:xfrm flipV="1">
            <a:off x="2180953" y="5564729"/>
            <a:ext cx="4990955" cy="187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148840" y="4335781"/>
            <a:ext cx="1744980" cy="12496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341620" y="4343401"/>
            <a:ext cx="1874520" cy="12268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901440" y="4335780"/>
            <a:ext cx="144780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fanta</dc:creator>
  <cp:lastModifiedBy>fanta</cp:lastModifiedBy>
  <cp:revision>4</cp:revision>
  <dcterms:created xsi:type="dcterms:W3CDTF">2017-05-09T09:58:56Z</dcterms:created>
  <dcterms:modified xsi:type="dcterms:W3CDTF">2017-05-09T10:32:21Z</dcterms:modified>
</cp:coreProperties>
</file>