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94" y="-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00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30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292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86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88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908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4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02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85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8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640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EB2D-1F6E-4514-B93F-A18B14D528DC}" type="datetimeFigureOut">
              <a:rPr lang="it-IT" smtClean="0"/>
              <a:t>09/05/2017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E1AF-BB5B-4027-89D9-A44A0D755B2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597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1579418" y="3861050"/>
            <a:ext cx="2992582" cy="21241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4564446" y="3869198"/>
            <a:ext cx="3307014" cy="21201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55248" y="5723969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 21"/>
          <p:cNvSpPr/>
          <p:nvPr/>
        </p:nvSpPr>
        <p:spPr>
          <a:xfrm>
            <a:off x="4359971" y="3929061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 22"/>
          <p:cNvSpPr/>
          <p:nvPr/>
        </p:nvSpPr>
        <p:spPr>
          <a:xfrm>
            <a:off x="4693740" y="3915207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 25"/>
          <p:cNvSpPr/>
          <p:nvPr/>
        </p:nvSpPr>
        <p:spPr>
          <a:xfrm>
            <a:off x="7521137" y="5737836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 37"/>
          <p:cNvSpPr/>
          <p:nvPr/>
        </p:nvSpPr>
        <p:spPr>
          <a:xfrm>
            <a:off x="4507767" y="3822831"/>
            <a:ext cx="83127" cy="83127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TextBox 38"/>
          <p:cNvSpPr txBox="1"/>
          <p:nvPr/>
        </p:nvSpPr>
        <p:spPr>
          <a:xfrm>
            <a:off x="1516342" y="54377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FF00"/>
                </a:solidFill>
              </a:rPr>
              <a:t>A</a:t>
            </a:r>
            <a:endParaRPr lang="it-IT" dirty="0">
              <a:solidFill>
                <a:srgbClr val="00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76439" y="401285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D</a:t>
            </a:r>
            <a:endParaRPr lang="it-IT" dirty="0">
              <a:solidFill>
                <a:srgbClr val="00FF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32851" y="40121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C</a:t>
            </a:r>
            <a:endParaRPr lang="it-IT" dirty="0">
              <a:solidFill>
                <a:srgbClr val="00FF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04264" y="54275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FF00"/>
                </a:solidFill>
              </a:rPr>
              <a:t>B</a:t>
            </a:r>
            <a:endParaRPr lang="it-IT" dirty="0">
              <a:solidFill>
                <a:srgbClr val="00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00834" y="34613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FF00"/>
                </a:solidFill>
              </a:rPr>
              <a:t>V</a:t>
            </a:r>
            <a:endParaRPr lang="it-IT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fanta</dc:creator>
  <cp:lastModifiedBy>fanta</cp:lastModifiedBy>
  <cp:revision>3</cp:revision>
  <dcterms:created xsi:type="dcterms:W3CDTF">2017-05-09T09:58:56Z</dcterms:created>
  <dcterms:modified xsi:type="dcterms:W3CDTF">2017-05-09T10:22:52Z</dcterms:modified>
</cp:coreProperties>
</file>