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69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57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35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14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9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2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08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4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0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7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788E-B77A-4F82-BFAB-3A376B967159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ED07-797F-401A-91C9-A6A02FF6C61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1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79912" y="1628800"/>
            <a:ext cx="1656184" cy="158417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Keep Lane</a:t>
            </a:r>
            <a:endParaRPr lang="it-IT" sz="2400" dirty="0"/>
          </a:p>
        </p:txBody>
      </p:sp>
      <p:sp>
        <p:nvSpPr>
          <p:cNvPr id="5" name="Oval 4"/>
          <p:cNvSpPr/>
          <p:nvPr/>
        </p:nvSpPr>
        <p:spPr>
          <a:xfrm>
            <a:off x="2123728" y="3628333"/>
            <a:ext cx="1656184" cy="158417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Change Lane</a:t>
            </a:r>
            <a:endParaRPr lang="it-IT" sz="2400" dirty="0"/>
          </a:p>
        </p:txBody>
      </p:sp>
      <p:sp>
        <p:nvSpPr>
          <p:cNvPr id="6" name="Oval 5"/>
          <p:cNvSpPr/>
          <p:nvPr/>
        </p:nvSpPr>
        <p:spPr>
          <a:xfrm>
            <a:off x="5508104" y="3611643"/>
            <a:ext cx="1656184" cy="158417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Follow Vehicle</a:t>
            </a:r>
            <a:endParaRPr lang="it-IT" sz="2400" dirty="0"/>
          </a:p>
        </p:txBody>
      </p:sp>
      <p:cxnSp>
        <p:nvCxnSpPr>
          <p:cNvPr id="22" name="Straight Arrow Connector 21"/>
          <p:cNvCxnSpPr>
            <a:stCxn id="4" idx="5"/>
            <a:endCxn id="6" idx="1"/>
          </p:cNvCxnSpPr>
          <p:nvPr/>
        </p:nvCxnSpPr>
        <p:spPr>
          <a:xfrm>
            <a:off x="5193553" y="2980979"/>
            <a:ext cx="557094" cy="862661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6"/>
            <a:endCxn id="6" idx="2"/>
          </p:cNvCxnSpPr>
          <p:nvPr/>
        </p:nvCxnSpPr>
        <p:spPr>
          <a:xfrm flipV="1">
            <a:off x="3779912" y="4403731"/>
            <a:ext cx="1728192" cy="1669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  <a:endCxn id="5" idx="7"/>
          </p:cNvCxnSpPr>
          <p:nvPr/>
        </p:nvCxnSpPr>
        <p:spPr>
          <a:xfrm flipH="1">
            <a:off x="3537369" y="2980979"/>
            <a:ext cx="485086" cy="879351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5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fanta</dc:creator>
  <cp:lastModifiedBy>fanta</cp:lastModifiedBy>
  <cp:revision>3</cp:revision>
  <dcterms:created xsi:type="dcterms:W3CDTF">2017-10-22T08:16:41Z</dcterms:created>
  <dcterms:modified xsi:type="dcterms:W3CDTF">2017-10-22T08:36:03Z</dcterms:modified>
</cp:coreProperties>
</file>