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3" r:id="rId8"/>
    <p:sldId id="264" r:id="rId9"/>
    <p:sldId id="265" r:id="rId10"/>
    <p:sldId id="267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06-05-2024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8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06-05-2024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06-05-2024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1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06-05-2024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9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06-05-2024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06-05-2024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4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06-05-2024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06-05-2024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06-05-2024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06-05-2024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6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06-05-2024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4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BF83A-C96E-4538-A700-40CFEE0A1F45}" type="datetimeFigureOut">
              <a:rPr lang="en-US" smtClean="0"/>
              <a:t>06-05-2024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8940"/>
            <a:ext cx="9144000" cy="1037220"/>
          </a:xfrm>
        </p:spPr>
        <p:txBody>
          <a:bodyPr/>
          <a:lstStyle/>
          <a:p>
            <a:r>
              <a:rPr lang="en-US" dirty="0" smtClean="0"/>
              <a:t>Overview of Project Task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05058"/>
            <a:ext cx="9144000" cy="13434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/>
              <a:t>The main objective is to analyze Netflix movies and TV Shows dataset in other to gain valuable insight that will enable data driven decision and overall business performance </a:t>
            </a:r>
            <a:r>
              <a:rPr lang="en-US" sz="3000" dirty="0" smtClean="0"/>
              <a:t>optimization</a:t>
            </a:r>
            <a:r>
              <a:rPr lang="en-US" sz="3000" dirty="0" smtClean="0"/>
              <a:t>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6727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0" y="0"/>
            <a:ext cx="9144000" cy="682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 smtClean="0"/>
              <a:t>Observations cont.</a:t>
            </a:r>
            <a:endParaRPr lang="en-US" u="sng" dirty="0"/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1524000" y="4596105"/>
            <a:ext cx="9144000" cy="17660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M</a:t>
            </a:r>
            <a:r>
              <a:rPr lang="en-US" dirty="0" smtClean="0"/>
              <a:t>ajority of the movies content has average runtime between 80mins and 120mins but fewer number of contents (cluster 1)</a:t>
            </a:r>
          </a:p>
          <a:p>
            <a:pPr marL="342900" indent="-342900"/>
            <a:r>
              <a:rPr lang="en-US" dirty="0" smtClean="0"/>
              <a:t>Minimal average runtime means more no of contents for the second group of contents (cluster 2).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372" y="592427"/>
            <a:ext cx="4951227" cy="38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5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/>
          <p:cNvSpPr txBox="1">
            <a:spLocks/>
          </p:cNvSpPr>
          <p:nvPr/>
        </p:nvSpPr>
        <p:spPr>
          <a:xfrm>
            <a:off x="1446727" y="2226392"/>
            <a:ext cx="9144000" cy="101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 sz="3000" dirty="0" smtClean="0"/>
              <a:t>No data is available for popularity score to analysis correlation with genre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6400" y="152400"/>
            <a:ext cx="9144000" cy="682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 smtClean="0"/>
              <a:t>Data limitation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4037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/>
          <p:cNvSpPr txBox="1">
            <a:spLocks/>
          </p:cNvSpPr>
          <p:nvPr/>
        </p:nvSpPr>
        <p:spPr>
          <a:xfrm>
            <a:off x="1446727" y="1054414"/>
            <a:ext cx="9144000" cy="101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/>
              <a:t>The first genre in the available lists of genre in the </a:t>
            </a:r>
            <a:r>
              <a:rPr lang="en-US" dirty="0" err="1" smtClean="0"/>
              <a:t>list_in</a:t>
            </a:r>
            <a:r>
              <a:rPr lang="en-US" dirty="0" smtClean="0"/>
              <a:t> field was assumed as the genre of each content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46727" y="193184"/>
            <a:ext cx="9144000" cy="682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 smtClean="0"/>
              <a:t>Assumptions</a:t>
            </a:r>
            <a:endParaRPr lang="en-US" u="sng" dirty="0"/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1446727" y="2252148"/>
            <a:ext cx="9144000" cy="101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/>
              <a:t>The following rating gotten from </a:t>
            </a:r>
            <a:r>
              <a:rPr lang="en-US" dirty="0" err="1" smtClean="0"/>
              <a:t>NetFlix</a:t>
            </a:r>
            <a:r>
              <a:rPr lang="en-US" dirty="0" smtClean="0"/>
              <a:t> website was used to reclassify the rating of each content.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7094" y="3449882"/>
            <a:ext cx="6096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 smtClean="0"/>
              <a:t>All (Young Children) (TV-Y, TV-G) (G)</a:t>
            </a:r>
          </a:p>
          <a:p>
            <a:r>
              <a:rPr lang="en-US" sz="2300" dirty="0" smtClean="0"/>
              <a:t>7+ (Children) (TV-Y7, TV-G) (soft PG)</a:t>
            </a:r>
          </a:p>
          <a:p>
            <a:r>
              <a:rPr lang="en-US" sz="2300" dirty="0" smtClean="0"/>
              <a:t>10+ (Adolescents) (TV-Y7-FV, soft TV-PG) (hard PG)</a:t>
            </a:r>
          </a:p>
          <a:p>
            <a:r>
              <a:rPr lang="en-US" sz="2300" dirty="0" smtClean="0"/>
              <a:t>13+ (Teens) (hard TV-PG, soft TV-14) (soft PG-13)</a:t>
            </a:r>
          </a:p>
          <a:p>
            <a:r>
              <a:rPr lang="en-US" sz="2300" dirty="0" smtClean="0"/>
              <a:t>16+ (Older Teens) (hard TV-14, TV-MA) (hard PG-13, R)</a:t>
            </a:r>
          </a:p>
          <a:p>
            <a:r>
              <a:rPr lang="en-US" sz="2300" dirty="0" smtClean="0"/>
              <a:t>18+ (Adults) (TV-MA) (NC-17, unrated)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46529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/>
          <p:cNvSpPr txBox="1">
            <a:spLocks/>
          </p:cNvSpPr>
          <p:nvPr/>
        </p:nvSpPr>
        <p:spPr>
          <a:xfrm>
            <a:off x="1446727" y="2509727"/>
            <a:ext cx="9144000" cy="101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3000" dirty="0" smtClean="0"/>
              <a:t>To improve efficiency, the runtime for TV Movies should be reduced, to increase the numbers of content release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46727" y="193184"/>
            <a:ext cx="9144000" cy="682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 smtClean="0"/>
              <a:t>Actionable Recommendation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1208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67426"/>
            <a:ext cx="9144000" cy="1037220"/>
          </a:xfrm>
        </p:spPr>
        <p:txBody>
          <a:bodyPr>
            <a:normAutofit/>
          </a:bodyPr>
          <a:lstStyle/>
          <a:p>
            <a:r>
              <a:rPr lang="en-US" dirty="0" smtClean="0"/>
              <a:t>Dataset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2789" y="614610"/>
            <a:ext cx="9144000" cy="6082404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8810 total records in the datasets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The key fields used are;</a:t>
            </a:r>
          </a:p>
          <a:p>
            <a:pPr marL="971550" lvl="1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/>
              <a:t>Movie type (</a:t>
            </a:r>
            <a:r>
              <a:rPr lang="en-US" sz="2600" dirty="0" err="1" smtClean="0"/>
              <a:t>i.e</a:t>
            </a:r>
            <a:r>
              <a:rPr lang="en-US" sz="2600" dirty="0" smtClean="0"/>
              <a:t> TV shows or Movies)</a:t>
            </a:r>
          </a:p>
          <a:p>
            <a:pPr marL="971550" lvl="1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600" dirty="0" err="1" smtClean="0"/>
              <a:t>Date_add</a:t>
            </a:r>
            <a:r>
              <a:rPr lang="en-US" sz="2600" dirty="0" smtClean="0"/>
              <a:t> (Date content was added)</a:t>
            </a:r>
          </a:p>
          <a:p>
            <a:pPr marL="971550" lvl="1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600" dirty="0" err="1" smtClean="0"/>
              <a:t>Release_year</a:t>
            </a:r>
            <a:r>
              <a:rPr lang="en-US" sz="2600" dirty="0" smtClean="0"/>
              <a:t> (The year the content was released)</a:t>
            </a:r>
          </a:p>
          <a:p>
            <a:pPr marL="971550" lvl="1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/>
              <a:t>Rating (Viewer maturing ratings)</a:t>
            </a:r>
          </a:p>
          <a:p>
            <a:pPr marL="971550" lvl="1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/>
              <a:t>Duration(The viewing duration of the content)</a:t>
            </a:r>
          </a:p>
          <a:p>
            <a:pPr marL="971550" lvl="1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600" dirty="0" err="1" smtClean="0"/>
              <a:t>Listed_in</a:t>
            </a:r>
            <a:r>
              <a:rPr lang="en-US" sz="2600" dirty="0" smtClean="0"/>
              <a:t>(The category of the content)</a:t>
            </a:r>
          </a:p>
          <a:p>
            <a:pPr marL="971550" lvl="1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200" dirty="0" err="1" smtClean="0"/>
              <a:t>date_add</a:t>
            </a:r>
            <a:r>
              <a:rPr lang="en-US" sz="2200" dirty="0" smtClean="0"/>
              <a:t>, </a:t>
            </a:r>
            <a:r>
              <a:rPr lang="en-US" sz="2200" dirty="0" err="1" smtClean="0"/>
              <a:t>release_year</a:t>
            </a:r>
            <a:r>
              <a:rPr lang="en-US" sz="2200" dirty="0" smtClean="0"/>
              <a:t>, rating, duration and </a:t>
            </a:r>
            <a:r>
              <a:rPr lang="en-US" sz="2200" dirty="0" err="1" smtClean="0"/>
              <a:t>listed_in</a:t>
            </a:r>
            <a:r>
              <a:rPr lang="en-US" sz="2200" dirty="0" smtClean="0"/>
              <a:t>.</a:t>
            </a:r>
            <a:endParaRPr lang="en-US" sz="2600" dirty="0" smtClean="0"/>
          </a:p>
          <a:p>
            <a:pPr>
              <a:lnSpc>
                <a:spcPct val="150000"/>
              </a:lnSpc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7764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67426"/>
            <a:ext cx="9144000" cy="1037220"/>
          </a:xfrm>
        </p:spPr>
        <p:txBody>
          <a:bodyPr>
            <a:normAutofit/>
          </a:bodyPr>
          <a:lstStyle/>
          <a:p>
            <a:r>
              <a:rPr lang="en-US" dirty="0" smtClean="0"/>
              <a:t>Dataset Major 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2790" y="1037219"/>
            <a:ext cx="9144000" cy="5286307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Each data point has one or more categories/genre in </a:t>
            </a:r>
            <a:r>
              <a:rPr lang="en-US" sz="3000" dirty="0" err="1" smtClean="0"/>
              <a:t>listed_in</a:t>
            </a:r>
            <a:r>
              <a:rPr lang="en-US" sz="3000" dirty="0" smtClean="0"/>
              <a:t> field.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Some rating code in the dataset span across multiple viewer rating categories.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Inconsistent data value in duration fields and some values were missing as well.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Irregular data value found in rating field.</a:t>
            </a:r>
          </a:p>
        </p:txBody>
      </p:sp>
    </p:spTree>
    <p:extLst>
      <p:ext uri="{BB962C8B-B14F-4D97-AF65-F5344CB8AC3E}">
        <p14:creationId xmlns:p14="http://schemas.microsoft.com/office/powerpoint/2010/main" val="95458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67426"/>
            <a:ext cx="9144000" cy="1037220"/>
          </a:xfrm>
        </p:spPr>
        <p:txBody>
          <a:bodyPr>
            <a:normAutofit/>
          </a:bodyPr>
          <a:lstStyle/>
          <a:p>
            <a:r>
              <a:rPr lang="en-US" u="sng" dirty="0" smtClean="0"/>
              <a:t>Data Preprocessing steps.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69793"/>
            <a:ext cx="9144000" cy="5312065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Created a new field from rating field.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Handle the missing values and irregular data in duration and rating </a:t>
            </a:r>
            <a:r>
              <a:rPr lang="en-US" sz="3000" dirty="0" smtClean="0"/>
              <a:t>fields </a:t>
            </a:r>
            <a:r>
              <a:rPr lang="en-US" sz="3000" dirty="0" smtClean="0"/>
              <a:t>respectively.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Created a new duration field from existing field to make the values consistent, and another integer field to identify the new duration field by content type.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Created a new genre column from the </a:t>
            </a:r>
            <a:r>
              <a:rPr lang="en-US" sz="3000" dirty="0" err="1"/>
              <a:t>list_in</a:t>
            </a:r>
            <a:r>
              <a:rPr lang="en-US" sz="3000" dirty="0"/>
              <a:t> </a:t>
            </a:r>
            <a:r>
              <a:rPr lang="en-US" sz="3000" dirty="0" smtClean="0"/>
              <a:t>field.</a:t>
            </a:r>
            <a:endParaRPr lang="en-US" sz="3000" dirty="0"/>
          </a:p>
          <a:p>
            <a:pPr algn="l">
              <a:lnSpc>
                <a:spcPct val="150000"/>
              </a:lnSpc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09885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67426"/>
            <a:ext cx="9144000" cy="1037220"/>
          </a:xfrm>
        </p:spPr>
        <p:txBody>
          <a:bodyPr>
            <a:normAutofit/>
          </a:bodyPr>
          <a:lstStyle/>
          <a:p>
            <a:r>
              <a:rPr lang="en-US" u="sng" dirty="0" smtClean="0"/>
              <a:t>Observations</a:t>
            </a:r>
            <a:endParaRPr lang="en-US" u="sn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4980077"/>
            <a:ext cx="9144000" cy="147223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Overall, 6131 total numbers of movie contents were released.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And, 2677 total numbers of TV Shows contents.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868" y="897414"/>
            <a:ext cx="6130343" cy="378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10" y="682580"/>
            <a:ext cx="6392806" cy="366877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0" y="0"/>
            <a:ext cx="9144000" cy="682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 smtClean="0"/>
              <a:t>Observations cont.</a:t>
            </a:r>
            <a:endParaRPr lang="en-US" u="sng" dirty="0"/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1524000" y="4774015"/>
            <a:ext cx="9144000" cy="1472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/>
              <a:t>Overall, TV Show genre has the largest proportion of the content with 1952 total numbers of contents.</a:t>
            </a:r>
          </a:p>
          <a:p>
            <a:pPr marL="342900" indent="-342900"/>
            <a:r>
              <a:rPr lang="en-US" dirty="0" smtClean="0"/>
              <a:t>Music genre has the smallest proportion of </a:t>
            </a:r>
            <a:r>
              <a:rPr lang="en-US" dirty="0" smtClean="0"/>
              <a:t>0.2%</a:t>
            </a:r>
            <a:r>
              <a:rPr lang="en-US" dirty="0" smtClean="0"/>
              <a:t> with a value of 18 total numbers of contents.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1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0" y="0"/>
            <a:ext cx="9144000" cy="682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 smtClean="0"/>
              <a:t>Observations cont.</a:t>
            </a:r>
            <a:endParaRPr lang="en-US" u="sng" dirty="0"/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1524000" y="4245981"/>
            <a:ext cx="9144000" cy="2373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/>
              <a:t>The variety of contents increases by year from 1920 till 2020</a:t>
            </a:r>
          </a:p>
          <a:p>
            <a:pPr marL="342900" indent="-342900"/>
            <a:r>
              <a:rPr lang="en-US" dirty="0" smtClean="0"/>
              <a:t>There is spike in number of content between 2017 and 2019 among all genre of contents.</a:t>
            </a:r>
          </a:p>
          <a:p>
            <a:pPr marL="342900" indent="-342900"/>
            <a:r>
              <a:rPr lang="en-US" dirty="0" smtClean="0"/>
              <a:t>Adults genre content hit the highest content of 550 in 2018 and  fall in 2019 to 500.</a:t>
            </a:r>
          </a:p>
          <a:p>
            <a:pPr marL="342900" indent="-342900"/>
            <a:r>
              <a:rPr lang="en-US" dirty="0" smtClean="0"/>
              <a:t>No content was released between 2022 and 2023</a:t>
            </a:r>
          </a:p>
          <a:p>
            <a:pPr marL="342900" indent="-342900"/>
            <a:r>
              <a:rPr lang="en-US" dirty="0" smtClean="0"/>
              <a:t>Only one adult content was release in 2024.</a:t>
            </a:r>
          </a:p>
          <a:p>
            <a:pPr marL="342900" indent="-34290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78" y="682580"/>
            <a:ext cx="11372044" cy="346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8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0" y="0"/>
            <a:ext cx="9144000" cy="682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 smtClean="0"/>
              <a:t>Observations cont.</a:t>
            </a:r>
            <a:endParaRPr lang="en-US" u="sng" dirty="0"/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1524000" y="4477801"/>
            <a:ext cx="9144000" cy="1972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/>
              <a:t>The average runtime of movies among all genre increases consistently from 1940 till 1965.</a:t>
            </a:r>
          </a:p>
          <a:p>
            <a:pPr marL="342900" indent="-342900"/>
            <a:r>
              <a:rPr lang="en-US" dirty="0" smtClean="0"/>
              <a:t>Then, from 1966, the average runtime of all genre of movies decreases by release year.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2580"/>
            <a:ext cx="8737981" cy="37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4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0" y="0"/>
            <a:ext cx="9144000" cy="682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 smtClean="0"/>
              <a:t>Observations cont.</a:t>
            </a:r>
            <a:endParaRPr lang="en-US" u="sng" dirty="0"/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1524000" y="4480195"/>
            <a:ext cx="9144000" cy="1766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/>
              <a:t>No of contents increases as the release year increase</a:t>
            </a:r>
          </a:p>
          <a:p>
            <a:pPr marL="342900" indent="-342900"/>
            <a:r>
              <a:rPr lang="en-US" dirty="0" smtClean="0"/>
              <a:t>There is a +</a:t>
            </a:r>
            <a:r>
              <a:rPr lang="en-US" dirty="0" err="1" smtClean="0"/>
              <a:t>ve</a:t>
            </a:r>
            <a:r>
              <a:rPr lang="en-US" dirty="0" smtClean="0"/>
              <a:t> relationship between release year and the number of contents released in the year.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258" y="636182"/>
            <a:ext cx="7253484" cy="38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7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617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Overview of Project Task</vt:lpstr>
      <vt:lpstr>Dataset Overview</vt:lpstr>
      <vt:lpstr>Dataset Major Challenges</vt:lpstr>
      <vt:lpstr>Data Preprocessing steps.</vt:lpstr>
      <vt:lpstr>Observations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Project Task</dc:title>
  <dc:creator>Microsoft account</dc:creator>
  <cp:lastModifiedBy>Microsoft account</cp:lastModifiedBy>
  <cp:revision>22</cp:revision>
  <dcterms:created xsi:type="dcterms:W3CDTF">2024-05-07T00:28:27Z</dcterms:created>
  <dcterms:modified xsi:type="dcterms:W3CDTF">2024-05-07T17:53:27Z</dcterms:modified>
</cp:coreProperties>
</file>