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10-04-2024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10-04-2024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6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10-04-2024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10-04-2024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10-04-2024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5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10-04-2024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10-04-2024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2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10-04-2024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10-04-2024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10-04-2024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10-04-2024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6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AC38C-62C6-4146-A9B9-4CF3DC8B8603}" type="datetimeFigureOut">
              <a:rPr lang="en-US" smtClean="0"/>
              <a:t>10-04-2024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0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5" y="2281505"/>
            <a:ext cx="1390919" cy="92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491549"/>
            <a:ext cx="1663967" cy="1247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73" y="3008313"/>
            <a:ext cx="1664972" cy="577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23" y="5051258"/>
            <a:ext cx="1785884" cy="907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34" y="3747752"/>
            <a:ext cx="1848847" cy="1298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84" y="1587384"/>
            <a:ext cx="1342338" cy="7884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887460" y="3121877"/>
            <a:ext cx="2184224" cy="2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731099" y="1820475"/>
            <a:ext cx="25757" cy="123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75116" y="2744217"/>
            <a:ext cx="2367657" cy="31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16393" y="1820475"/>
            <a:ext cx="25758" cy="118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96224" y="3400023"/>
            <a:ext cx="891236" cy="149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835124" y="3608216"/>
            <a:ext cx="1632160" cy="115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95" y="5128780"/>
            <a:ext cx="1067736" cy="82995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4378817" y="5504994"/>
            <a:ext cx="194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305476" y="3823654"/>
            <a:ext cx="1635617" cy="114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378817" y="5808372"/>
            <a:ext cx="194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740203" y="4713668"/>
            <a:ext cx="875763" cy="56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694472" y="4893972"/>
            <a:ext cx="126922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9169758" y="2537138"/>
            <a:ext cx="399246" cy="104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6214" y="3260950"/>
            <a:ext cx="131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Cashier or Accountant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40450" y="60604"/>
            <a:ext cx="131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Approval authorities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369381" y="860102"/>
            <a:ext cx="142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Payment beneficiaries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332050" y="4503745"/>
            <a:ext cx="168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Bank authorization system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25484" y="5926108"/>
            <a:ext cx="168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H2H Solution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49379" y="6057226"/>
            <a:ext cx="181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FTP Share folder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415466">
            <a:off x="3721750" y="2530692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5277553" y="2196247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6023791" y="2139994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487693">
            <a:off x="3598692" y="3239254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 rot="3557182">
            <a:off x="2267665" y="3805711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19379378">
            <a:off x="4148574" y="3881046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41120" y="5147188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89692" y="5275976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75402" y="2800491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0416" y="4563276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71684" y="5819897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67231" y="4350523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4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73" y="3195399"/>
            <a:ext cx="1390919" cy="92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88" y="864600"/>
            <a:ext cx="1663967" cy="12479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5714142" y="2284115"/>
            <a:ext cx="25757" cy="123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99436" y="2284115"/>
            <a:ext cx="25758" cy="118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5662" y="4125088"/>
            <a:ext cx="1998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User making a payment request or checking approval status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09940" y="60604"/>
            <a:ext cx="2327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Approval </a:t>
            </a:r>
            <a:r>
              <a:rPr lang="en-US" dirty="0" smtClean="0"/>
              <a:t>authorities reviewing and approving request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897442" y="4120824"/>
            <a:ext cx="168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Microsoft IIS Self service portal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5260596" y="2659887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6006834" y="2603634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404" y="5442158"/>
            <a:ext cx="1096799" cy="11086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038" y="2923506"/>
            <a:ext cx="1571240" cy="112598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969769" y="4150847"/>
            <a:ext cx="2502656" cy="140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907156" y="4631678"/>
            <a:ext cx="2405268" cy="131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841183" y="4547211"/>
            <a:ext cx="2056259" cy="106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938837" y="4979205"/>
            <a:ext cx="2069755" cy="105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224525" y="3639379"/>
            <a:ext cx="1634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224525" y="4056519"/>
            <a:ext cx="1672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13711">
            <a:off x="3992422" y="4329680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713711">
            <a:off x="3485650" y="5128177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 rot="20170614">
            <a:off x="7336881" y="4723693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 rot="20170614">
            <a:off x="7885657" y="5477801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736426" y="4096111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729992" y="3254452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450" y="3574914"/>
            <a:ext cx="1697315" cy="726951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5188705" y="4358253"/>
            <a:ext cx="168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On-premise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0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User1</cp:lastModifiedBy>
  <cp:revision>11</cp:revision>
  <dcterms:created xsi:type="dcterms:W3CDTF">2024-04-10T00:44:39Z</dcterms:created>
  <dcterms:modified xsi:type="dcterms:W3CDTF">2024-04-10T15:04:47Z</dcterms:modified>
</cp:coreProperties>
</file>