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AC38C-62C6-4146-A9B9-4CF3DC8B8603}" type="datetimeFigureOut">
              <a:rPr lang="en-US" smtClean="0"/>
              <a:t>09-04-2024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0A1E-A2E5-43AA-9A47-C555D9C4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5" y="2281505"/>
            <a:ext cx="1390919" cy="92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7" y="491549"/>
            <a:ext cx="1663967" cy="1247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73" y="3008313"/>
            <a:ext cx="1664972" cy="57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5051258"/>
            <a:ext cx="1785884" cy="907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34" y="3747752"/>
            <a:ext cx="1848847" cy="1298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84" y="1587384"/>
            <a:ext cx="1342338" cy="7884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2887460" y="3121877"/>
            <a:ext cx="2184224" cy="2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31099" y="1820475"/>
            <a:ext cx="25757" cy="123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75116" y="2744217"/>
            <a:ext cx="2367657" cy="31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16393" y="1820475"/>
            <a:ext cx="25758" cy="118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96224" y="3400023"/>
            <a:ext cx="891236" cy="149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35124" y="3608216"/>
            <a:ext cx="1632160" cy="115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95" y="5128780"/>
            <a:ext cx="1067736" cy="82995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378817" y="5504994"/>
            <a:ext cx="194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05476" y="3823654"/>
            <a:ext cx="1635617" cy="11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378817" y="5808372"/>
            <a:ext cx="194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740203" y="4713668"/>
            <a:ext cx="875763" cy="5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694472" y="4893972"/>
            <a:ext cx="126922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9169758" y="2537138"/>
            <a:ext cx="399246" cy="104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6214" y="3260950"/>
            <a:ext cx="131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Cashier or Accountant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40450" y="60604"/>
            <a:ext cx="131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Approval authorities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369381" y="860102"/>
            <a:ext cx="142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Payment beneficiaries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332050" y="4503745"/>
            <a:ext cx="168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Bank authorization system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25484" y="5926108"/>
            <a:ext cx="168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H2H Solution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49379" y="6057226"/>
            <a:ext cx="18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FTP Share folder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415466">
            <a:off x="3721750" y="2530692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5277553" y="2196247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6023791" y="2139994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487693">
            <a:off x="3598692" y="3239254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3557182">
            <a:off x="2267665" y="3805711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379378">
            <a:off x="4148574" y="3881046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41120" y="5147188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89692" y="5275976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275402" y="2800491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0416" y="4563276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71684" y="5819897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67231" y="4350523"/>
            <a:ext cx="56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4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7</cp:revision>
  <dcterms:created xsi:type="dcterms:W3CDTF">2024-04-10T00:44:39Z</dcterms:created>
  <dcterms:modified xsi:type="dcterms:W3CDTF">2024-04-10T01:43:45Z</dcterms:modified>
</cp:coreProperties>
</file>