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/>
    <p:restoredTop sz="94643"/>
  </p:normalViewPr>
  <p:slideViewPr>
    <p:cSldViewPr snapToGrid="0" snapToObjects="1">
      <p:cViewPr varScale="1">
        <p:scale>
          <a:sx n="52" d="100"/>
          <a:sy n="52" d="100"/>
        </p:scale>
        <p:origin x="19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3B05-D0D3-6D4D-9825-568333BC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iMaterialist</a:t>
            </a:r>
            <a:r>
              <a:rPr lang="en-GB" dirty="0"/>
              <a:t> Fashion Challenge at FGVC5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1DD48-D767-BB40-9BD3-21BCAF983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Multilabel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3629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BBBC-F645-304A-BD2E-AFD93EE0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307A-06D3-1745-B436-A12BE421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product detection</a:t>
            </a:r>
          </a:p>
          <a:p>
            <a:pPr lvl="1"/>
            <a:r>
              <a:rPr lang="en-US" dirty="0"/>
              <a:t>Must accurately assign attribute labels to fashion images</a:t>
            </a:r>
          </a:p>
          <a:p>
            <a:pPr lvl="1"/>
            <a:r>
              <a:rPr lang="en-US" dirty="0"/>
              <a:t>Difficulty with the variety of lighting, angles, backgrounds, and occlusion</a:t>
            </a:r>
          </a:p>
          <a:p>
            <a:pPr lvl="1"/>
            <a:r>
              <a:rPr lang="en-US" dirty="0"/>
              <a:t>Discerning between some fine-grained categories (e.g. turquoise vs. light blue)</a:t>
            </a:r>
          </a:p>
          <a:p>
            <a:r>
              <a:rPr lang="en-US" dirty="0"/>
              <a:t>228 different labels</a:t>
            </a:r>
          </a:p>
          <a:p>
            <a:r>
              <a:rPr lang="en-US" dirty="0"/>
              <a:t>1 million images in training set</a:t>
            </a:r>
          </a:p>
          <a:p>
            <a:r>
              <a:rPr lang="en-US" dirty="0"/>
              <a:t>40,000 image in testing set</a:t>
            </a:r>
          </a:p>
          <a:p>
            <a:r>
              <a:rPr lang="en-US" dirty="0"/>
              <a:t>10,000 images in validation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DC76F-5530-1445-9A3A-671C3B909348}"/>
              </a:ext>
            </a:extLst>
          </p:cNvPr>
          <p:cNvSpPr txBox="1"/>
          <p:nvPr/>
        </p:nvSpPr>
        <p:spPr>
          <a:xfrm>
            <a:off x="9415305" y="3999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692E-C0E9-BE4E-95F4-20A89FB8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77657-EAF8-0E49-AEDB-641BD6790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49394"/>
            <a:ext cx="3636963" cy="3636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C6F72-D252-7246-A4B2-EBC4B4AD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345" y="2249394"/>
            <a:ext cx="4128247" cy="4128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5566E-79DA-834F-9233-02BFE4F61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974" y="2249394"/>
            <a:ext cx="3839275" cy="383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9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F022-3D0C-DE44-A324-E153E410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Labels	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1B4C63-6EF7-CC40-BAA1-363E54728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300" y="2281437"/>
            <a:ext cx="7891397" cy="4576563"/>
          </a:xfrm>
        </p:spPr>
      </p:pic>
    </p:spTree>
    <p:extLst>
      <p:ext uri="{BB962C8B-B14F-4D97-AF65-F5344CB8AC3E}">
        <p14:creationId xmlns:p14="http://schemas.microsoft.com/office/powerpoint/2010/main" val="24015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1C-CE7C-9F45-B0CC-F51615B6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Number of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81CC7-5CF4-604D-8476-1701C32BC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249" y="2439287"/>
            <a:ext cx="8699500" cy="3149600"/>
          </a:xfrm>
        </p:spPr>
      </p:pic>
    </p:spTree>
    <p:extLst>
      <p:ext uri="{BB962C8B-B14F-4D97-AF65-F5344CB8AC3E}">
        <p14:creationId xmlns:p14="http://schemas.microsoft.com/office/powerpoint/2010/main" val="273375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E26E-062C-4C4F-A09C-4DC9195D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Label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72EBB-3248-C345-952A-66AF59B41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962" y="2586831"/>
            <a:ext cx="2755900" cy="309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75C8A-1CAA-F348-8526-4B3D7EA98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24" y="2536031"/>
            <a:ext cx="28067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25641-EAA6-5042-9611-C869A8297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2580481"/>
            <a:ext cx="2730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472C-6326-1F4C-B9A8-EC7C3815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F1A3-952C-7F48-9517-6EE19191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preprocessing is required, maybe some automatic bounding or cropping</a:t>
            </a:r>
          </a:p>
          <a:p>
            <a:r>
              <a:rPr lang="en-US" dirty="0"/>
              <a:t>Must download images and load them into a </a:t>
            </a:r>
            <a:r>
              <a:rPr lang="en-US" dirty="0" err="1"/>
              <a:t>dataframe</a:t>
            </a:r>
            <a:r>
              <a:rPr lang="en-US" dirty="0"/>
              <a:t> with appropriate labels</a:t>
            </a:r>
          </a:p>
          <a:p>
            <a:r>
              <a:rPr lang="en-US" dirty="0"/>
              <a:t>Utilize </a:t>
            </a:r>
            <a:r>
              <a:rPr lang="en-US" dirty="0" err="1"/>
              <a:t>Tensorflow</a:t>
            </a:r>
            <a:r>
              <a:rPr lang="en-US" dirty="0"/>
              <a:t> Object Detection as a starting point</a:t>
            </a:r>
          </a:p>
          <a:p>
            <a:r>
              <a:rPr lang="en-US" dirty="0"/>
              <a:t>Could also use pretrained model like VGG16, InceptionV3 or </a:t>
            </a:r>
            <a:r>
              <a:rPr lang="en-US" dirty="0" err="1"/>
              <a:t>ResNet</a:t>
            </a:r>
            <a:endParaRPr lang="en-US" dirty="0"/>
          </a:p>
          <a:p>
            <a:pPr lvl="1"/>
            <a:r>
              <a:rPr lang="en-US"/>
              <a:t>Compare  results </a:t>
            </a:r>
            <a:r>
              <a:rPr lang="en-US" dirty="0"/>
              <a:t>from various models </a:t>
            </a:r>
          </a:p>
        </p:txBody>
      </p:sp>
    </p:spTree>
    <p:extLst>
      <p:ext uri="{BB962C8B-B14F-4D97-AF65-F5344CB8AC3E}">
        <p14:creationId xmlns:p14="http://schemas.microsoft.com/office/powerpoint/2010/main" val="1241695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</TotalTime>
  <Words>130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iMaterialist Fashion Challenge at FGVC5</vt:lpstr>
      <vt:lpstr>Image Classification Problem</vt:lpstr>
      <vt:lpstr>Image Examples</vt:lpstr>
      <vt:lpstr>Distribution of Labels </vt:lpstr>
      <vt:lpstr>Maximum Number of Labels</vt:lpstr>
      <vt:lpstr>Single Label</vt:lpstr>
      <vt:lpstr>Approach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iMaterialist Challenge (Fashion) at FGVC5</dc:title>
  <dc:creator>Matthew Emmons</dc:creator>
  <cp:lastModifiedBy>Matthew Emmons</cp:lastModifiedBy>
  <cp:revision>11</cp:revision>
  <dcterms:created xsi:type="dcterms:W3CDTF">2018-05-03T14:55:03Z</dcterms:created>
  <dcterms:modified xsi:type="dcterms:W3CDTF">2018-05-03T15:23:37Z</dcterms:modified>
</cp:coreProperties>
</file>