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3" d="100"/>
          <a:sy n="73" d="100"/>
        </p:scale>
        <p:origin x="1070"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03A64-C9B2-D778-F15A-49151E45FE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B6840F7-D316-4949-5DE9-68FB8D9C20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210E40D-5A8B-59B6-3819-588DDFE09288}"/>
              </a:ext>
            </a:extLst>
          </p:cNvPr>
          <p:cNvSpPr>
            <a:spLocks noGrp="1"/>
          </p:cNvSpPr>
          <p:nvPr>
            <p:ph type="dt" sz="half" idx="10"/>
          </p:nvPr>
        </p:nvSpPr>
        <p:spPr/>
        <p:txBody>
          <a:bodyPr/>
          <a:lstStyle/>
          <a:p>
            <a:fld id="{1145BBD4-35F6-4961-9DB5-A175FE475E51}" type="datetimeFigureOut">
              <a:rPr lang="fr-FR" smtClean="0"/>
              <a:t>05/05/2023</a:t>
            </a:fld>
            <a:endParaRPr lang="fr-FR"/>
          </a:p>
        </p:txBody>
      </p:sp>
      <p:sp>
        <p:nvSpPr>
          <p:cNvPr id="5" name="Espace réservé du pied de page 4">
            <a:extLst>
              <a:ext uri="{FF2B5EF4-FFF2-40B4-BE49-F238E27FC236}">
                <a16:creationId xmlns:a16="http://schemas.microsoft.com/office/drawing/2014/main" id="{ADE487A7-BD80-A676-E7B2-0352162AB7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CC08517-9E23-2405-E4EA-28D01DBBC94E}"/>
              </a:ext>
            </a:extLst>
          </p:cNvPr>
          <p:cNvSpPr>
            <a:spLocks noGrp="1"/>
          </p:cNvSpPr>
          <p:nvPr>
            <p:ph type="sldNum" sz="quarter" idx="12"/>
          </p:nvPr>
        </p:nvSpPr>
        <p:spPr/>
        <p:txBody>
          <a:bodyPr/>
          <a:lstStyle/>
          <a:p>
            <a:fld id="{2E1ED382-7D21-4A13-94EA-97773976CE85}" type="slidenum">
              <a:rPr lang="fr-FR" smtClean="0"/>
              <a:t>‹N°›</a:t>
            </a:fld>
            <a:endParaRPr lang="fr-FR"/>
          </a:p>
        </p:txBody>
      </p:sp>
    </p:spTree>
    <p:extLst>
      <p:ext uri="{BB962C8B-B14F-4D97-AF65-F5344CB8AC3E}">
        <p14:creationId xmlns:p14="http://schemas.microsoft.com/office/powerpoint/2010/main" val="412447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EB75D5-0192-EC22-BB8A-7593ED3A4D2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13F9B0-7A7B-5E52-F24A-75E24135AFA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233E38-A0CE-AF33-E936-47668F37B405}"/>
              </a:ext>
            </a:extLst>
          </p:cNvPr>
          <p:cNvSpPr>
            <a:spLocks noGrp="1"/>
          </p:cNvSpPr>
          <p:nvPr>
            <p:ph type="dt" sz="half" idx="10"/>
          </p:nvPr>
        </p:nvSpPr>
        <p:spPr/>
        <p:txBody>
          <a:bodyPr/>
          <a:lstStyle/>
          <a:p>
            <a:fld id="{1145BBD4-35F6-4961-9DB5-A175FE475E51}" type="datetimeFigureOut">
              <a:rPr lang="fr-FR" smtClean="0"/>
              <a:t>05/05/2023</a:t>
            </a:fld>
            <a:endParaRPr lang="fr-FR"/>
          </a:p>
        </p:txBody>
      </p:sp>
      <p:sp>
        <p:nvSpPr>
          <p:cNvPr id="5" name="Espace réservé du pied de page 4">
            <a:extLst>
              <a:ext uri="{FF2B5EF4-FFF2-40B4-BE49-F238E27FC236}">
                <a16:creationId xmlns:a16="http://schemas.microsoft.com/office/drawing/2014/main" id="{757C8E85-B86B-63A5-C3B7-A15E4D7B18D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B228336-1EBD-4900-BEFA-ADCA6AFD1919}"/>
              </a:ext>
            </a:extLst>
          </p:cNvPr>
          <p:cNvSpPr>
            <a:spLocks noGrp="1"/>
          </p:cNvSpPr>
          <p:nvPr>
            <p:ph type="sldNum" sz="quarter" idx="12"/>
          </p:nvPr>
        </p:nvSpPr>
        <p:spPr/>
        <p:txBody>
          <a:bodyPr/>
          <a:lstStyle/>
          <a:p>
            <a:fld id="{2E1ED382-7D21-4A13-94EA-97773976CE85}" type="slidenum">
              <a:rPr lang="fr-FR" smtClean="0"/>
              <a:t>‹N°›</a:t>
            </a:fld>
            <a:endParaRPr lang="fr-FR"/>
          </a:p>
        </p:txBody>
      </p:sp>
    </p:spTree>
    <p:extLst>
      <p:ext uri="{BB962C8B-B14F-4D97-AF65-F5344CB8AC3E}">
        <p14:creationId xmlns:p14="http://schemas.microsoft.com/office/powerpoint/2010/main" val="356306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7279470-9735-C56B-9E07-C6B868419E1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14AA8A2-32C5-8AC3-95E6-EA9B10953F3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52D1D6-1150-EEAA-D9A6-1D50A8877EA1}"/>
              </a:ext>
            </a:extLst>
          </p:cNvPr>
          <p:cNvSpPr>
            <a:spLocks noGrp="1"/>
          </p:cNvSpPr>
          <p:nvPr>
            <p:ph type="dt" sz="half" idx="10"/>
          </p:nvPr>
        </p:nvSpPr>
        <p:spPr/>
        <p:txBody>
          <a:bodyPr/>
          <a:lstStyle/>
          <a:p>
            <a:fld id="{1145BBD4-35F6-4961-9DB5-A175FE475E51}" type="datetimeFigureOut">
              <a:rPr lang="fr-FR" smtClean="0"/>
              <a:t>05/05/2023</a:t>
            </a:fld>
            <a:endParaRPr lang="fr-FR"/>
          </a:p>
        </p:txBody>
      </p:sp>
      <p:sp>
        <p:nvSpPr>
          <p:cNvPr id="5" name="Espace réservé du pied de page 4">
            <a:extLst>
              <a:ext uri="{FF2B5EF4-FFF2-40B4-BE49-F238E27FC236}">
                <a16:creationId xmlns:a16="http://schemas.microsoft.com/office/drawing/2014/main" id="{1712EE03-7114-5472-9EB8-0EB10AA8D5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D823F1-6E94-6D8D-F3E0-EE078B86E275}"/>
              </a:ext>
            </a:extLst>
          </p:cNvPr>
          <p:cNvSpPr>
            <a:spLocks noGrp="1"/>
          </p:cNvSpPr>
          <p:nvPr>
            <p:ph type="sldNum" sz="quarter" idx="12"/>
          </p:nvPr>
        </p:nvSpPr>
        <p:spPr/>
        <p:txBody>
          <a:bodyPr/>
          <a:lstStyle/>
          <a:p>
            <a:fld id="{2E1ED382-7D21-4A13-94EA-97773976CE85}" type="slidenum">
              <a:rPr lang="fr-FR" smtClean="0"/>
              <a:t>‹N°›</a:t>
            </a:fld>
            <a:endParaRPr lang="fr-FR"/>
          </a:p>
        </p:txBody>
      </p:sp>
    </p:spTree>
    <p:extLst>
      <p:ext uri="{BB962C8B-B14F-4D97-AF65-F5344CB8AC3E}">
        <p14:creationId xmlns:p14="http://schemas.microsoft.com/office/powerpoint/2010/main" val="3879700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152672-128A-2041-84BC-91BEBCC38D7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B7DD12-1A50-2A77-6192-8B939E1C96D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12672F0-183F-3874-0EB4-C69600142638}"/>
              </a:ext>
            </a:extLst>
          </p:cNvPr>
          <p:cNvSpPr>
            <a:spLocks noGrp="1"/>
          </p:cNvSpPr>
          <p:nvPr>
            <p:ph type="dt" sz="half" idx="10"/>
          </p:nvPr>
        </p:nvSpPr>
        <p:spPr/>
        <p:txBody>
          <a:bodyPr/>
          <a:lstStyle/>
          <a:p>
            <a:fld id="{1145BBD4-35F6-4961-9DB5-A175FE475E51}" type="datetimeFigureOut">
              <a:rPr lang="fr-FR" smtClean="0"/>
              <a:t>05/05/2023</a:t>
            </a:fld>
            <a:endParaRPr lang="fr-FR"/>
          </a:p>
        </p:txBody>
      </p:sp>
      <p:sp>
        <p:nvSpPr>
          <p:cNvPr id="5" name="Espace réservé du pied de page 4">
            <a:extLst>
              <a:ext uri="{FF2B5EF4-FFF2-40B4-BE49-F238E27FC236}">
                <a16:creationId xmlns:a16="http://schemas.microsoft.com/office/drawing/2014/main" id="{8C500DC9-D91F-1A96-2C5D-4E4E8FCB4E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48B452-3250-0BE5-E119-45CB85A952B0}"/>
              </a:ext>
            </a:extLst>
          </p:cNvPr>
          <p:cNvSpPr>
            <a:spLocks noGrp="1"/>
          </p:cNvSpPr>
          <p:nvPr>
            <p:ph type="sldNum" sz="quarter" idx="12"/>
          </p:nvPr>
        </p:nvSpPr>
        <p:spPr/>
        <p:txBody>
          <a:bodyPr/>
          <a:lstStyle/>
          <a:p>
            <a:fld id="{2E1ED382-7D21-4A13-94EA-97773976CE85}" type="slidenum">
              <a:rPr lang="fr-FR" smtClean="0"/>
              <a:t>‹N°›</a:t>
            </a:fld>
            <a:endParaRPr lang="fr-FR"/>
          </a:p>
        </p:txBody>
      </p:sp>
    </p:spTree>
    <p:extLst>
      <p:ext uri="{BB962C8B-B14F-4D97-AF65-F5344CB8AC3E}">
        <p14:creationId xmlns:p14="http://schemas.microsoft.com/office/powerpoint/2010/main" val="1683379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201EC8-A154-D828-B48A-DD367C8A318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683B0C2-B4E4-5A1C-024E-4212A7F5F3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FE7DD3D-82D7-C297-2E82-DAF6DF872B18}"/>
              </a:ext>
            </a:extLst>
          </p:cNvPr>
          <p:cNvSpPr>
            <a:spLocks noGrp="1"/>
          </p:cNvSpPr>
          <p:nvPr>
            <p:ph type="dt" sz="half" idx="10"/>
          </p:nvPr>
        </p:nvSpPr>
        <p:spPr/>
        <p:txBody>
          <a:bodyPr/>
          <a:lstStyle/>
          <a:p>
            <a:fld id="{1145BBD4-35F6-4961-9DB5-A175FE475E51}" type="datetimeFigureOut">
              <a:rPr lang="fr-FR" smtClean="0"/>
              <a:t>05/05/2023</a:t>
            </a:fld>
            <a:endParaRPr lang="fr-FR"/>
          </a:p>
        </p:txBody>
      </p:sp>
      <p:sp>
        <p:nvSpPr>
          <p:cNvPr id="5" name="Espace réservé du pied de page 4">
            <a:extLst>
              <a:ext uri="{FF2B5EF4-FFF2-40B4-BE49-F238E27FC236}">
                <a16:creationId xmlns:a16="http://schemas.microsoft.com/office/drawing/2014/main" id="{19784F26-9392-AD11-83AE-60E34FB6EA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3EB185-566B-7308-E1EB-739B4884045D}"/>
              </a:ext>
            </a:extLst>
          </p:cNvPr>
          <p:cNvSpPr>
            <a:spLocks noGrp="1"/>
          </p:cNvSpPr>
          <p:nvPr>
            <p:ph type="sldNum" sz="quarter" idx="12"/>
          </p:nvPr>
        </p:nvSpPr>
        <p:spPr/>
        <p:txBody>
          <a:bodyPr/>
          <a:lstStyle/>
          <a:p>
            <a:fld id="{2E1ED382-7D21-4A13-94EA-97773976CE85}" type="slidenum">
              <a:rPr lang="fr-FR" smtClean="0"/>
              <a:t>‹N°›</a:t>
            </a:fld>
            <a:endParaRPr lang="fr-FR"/>
          </a:p>
        </p:txBody>
      </p:sp>
    </p:spTree>
    <p:extLst>
      <p:ext uri="{BB962C8B-B14F-4D97-AF65-F5344CB8AC3E}">
        <p14:creationId xmlns:p14="http://schemas.microsoft.com/office/powerpoint/2010/main" val="118496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39BA96-7A9E-D551-C639-82A347B28DC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E84F58B-1974-EF13-A0CD-BC01CFDE864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9C1929B-2440-5D5A-A6FD-6AD1065CAC2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BB54CBC-6015-E5C1-DE53-5A96B6B3AE3E}"/>
              </a:ext>
            </a:extLst>
          </p:cNvPr>
          <p:cNvSpPr>
            <a:spLocks noGrp="1"/>
          </p:cNvSpPr>
          <p:nvPr>
            <p:ph type="dt" sz="half" idx="10"/>
          </p:nvPr>
        </p:nvSpPr>
        <p:spPr/>
        <p:txBody>
          <a:bodyPr/>
          <a:lstStyle/>
          <a:p>
            <a:fld id="{1145BBD4-35F6-4961-9DB5-A175FE475E51}" type="datetimeFigureOut">
              <a:rPr lang="fr-FR" smtClean="0"/>
              <a:t>05/05/2023</a:t>
            </a:fld>
            <a:endParaRPr lang="fr-FR"/>
          </a:p>
        </p:txBody>
      </p:sp>
      <p:sp>
        <p:nvSpPr>
          <p:cNvPr id="6" name="Espace réservé du pied de page 5">
            <a:extLst>
              <a:ext uri="{FF2B5EF4-FFF2-40B4-BE49-F238E27FC236}">
                <a16:creationId xmlns:a16="http://schemas.microsoft.com/office/drawing/2014/main" id="{E7D72F9C-7B05-EE15-299B-26727545774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CAB9F49-8E62-B50C-56C2-DA845EF5BC4E}"/>
              </a:ext>
            </a:extLst>
          </p:cNvPr>
          <p:cNvSpPr>
            <a:spLocks noGrp="1"/>
          </p:cNvSpPr>
          <p:nvPr>
            <p:ph type="sldNum" sz="quarter" idx="12"/>
          </p:nvPr>
        </p:nvSpPr>
        <p:spPr/>
        <p:txBody>
          <a:bodyPr/>
          <a:lstStyle/>
          <a:p>
            <a:fld id="{2E1ED382-7D21-4A13-94EA-97773976CE85}" type="slidenum">
              <a:rPr lang="fr-FR" smtClean="0"/>
              <a:t>‹N°›</a:t>
            </a:fld>
            <a:endParaRPr lang="fr-FR"/>
          </a:p>
        </p:txBody>
      </p:sp>
    </p:spTree>
    <p:extLst>
      <p:ext uri="{BB962C8B-B14F-4D97-AF65-F5344CB8AC3E}">
        <p14:creationId xmlns:p14="http://schemas.microsoft.com/office/powerpoint/2010/main" val="234241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5326B-0BEF-C390-173F-41163B30091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BE36E8E-058D-3A3D-749A-96F246A0A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4B2BC82-7E78-CC18-E8ED-77DC204A709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8E32C7B-4487-919F-F40B-59EB0599F7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411420D-A14D-09EE-49E8-EC1F9CB9F8F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91B0F96-DCC1-543B-0EA6-5DA0A18F881B}"/>
              </a:ext>
            </a:extLst>
          </p:cNvPr>
          <p:cNvSpPr>
            <a:spLocks noGrp="1"/>
          </p:cNvSpPr>
          <p:nvPr>
            <p:ph type="dt" sz="half" idx="10"/>
          </p:nvPr>
        </p:nvSpPr>
        <p:spPr/>
        <p:txBody>
          <a:bodyPr/>
          <a:lstStyle/>
          <a:p>
            <a:fld id="{1145BBD4-35F6-4961-9DB5-A175FE475E51}" type="datetimeFigureOut">
              <a:rPr lang="fr-FR" smtClean="0"/>
              <a:t>05/05/2023</a:t>
            </a:fld>
            <a:endParaRPr lang="fr-FR"/>
          </a:p>
        </p:txBody>
      </p:sp>
      <p:sp>
        <p:nvSpPr>
          <p:cNvPr id="8" name="Espace réservé du pied de page 7">
            <a:extLst>
              <a:ext uri="{FF2B5EF4-FFF2-40B4-BE49-F238E27FC236}">
                <a16:creationId xmlns:a16="http://schemas.microsoft.com/office/drawing/2014/main" id="{BD76FE0B-F4C8-B95E-DEC5-E516FAA5363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59E9D12-05A4-8B90-A81C-8C5AF53EA22D}"/>
              </a:ext>
            </a:extLst>
          </p:cNvPr>
          <p:cNvSpPr>
            <a:spLocks noGrp="1"/>
          </p:cNvSpPr>
          <p:nvPr>
            <p:ph type="sldNum" sz="quarter" idx="12"/>
          </p:nvPr>
        </p:nvSpPr>
        <p:spPr/>
        <p:txBody>
          <a:bodyPr/>
          <a:lstStyle/>
          <a:p>
            <a:fld id="{2E1ED382-7D21-4A13-94EA-97773976CE85}" type="slidenum">
              <a:rPr lang="fr-FR" smtClean="0"/>
              <a:t>‹N°›</a:t>
            </a:fld>
            <a:endParaRPr lang="fr-FR"/>
          </a:p>
        </p:txBody>
      </p:sp>
    </p:spTree>
    <p:extLst>
      <p:ext uri="{BB962C8B-B14F-4D97-AF65-F5344CB8AC3E}">
        <p14:creationId xmlns:p14="http://schemas.microsoft.com/office/powerpoint/2010/main" val="309793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9F2BB4-3823-7E1F-BC2A-2B947EF5936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F4E1DAA-9A7C-2D7F-6D2E-94B36933ECF9}"/>
              </a:ext>
            </a:extLst>
          </p:cNvPr>
          <p:cNvSpPr>
            <a:spLocks noGrp="1"/>
          </p:cNvSpPr>
          <p:nvPr>
            <p:ph type="dt" sz="half" idx="10"/>
          </p:nvPr>
        </p:nvSpPr>
        <p:spPr/>
        <p:txBody>
          <a:bodyPr/>
          <a:lstStyle/>
          <a:p>
            <a:fld id="{1145BBD4-35F6-4961-9DB5-A175FE475E51}" type="datetimeFigureOut">
              <a:rPr lang="fr-FR" smtClean="0"/>
              <a:t>05/05/2023</a:t>
            </a:fld>
            <a:endParaRPr lang="fr-FR"/>
          </a:p>
        </p:txBody>
      </p:sp>
      <p:sp>
        <p:nvSpPr>
          <p:cNvPr id="4" name="Espace réservé du pied de page 3">
            <a:extLst>
              <a:ext uri="{FF2B5EF4-FFF2-40B4-BE49-F238E27FC236}">
                <a16:creationId xmlns:a16="http://schemas.microsoft.com/office/drawing/2014/main" id="{73A5841D-642D-BD45-F73A-796D5BC9A2C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A329D83-382C-648B-8395-E4B40EB339C3}"/>
              </a:ext>
            </a:extLst>
          </p:cNvPr>
          <p:cNvSpPr>
            <a:spLocks noGrp="1"/>
          </p:cNvSpPr>
          <p:nvPr>
            <p:ph type="sldNum" sz="quarter" idx="12"/>
          </p:nvPr>
        </p:nvSpPr>
        <p:spPr/>
        <p:txBody>
          <a:bodyPr/>
          <a:lstStyle/>
          <a:p>
            <a:fld id="{2E1ED382-7D21-4A13-94EA-97773976CE85}" type="slidenum">
              <a:rPr lang="fr-FR" smtClean="0"/>
              <a:t>‹N°›</a:t>
            </a:fld>
            <a:endParaRPr lang="fr-FR"/>
          </a:p>
        </p:txBody>
      </p:sp>
    </p:spTree>
    <p:extLst>
      <p:ext uri="{BB962C8B-B14F-4D97-AF65-F5344CB8AC3E}">
        <p14:creationId xmlns:p14="http://schemas.microsoft.com/office/powerpoint/2010/main" val="345788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AD4752F-C09F-2542-1631-60B21D918BCD}"/>
              </a:ext>
            </a:extLst>
          </p:cNvPr>
          <p:cNvSpPr>
            <a:spLocks noGrp="1"/>
          </p:cNvSpPr>
          <p:nvPr>
            <p:ph type="dt" sz="half" idx="10"/>
          </p:nvPr>
        </p:nvSpPr>
        <p:spPr/>
        <p:txBody>
          <a:bodyPr/>
          <a:lstStyle/>
          <a:p>
            <a:fld id="{1145BBD4-35F6-4961-9DB5-A175FE475E51}" type="datetimeFigureOut">
              <a:rPr lang="fr-FR" smtClean="0"/>
              <a:t>05/05/2023</a:t>
            </a:fld>
            <a:endParaRPr lang="fr-FR"/>
          </a:p>
        </p:txBody>
      </p:sp>
      <p:sp>
        <p:nvSpPr>
          <p:cNvPr id="3" name="Espace réservé du pied de page 2">
            <a:extLst>
              <a:ext uri="{FF2B5EF4-FFF2-40B4-BE49-F238E27FC236}">
                <a16:creationId xmlns:a16="http://schemas.microsoft.com/office/drawing/2014/main" id="{0AA95A3B-C7C0-F3F8-60BA-40BA5953286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76100B0-5F0F-69D8-0BC2-A3A71F0674E8}"/>
              </a:ext>
            </a:extLst>
          </p:cNvPr>
          <p:cNvSpPr>
            <a:spLocks noGrp="1"/>
          </p:cNvSpPr>
          <p:nvPr>
            <p:ph type="sldNum" sz="quarter" idx="12"/>
          </p:nvPr>
        </p:nvSpPr>
        <p:spPr/>
        <p:txBody>
          <a:bodyPr/>
          <a:lstStyle/>
          <a:p>
            <a:fld id="{2E1ED382-7D21-4A13-94EA-97773976CE85}" type="slidenum">
              <a:rPr lang="fr-FR" smtClean="0"/>
              <a:t>‹N°›</a:t>
            </a:fld>
            <a:endParaRPr lang="fr-FR"/>
          </a:p>
        </p:txBody>
      </p:sp>
    </p:spTree>
    <p:extLst>
      <p:ext uri="{BB962C8B-B14F-4D97-AF65-F5344CB8AC3E}">
        <p14:creationId xmlns:p14="http://schemas.microsoft.com/office/powerpoint/2010/main" val="190872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0F474-FF38-EB2D-CC69-EB430D23B7C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2E3EDE3-EE94-F34D-1BD2-0A6AD228BF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B021295-0AB4-1BDA-A41D-E7432562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AF2932F-B140-3064-19B4-A17E26233FBF}"/>
              </a:ext>
            </a:extLst>
          </p:cNvPr>
          <p:cNvSpPr>
            <a:spLocks noGrp="1"/>
          </p:cNvSpPr>
          <p:nvPr>
            <p:ph type="dt" sz="half" idx="10"/>
          </p:nvPr>
        </p:nvSpPr>
        <p:spPr/>
        <p:txBody>
          <a:bodyPr/>
          <a:lstStyle/>
          <a:p>
            <a:fld id="{1145BBD4-35F6-4961-9DB5-A175FE475E51}" type="datetimeFigureOut">
              <a:rPr lang="fr-FR" smtClean="0"/>
              <a:t>05/05/2023</a:t>
            </a:fld>
            <a:endParaRPr lang="fr-FR"/>
          </a:p>
        </p:txBody>
      </p:sp>
      <p:sp>
        <p:nvSpPr>
          <p:cNvPr id="6" name="Espace réservé du pied de page 5">
            <a:extLst>
              <a:ext uri="{FF2B5EF4-FFF2-40B4-BE49-F238E27FC236}">
                <a16:creationId xmlns:a16="http://schemas.microsoft.com/office/drawing/2014/main" id="{82719BB3-E3BC-F783-BA49-A097DAA9B4C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9B94118-A0B2-29E5-935F-10291B6B4F46}"/>
              </a:ext>
            </a:extLst>
          </p:cNvPr>
          <p:cNvSpPr>
            <a:spLocks noGrp="1"/>
          </p:cNvSpPr>
          <p:nvPr>
            <p:ph type="sldNum" sz="quarter" idx="12"/>
          </p:nvPr>
        </p:nvSpPr>
        <p:spPr/>
        <p:txBody>
          <a:bodyPr/>
          <a:lstStyle/>
          <a:p>
            <a:fld id="{2E1ED382-7D21-4A13-94EA-97773976CE85}" type="slidenum">
              <a:rPr lang="fr-FR" smtClean="0"/>
              <a:t>‹N°›</a:t>
            </a:fld>
            <a:endParaRPr lang="fr-FR"/>
          </a:p>
        </p:txBody>
      </p:sp>
    </p:spTree>
    <p:extLst>
      <p:ext uri="{BB962C8B-B14F-4D97-AF65-F5344CB8AC3E}">
        <p14:creationId xmlns:p14="http://schemas.microsoft.com/office/powerpoint/2010/main" val="144674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4093A8-A461-6BC4-434F-695D003421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CEFD51C-F3CD-3208-8B10-DE18A1A6A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6A65A70-BB82-BFC4-5B94-B5DAFDE90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C50981E-9EB5-1D3F-9F88-6AAEF6FB8F07}"/>
              </a:ext>
            </a:extLst>
          </p:cNvPr>
          <p:cNvSpPr>
            <a:spLocks noGrp="1"/>
          </p:cNvSpPr>
          <p:nvPr>
            <p:ph type="dt" sz="half" idx="10"/>
          </p:nvPr>
        </p:nvSpPr>
        <p:spPr/>
        <p:txBody>
          <a:bodyPr/>
          <a:lstStyle/>
          <a:p>
            <a:fld id="{1145BBD4-35F6-4961-9DB5-A175FE475E51}" type="datetimeFigureOut">
              <a:rPr lang="fr-FR" smtClean="0"/>
              <a:t>05/05/2023</a:t>
            </a:fld>
            <a:endParaRPr lang="fr-FR"/>
          </a:p>
        </p:txBody>
      </p:sp>
      <p:sp>
        <p:nvSpPr>
          <p:cNvPr id="6" name="Espace réservé du pied de page 5">
            <a:extLst>
              <a:ext uri="{FF2B5EF4-FFF2-40B4-BE49-F238E27FC236}">
                <a16:creationId xmlns:a16="http://schemas.microsoft.com/office/drawing/2014/main" id="{B53CBE8D-A6EF-76BB-2304-F4E8098621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C318AA7-D629-13D4-1A4C-2F93DFF163BE}"/>
              </a:ext>
            </a:extLst>
          </p:cNvPr>
          <p:cNvSpPr>
            <a:spLocks noGrp="1"/>
          </p:cNvSpPr>
          <p:nvPr>
            <p:ph type="sldNum" sz="quarter" idx="12"/>
          </p:nvPr>
        </p:nvSpPr>
        <p:spPr/>
        <p:txBody>
          <a:bodyPr/>
          <a:lstStyle/>
          <a:p>
            <a:fld id="{2E1ED382-7D21-4A13-94EA-97773976CE85}" type="slidenum">
              <a:rPr lang="fr-FR" smtClean="0"/>
              <a:t>‹N°›</a:t>
            </a:fld>
            <a:endParaRPr lang="fr-FR"/>
          </a:p>
        </p:txBody>
      </p:sp>
    </p:spTree>
    <p:extLst>
      <p:ext uri="{BB962C8B-B14F-4D97-AF65-F5344CB8AC3E}">
        <p14:creationId xmlns:p14="http://schemas.microsoft.com/office/powerpoint/2010/main" val="275141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4CE8F2B-06F5-51C4-4B40-BCBF5D86B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F2D7480-EC97-4BBE-FD83-A381A5410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6BE0B5-8281-34C2-4F6E-A7F3B28470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5BBD4-35F6-4961-9DB5-A175FE475E51}" type="datetimeFigureOut">
              <a:rPr lang="fr-FR" smtClean="0"/>
              <a:t>05/05/2023</a:t>
            </a:fld>
            <a:endParaRPr lang="fr-FR"/>
          </a:p>
        </p:txBody>
      </p:sp>
      <p:sp>
        <p:nvSpPr>
          <p:cNvPr id="5" name="Espace réservé du pied de page 4">
            <a:extLst>
              <a:ext uri="{FF2B5EF4-FFF2-40B4-BE49-F238E27FC236}">
                <a16:creationId xmlns:a16="http://schemas.microsoft.com/office/drawing/2014/main" id="{98F418F6-76CD-2EE5-A80A-8E991FEA45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4214A64-6E29-D1D9-BC54-A9D72862FD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ED382-7D21-4A13-94EA-97773976CE85}" type="slidenum">
              <a:rPr lang="fr-FR" smtClean="0"/>
              <a:t>‹N°›</a:t>
            </a:fld>
            <a:endParaRPr lang="fr-FR"/>
          </a:p>
        </p:txBody>
      </p:sp>
    </p:spTree>
    <p:extLst>
      <p:ext uri="{BB962C8B-B14F-4D97-AF65-F5344CB8AC3E}">
        <p14:creationId xmlns:p14="http://schemas.microsoft.com/office/powerpoint/2010/main" val="3610511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e 14">
            <a:extLst>
              <a:ext uri="{FF2B5EF4-FFF2-40B4-BE49-F238E27FC236}">
                <a16:creationId xmlns:a16="http://schemas.microsoft.com/office/drawing/2014/main" id="{65BB58A0-EE27-265F-1FE8-7307313787D3}"/>
              </a:ext>
            </a:extLst>
          </p:cNvPr>
          <p:cNvGrpSpPr/>
          <p:nvPr/>
        </p:nvGrpSpPr>
        <p:grpSpPr>
          <a:xfrm>
            <a:off x="3551753" y="-1583420"/>
            <a:ext cx="14156312" cy="9012470"/>
            <a:chOff x="3764024" y="-3007906"/>
            <a:chExt cx="14156312" cy="9012470"/>
          </a:xfrm>
          <a:blipFill>
            <a:blip r:embed="rId2"/>
            <a:stretch>
              <a:fillRect/>
            </a:stretch>
          </a:blipFill>
        </p:grpSpPr>
        <p:sp>
          <p:nvSpPr>
            <p:cNvPr id="9" name="Rectangle 8">
              <a:extLst>
                <a:ext uri="{FF2B5EF4-FFF2-40B4-BE49-F238E27FC236}">
                  <a16:creationId xmlns:a16="http://schemas.microsoft.com/office/drawing/2014/main" id="{EF1DCF19-3C3A-64D4-86B5-BA4AD86D9FDB}"/>
                </a:ext>
              </a:extLst>
            </p:cNvPr>
            <p:cNvSpPr/>
            <p:nvPr/>
          </p:nvSpPr>
          <p:spPr>
            <a:xfrm rot="19303580">
              <a:off x="4621820" y="359767"/>
              <a:ext cx="11212420" cy="3389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2CCA84F8-3FAA-27F5-DD57-987448A6EDA8}"/>
                </a:ext>
              </a:extLst>
            </p:cNvPr>
            <p:cNvSpPr/>
            <p:nvPr/>
          </p:nvSpPr>
          <p:spPr>
            <a:xfrm rot="19303580">
              <a:off x="10114482" y="2510378"/>
              <a:ext cx="7805854" cy="3494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75F60F0A-9570-0351-9DA6-5783DDD617FE}"/>
                </a:ext>
              </a:extLst>
            </p:cNvPr>
            <p:cNvSpPr/>
            <p:nvPr/>
          </p:nvSpPr>
          <p:spPr>
            <a:xfrm rot="19303580">
              <a:off x="3764024" y="-3007906"/>
              <a:ext cx="7805854" cy="37356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ZoneTexte 15">
            <a:extLst>
              <a:ext uri="{FF2B5EF4-FFF2-40B4-BE49-F238E27FC236}">
                <a16:creationId xmlns:a16="http://schemas.microsoft.com/office/drawing/2014/main" id="{42B55C2B-6339-7699-8669-9A23E6A8B97E}"/>
              </a:ext>
            </a:extLst>
          </p:cNvPr>
          <p:cNvSpPr txBox="1"/>
          <p:nvPr/>
        </p:nvSpPr>
        <p:spPr>
          <a:xfrm>
            <a:off x="392689" y="3479234"/>
            <a:ext cx="7396842" cy="923330"/>
          </a:xfrm>
          <a:prstGeom prst="rect">
            <a:avLst/>
          </a:prstGeom>
          <a:noFill/>
        </p:spPr>
        <p:txBody>
          <a:bodyPr wrap="square" rtlCol="0">
            <a:spAutoFit/>
          </a:bodyPr>
          <a:lstStyle/>
          <a:p>
            <a:r>
              <a:rPr lang="fr-FR" sz="5400"/>
              <a:t>Chekpoint N°1</a:t>
            </a:r>
          </a:p>
        </p:txBody>
      </p:sp>
    </p:spTree>
    <p:extLst>
      <p:ext uri="{BB962C8B-B14F-4D97-AF65-F5344CB8AC3E}">
        <p14:creationId xmlns:p14="http://schemas.microsoft.com/office/powerpoint/2010/main" val="2995793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DBAB9-ED7B-F650-1811-F6ECA4D5A9DE}"/>
              </a:ext>
            </a:extLst>
          </p:cNvPr>
          <p:cNvSpPr>
            <a:spLocks noGrp="1"/>
          </p:cNvSpPr>
          <p:nvPr>
            <p:ph type="title"/>
          </p:nvPr>
        </p:nvSpPr>
        <p:spPr/>
        <p:txBody>
          <a:bodyPr/>
          <a:lstStyle/>
          <a:p>
            <a:pPr algn="ctr"/>
            <a:r>
              <a:rPr lang="fr-FR" b="0" i="0">
                <a:effectLst/>
                <a:latin typeface="Söhne"/>
              </a:rPr>
              <a:t>Comment fonctionne le web ?</a:t>
            </a:r>
            <a:endParaRPr lang="fr-FR"/>
          </a:p>
        </p:txBody>
      </p:sp>
      <p:sp>
        <p:nvSpPr>
          <p:cNvPr id="3" name="Espace réservé du contenu 2">
            <a:extLst>
              <a:ext uri="{FF2B5EF4-FFF2-40B4-BE49-F238E27FC236}">
                <a16:creationId xmlns:a16="http://schemas.microsoft.com/office/drawing/2014/main" id="{62B47DCF-C44C-8CAB-DEB5-60E7CAB808C2}"/>
              </a:ext>
            </a:extLst>
          </p:cNvPr>
          <p:cNvSpPr>
            <a:spLocks noGrp="1"/>
          </p:cNvSpPr>
          <p:nvPr>
            <p:ph idx="1"/>
          </p:nvPr>
        </p:nvSpPr>
        <p:spPr>
          <a:xfrm>
            <a:off x="838200" y="1376855"/>
            <a:ext cx="10515600" cy="4800108"/>
          </a:xfrm>
        </p:spPr>
        <p:txBody>
          <a:bodyPr>
            <a:normAutofit fontScale="92500" lnSpcReduction="20000"/>
          </a:bodyPr>
          <a:lstStyle/>
          <a:p>
            <a:pPr algn="l"/>
            <a:r>
              <a:rPr lang="fr-FR" b="0" i="0">
                <a:solidFill>
                  <a:schemeClr val="accent1">
                    <a:lumMod val="75000"/>
                  </a:schemeClr>
                </a:solidFill>
                <a:effectLst/>
                <a:latin typeface="inherit"/>
              </a:rPr>
              <a:t>Le développement Web est le processus de création de sites Web et d'applications pour Internet ou pour un réseau privé appelé Intranet.</a:t>
            </a:r>
            <a:endParaRPr lang="fr-FR" b="0" i="0">
              <a:solidFill>
                <a:schemeClr val="accent1">
                  <a:lumMod val="75000"/>
                </a:schemeClr>
              </a:solidFill>
              <a:effectLst/>
              <a:latin typeface="Roboto" panose="02000000000000000000" pitchFamily="2" charset="0"/>
            </a:endParaRPr>
          </a:p>
          <a:p>
            <a:pPr algn="l"/>
            <a:r>
              <a:rPr lang="fr-FR" b="0" i="0">
                <a:solidFill>
                  <a:schemeClr val="accent1">
                    <a:lumMod val="75000"/>
                  </a:schemeClr>
                </a:solidFill>
                <a:effectLst/>
                <a:latin typeface="inherit"/>
              </a:rPr>
              <a:t>Le développement Web ne concerne pas seulement la conception d'un site Web. Il s'agit également du codage et de la programmation qui alimentent les fonctionnalités du site Web.</a:t>
            </a:r>
            <a:endParaRPr lang="fr-FR" b="0" i="0">
              <a:solidFill>
                <a:schemeClr val="accent1">
                  <a:lumMod val="75000"/>
                </a:schemeClr>
              </a:solidFill>
              <a:effectLst/>
              <a:latin typeface="Roboto" panose="02000000000000000000" pitchFamily="2" charset="0"/>
            </a:endParaRPr>
          </a:p>
          <a:p>
            <a:pPr algn="l"/>
            <a:r>
              <a:rPr lang="fr-FR" b="0" i="0">
                <a:solidFill>
                  <a:schemeClr val="accent1">
                    <a:lumMod val="75000"/>
                  </a:schemeClr>
                </a:solidFill>
                <a:effectLst/>
                <a:latin typeface="inherit"/>
              </a:rPr>
              <a:t>Des pages Web les plus simples et les plus statiques aux plateformes et applications de médias sociaux et des sites Web de commerce électronique aux systèmes de gestion de contenu (CMS), tous les outils que nous utilisons quotidiennement via Internet ont été créés par des développeurs Web.</a:t>
            </a:r>
            <a:endParaRPr lang="fr-FR" b="0" i="0">
              <a:solidFill>
                <a:schemeClr val="accent1">
                  <a:lumMod val="75000"/>
                </a:schemeClr>
              </a:solidFill>
              <a:effectLst/>
              <a:latin typeface="Roboto" panose="02000000000000000000" pitchFamily="2" charset="0"/>
            </a:endParaRPr>
          </a:p>
          <a:p>
            <a:pPr algn="l"/>
            <a:r>
              <a:rPr lang="fr-FR" b="0" i="0">
                <a:solidFill>
                  <a:schemeClr val="accent1">
                    <a:lumMod val="75000"/>
                  </a:schemeClr>
                </a:solidFill>
                <a:effectLst/>
                <a:latin typeface="inherit"/>
              </a:rPr>
              <a:t>Le développement Web peut être décomposé en trois couches :</a:t>
            </a:r>
            <a:endParaRPr lang="fr-FR" b="0" i="0">
              <a:solidFill>
                <a:schemeClr val="accent1">
                  <a:lumMod val="75000"/>
                </a:schemeClr>
              </a:solidFill>
              <a:effectLst/>
              <a:latin typeface="Roboto" panose="02000000000000000000" pitchFamily="2" charset="0"/>
            </a:endParaRPr>
          </a:p>
          <a:p>
            <a:pPr algn="l">
              <a:buFont typeface="Arial" panose="020B0604020202020204" pitchFamily="34" charset="0"/>
              <a:buChar char="•"/>
            </a:pPr>
            <a:r>
              <a:rPr lang="fr-FR" b="0" i="0">
                <a:solidFill>
                  <a:schemeClr val="accent1">
                    <a:lumMod val="75000"/>
                  </a:schemeClr>
                </a:solidFill>
                <a:effectLst/>
                <a:latin typeface="inherit"/>
              </a:rPr>
              <a:t>Codage côté client (front-end)</a:t>
            </a:r>
          </a:p>
          <a:p>
            <a:pPr algn="l">
              <a:buFont typeface="Arial" panose="020B0604020202020204" pitchFamily="34" charset="0"/>
              <a:buChar char="•"/>
            </a:pPr>
            <a:r>
              <a:rPr lang="fr-FR" b="0" i="0">
                <a:solidFill>
                  <a:schemeClr val="accent1">
                    <a:lumMod val="75000"/>
                  </a:schemeClr>
                </a:solidFill>
                <a:effectLst/>
                <a:latin typeface="inherit"/>
              </a:rPr>
              <a:t>Codage côté serveur (back-end)</a:t>
            </a:r>
          </a:p>
          <a:p>
            <a:pPr algn="l">
              <a:buFont typeface="Arial" panose="020B0604020202020204" pitchFamily="34" charset="0"/>
              <a:buChar char="•"/>
            </a:pPr>
            <a:r>
              <a:rPr lang="fr-FR" b="0" i="0">
                <a:solidFill>
                  <a:schemeClr val="accent1">
                    <a:lumMod val="75000"/>
                  </a:schemeClr>
                </a:solidFill>
                <a:effectLst/>
                <a:latin typeface="inherit"/>
              </a:rPr>
              <a:t>Technologie de base de données.</a:t>
            </a:r>
          </a:p>
          <a:p>
            <a:endParaRPr lang="fr-FR"/>
          </a:p>
        </p:txBody>
      </p:sp>
    </p:spTree>
    <p:extLst>
      <p:ext uri="{BB962C8B-B14F-4D97-AF65-F5344CB8AC3E}">
        <p14:creationId xmlns:p14="http://schemas.microsoft.com/office/powerpoint/2010/main" val="3588369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952389-5720-A8E1-1940-50F8BBC6B3DF}"/>
              </a:ext>
            </a:extLst>
          </p:cNvPr>
          <p:cNvSpPr>
            <a:spLocks noGrp="1"/>
          </p:cNvSpPr>
          <p:nvPr>
            <p:ph type="title"/>
          </p:nvPr>
        </p:nvSpPr>
        <p:spPr>
          <a:xfrm>
            <a:off x="491359" y="660016"/>
            <a:ext cx="10515600" cy="1325563"/>
          </a:xfrm>
        </p:spPr>
        <p:txBody>
          <a:bodyPr>
            <a:normAutofit fontScale="90000"/>
          </a:bodyPr>
          <a:lstStyle/>
          <a:p>
            <a:pPr algn="ctr"/>
            <a:r>
              <a:rPr lang="fr-FR" b="0" i="1">
                <a:effectLst/>
                <a:latin typeface="inherit"/>
              </a:rPr>
              <a:t>De quoi</a:t>
            </a:r>
            <a:r>
              <a:rPr lang="fr-FR" b="0" i="0">
                <a:effectLst/>
                <a:latin typeface="inherit"/>
              </a:rPr>
              <a:t> avez-vous besoin </a:t>
            </a:r>
            <a:r>
              <a:rPr lang="fr-FR" b="0" i="1">
                <a:effectLst/>
                <a:latin typeface="inherit"/>
              </a:rPr>
              <a:t>pour être développeur web ?</a:t>
            </a:r>
            <a:br>
              <a:rPr lang="fr-FR" b="0" i="0">
                <a:effectLst/>
                <a:latin typeface="inherit"/>
              </a:rPr>
            </a:br>
            <a:endParaRPr lang="fr-FR"/>
          </a:p>
        </p:txBody>
      </p:sp>
      <p:sp>
        <p:nvSpPr>
          <p:cNvPr id="4" name="Espace réservé du contenu 3">
            <a:extLst>
              <a:ext uri="{FF2B5EF4-FFF2-40B4-BE49-F238E27FC236}">
                <a16:creationId xmlns:a16="http://schemas.microsoft.com/office/drawing/2014/main" id="{C6496EED-9758-2D8F-B174-7DE0D7ED027B}"/>
              </a:ext>
            </a:extLst>
          </p:cNvPr>
          <p:cNvSpPr>
            <a:spLocks noGrp="1"/>
          </p:cNvSpPr>
          <p:nvPr>
            <p:ph idx="1"/>
          </p:nvPr>
        </p:nvSpPr>
        <p:spPr>
          <a:xfrm>
            <a:off x="838200" y="1825625"/>
            <a:ext cx="5898932" cy="4351338"/>
          </a:xfrm>
        </p:spPr>
        <p:txBody>
          <a:bodyPr>
            <a:normAutofit fontScale="92500" lnSpcReduction="20000"/>
          </a:bodyPr>
          <a:lstStyle/>
          <a:p>
            <a:br>
              <a:rPr lang="fr-FR">
                <a:solidFill>
                  <a:schemeClr val="accent1">
                    <a:lumMod val="75000"/>
                  </a:schemeClr>
                </a:solidFill>
              </a:rPr>
            </a:br>
            <a:r>
              <a:rPr lang="fr-FR" b="0" i="0">
                <a:solidFill>
                  <a:schemeClr val="accent1">
                    <a:lumMod val="75000"/>
                  </a:schemeClr>
                </a:solidFill>
                <a:effectLst/>
                <a:latin typeface="Söhne"/>
              </a:rPr>
              <a:t>Pour être développeur web, vous avez besoin de connaissances en langages de programmation, en systèmes de gestion de bases de données et en frameworks web. Vous devez être capable d'utiliser des outils de développement, de résoudre des problèmes et de communiquer efficacement. Des compétences en travail d'équipe et en gestion de projet sont également importantes, ainsi que la capacité à apprendre en permanence en raison de l'évolution rapide des technologies web.</a:t>
            </a:r>
            <a:endParaRPr lang="fr-FR">
              <a:solidFill>
                <a:schemeClr val="accent1">
                  <a:lumMod val="75000"/>
                </a:schemeClr>
              </a:solidFill>
            </a:endParaRPr>
          </a:p>
        </p:txBody>
      </p:sp>
      <p:sp>
        <p:nvSpPr>
          <p:cNvPr id="6" name="Rectangle : carré corné 5">
            <a:extLst>
              <a:ext uri="{FF2B5EF4-FFF2-40B4-BE49-F238E27FC236}">
                <a16:creationId xmlns:a16="http://schemas.microsoft.com/office/drawing/2014/main" id="{57A8C9F4-3E35-8F87-930C-2ED6E34E8F97}"/>
              </a:ext>
            </a:extLst>
          </p:cNvPr>
          <p:cNvSpPr/>
          <p:nvPr/>
        </p:nvSpPr>
        <p:spPr>
          <a:xfrm>
            <a:off x="6989380" y="1722820"/>
            <a:ext cx="2354315" cy="1987331"/>
          </a:xfrm>
          <a:prstGeom prst="foldedCorner">
            <a:avLst/>
          </a:prstGeom>
          <a:blipFill>
            <a:blip r:embed="rId2"/>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arré corné 6">
            <a:extLst>
              <a:ext uri="{FF2B5EF4-FFF2-40B4-BE49-F238E27FC236}">
                <a16:creationId xmlns:a16="http://schemas.microsoft.com/office/drawing/2014/main" id="{C1E23F97-86E1-3E8F-61F9-CAAFD5F565F9}"/>
              </a:ext>
            </a:extLst>
          </p:cNvPr>
          <p:cNvSpPr/>
          <p:nvPr/>
        </p:nvSpPr>
        <p:spPr>
          <a:xfrm>
            <a:off x="9280634" y="4025461"/>
            <a:ext cx="2207172" cy="1912883"/>
          </a:xfrm>
          <a:prstGeom prst="foldedCorner">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 carré corné 7">
            <a:extLst>
              <a:ext uri="{FF2B5EF4-FFF2-40B4-BE49-F238E27FC236}">
                <a16:creationId xmlns:a16="http://schemas.microsoft.com/office/drawing/2014/main" id="{4CDDAC0F-EEE3-7E85-2004-F5EF713E419B}"/>
              </a:ext>
            </a:extLst>
          </p:cNvPr>
          <p:cNvSpPr/>
          <p:nvPr/>
        </p:nvSpPr>
        <p:spPr>
          <a:xfrm>
            <a:off x="10237075" y="1322797"/>
            <a:ext cx="1366345" cy="1230587"/>
          </a:xfrm>
          <a:prstGeom prst="foldedCorner">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 carré corné 8">
            <a:extLst>
              <a:ext uri="{FF2B5EF4-FFF2-40B4-BE49-F238E27FC236}">
                <a16:creationId xmlns:a16="http://schemas.microsoft.com/office/drawing/2014/main" id="{039CF7E4-D620-ED30-B3A8-BB1DBCB21B81}"/>
              </a:ext>
            </a:extLst>
          </p:cNvPr>
          <p:cNvSpPr/>
          <p:nvPr/>
        </p:nvSpPr>
        <p:spPr>
          <a:xfrm>
            <a:off x="7467600" y="4813736"/>
            <a:ext cx="1082566" cy="1114097"/>
          </a:xfrm>
          <a:prstGeom prst="foldedCorner">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07791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D8954-2E03-8BFE-024C-C7B35EB4066E}"/>
              </a:ext>
            </a:extLst>
          </p:cNvPr>
          <p:cNvSpPr>
            <a:spLocks noGrp="1"/>
          </p:cNvSpPr>
          <p:nvPr>
            <p:ph type="title"/>
          </p:nvPr>
        </p:nvSpPr>
        <p:spPr>
          <a:xfrm>
            <a:off x="722587" y="764518"/>
            <a:ext cx="10515600" cy="1325563"/>
          </a:xfrm>
        </p:spPr>
        <p:txBody>
          <a:bodyPr>
            <a:normAutofit fontScale="90000"/>
          </a:bodyPr>
          <a:lstStyle/>
          <a:p>
            <a:pPr algn="ctr"/>
            <a:r>
              <a:rPr lang="fr-FR" b="0" i="0">
                <a:effectLst/>
                <a:latin typeface="inherit"/>
              </a:rPr>
              <a:t>Pourquoi avez-vous choisi d'apprendre le développement web ?</a:t>
            </a:r>
            <a:br>
              <a:rPr lang="fr-FR" b="0" i="0">
                <a:effectLst/>
                <a:latin typeface="inherit"/>
              </a:rPr>
            </a:br>
            <a:endParaRPr lang="fr-FR"/>
          </a:p>
        </p:txBody>
      </p:sp>
      <p:sp>
        <p:nvSpPr>
          <p:cNvPr id="3" name="Espace réservé du contenu 2">
            <a:extLst>
              <a:ext uri="{FF2B5EF4-FFF2-40B4-BE49-F238E27FC236}">
                <a16:creationId xmlns:a16="http://schemas.microsoft.com/office/drawing/2014/main" id="{20B3FA80-B2FB-DDA9-FA00-012C12B396EB}"/>
              </a:ext>
            </a:extLst>
          </p:cNvPr>
          <p:cNvSpPr>
            <a:spLocks noGrp="1"/>
          </p:cNvSpPr>
          <p:nvPr>
            <p:ph idx="1"/>
          </p:nvPr>
        </p:nvSpPr>
        <p:spPr/>
        <p:txBody>
          <a:bodyPr>
            <a:normAutofit/>
          </a:bodyPr>
          <a:lstStyle/>
          <a:p>
            <a:r>
              <a:rPr lang="fr-FR" sz="3600">
                <a:solidFill>
                  <a:schemeClr val="accent1">
                    <a:lumMod val="75000"/>
                  </a:schemeClr>
                </a:solidFill>
              </a:rPr>
              <a:t>J’ai choisi d’apprendre le dévelopement web pour m’instruire et en apprendre plus sur la technologie mais la chose qui me motive le plus est de pouvoir en cree moi-même sur lequel certene personne pourait se rendre,apprendre le developement web est juste une premiere etape il ya beaucoup de competence pour dans lequel j’aimerais m’instruire egalement mais j’ai commencer par ça</a:t>
            </a:r>
          </a:p>
        </p:txBody>
      </p:sp>
    </p:spTree>
    <p:extLst>
      <p:ext uri="{BB962C8B-B14F-4D97-AF65-F5344CB8AC3E}">
        <p14:creationId xmlns:p14="http://schemas.microsoft.com/office/powerpoint/2010/main" val="1717397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300</Words>
  <Application>Microsoft Office PowerPoint</Application>
  <PresentationFormat>Grand écran</PresentationFormat>
  <Paragraphs>13</Paragraphs>
  <Slides>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vt:i4>
      </vt:variant>
    </vt:vector>
  </HeadingPairs>
  <TitlesOfParts>
    <vt:vector size="11" baseType="lpstr">
      <vt:lpstr>Arial</vt:lpstr>
      <vt:lpstr>Calibri</vt:lpstr>
      <vt:lpstr>Calibri Light</vt:lpstr>
      <vt:lpstr>inherit</vt:lpstr>
      <vt:lpstr>Roboto</vt:lpstr>
      <vt:lpstr>Söhne</vt:lpstr>
      <vt:lpstr>Thème Office</vt:lpstr>
      <vt:lpstr>Présentation PowerPoint</vt:lpstr>
      <vt:lpstr>Comment fonctionne le web ?</vt:lpstr>
      <vt:lpstr>De quoi avez-vous besoin pour être développeur web ? </vt:lpstr>
      <vt:lpstr>Pourquoi avez-vous choisi d'apprendre le développement web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DELL</dc:creator>
  <cp:lastModifiedBy>DELL</cp:lastModifiedBy>
  <cp:revision>1</cp:revision>
  <dcterms:created xsi:type="dcterms:W3CDTF">2023-05-05T16:43:43Z</dcterms:created>
  <dcterms:modified xsi:type="dcterms:W3CDTF">2023-05-05T16:44:48Z</dcterms:modified>
</cp:coreProperties>
</file>