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A989B3F-DBD9-4EEE-8581-AA861E48F5B6}">
          <p14:sldIdLst>
            <p14:sldId id="256"/>
            <p14:sldId id="261"/>
            <p14:sldId id="258"/>
            <p14:sldId id="259"/>
            <p14:sldId id="260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83046-54C8-4B27-A211-23EFD13659C9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41C6-F830-4515-A7EF-BE654A51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7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15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0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39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7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8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2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2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04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3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D96B-16FF-4B18-B290-EA8F8660D5B1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DCF08E-99A1-4D73-8178-DC452E3119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E7598-9941-4F4A-8F6C-45339C85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2" y="1527333"/>
            <a:ext cx="9326879" cy="2137630"/>
          </a:xfrm>
        </p:spPr>
        <p:txBody>
          <a:bodyPr/>
          <a:lstStyle/>
          <a:p>
            <a:pPr algn="ctr"/>
            <a:r>
              <a:rPr lang="ru-RU" sz="6000" dirty="0"/>
              <a:t>Роль информатики в современном обществе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279925-1E06-4533-B9F7-64E0A6A3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76" y="4016655"/>
            <a:ext cx="8115235" cy="1843530"/>
          </a:xfrm>
        </p:spPr>
        <p:txBody>
          <a:bodyPr>
            <a:normAutofit/>
          </a:bodyPr>
          <a:lstStyle/>
          <a:p>
            <a:pPr algn="ctr"/>
            <a:b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реальной жизни человек не способен изменить даже свою судьбу - не то, что судьбы человечества. Компьютерный мир, дает иллюзию власти. Во всех своих проявлениях, от мощных текстовых редакторов, до сетей, где нет расстояний, и игр, где сокрушаешь цивилизации и покоряешь галактики...</a:t>
            </a:r>
          </a:p>
        </p:txBody>
      </p:sp>
    </p:spTree>
    <p:extLst>
      <p:ext uri="{BB962C8B-B14F-4D97-AF65-F5344CB8AC3E}">
        <p14:creationId xmlns:p14="http://schemas.microsoft.com/office/powerpoint/2010/main" val="187802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2F0DF-1A0E-425C-9164-F38F9682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2541"/>
            <a:ext cx="4204155" cy="1320800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Информатика в современном обществе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1AD8400-86C9-48A3-900E-FB75DCAD143E}"/>
              </a:ext>
            </a:extLst>
          </p:cNvPr>
          <p:cNvSpPr txBox="1">
            <a:spLocks/>
          </p:cNvSpPr>
          <p:nvPr/>
        </p:nvSpPr>
        <p:spPr>
          <a:xfrm>
            <a:off x="4309400" y="3204699"/>
            <a:ext cx="6274191" cy="1328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dirty="0">
                <a:cs typeface="Aharoni" panose="02010803020104030203" pitchFamily="2" charset="-79"/>
              </a:rPr>
              <a:t>Важность информатики в обществе</a:t>
            </a:r>
          </a:p>
          <a:p>
            <a:r>
              <a:rPr lang="ru-RU" dirty="0"/>
              <a:t>Подсчитано, что в настоящее время специалист должен тратить около 80% своего рабочего времени, чтобы уследить за всеми новыми печатными работами в его области деятельности. Увеличение информации и растущий спрос на неё обусловили появление отрасли, связанной с автоматизацией обработки информации – информатики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6CBF3C-B2F8-4FB8-8929-329B29208385}"/>
              </a:ext>
            </a:extLst>
          </p:cNvPr>
          <p:cNvSpPr txBox="1">
            <a:spLocks/>
          </p:cNvSpPr>
          <p:nvPr/>
        </p:nvSpPr>
        <p:spPr>
          <a:xfrm>
            <a:off x="4309401" y="5242950"/>
            <a:ext cx="6274191" cy="1328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 информатики для молодежи</a:t>
            </a:r>
          </a:p>
          <a:p>
            <a:r>
              <a:rPr lang="ru-RU" dirty="0"/>
              <a:t>Анализ определенный </a:t>
            </a:r>
            <a:r>
              <a:rPr lang="ru-RU" dirty="0" err="1"/>
              <a:t>сферы,биохимические</a:t>
            </a:r>
            <a:r>
              <a:rPr lang="ru-RU" dirty="0"/>
              <a:t> </a:t>
            </a:r>
            <a:r>
              <a:rPr lang="ru-RU" dirty="0" err="1"/>
              <a:t>исследования,исскуственный</a:t>
            </a:r>
            <a:r>
              <a:rPr lang="ru-RU" dirty="0"/>
              <a:t> </a:t>
            </a:r>
            <a:r>
              <a:rPr lang="ru-RU" dirty="0" err="1"/>
              <a:t>интелект</a:t>
            </a:r>
            <a:r>
              <a:rPr lang="ru-RU" dirty="0"/>
              <a:t>, Основные направления применения информатики методы машинной графики, анимации, средства мультимедиа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C446A0C-6F03-4259-AD96-BBDBA0285965}"/>
              </a:ext>
            </a:extLst>
          </p:cNvPr>
          <p:cNvSpPr txBox="1">
            <a:spLocks/>
          </p:cNvSpPr>
          <p:nvPr/>
        </p:nvSpPr>
        <p:spPr>
          <a:xfrm>
            <a:off x="4309400" y="1339192"/>
            <a:ext cx="6274191" cy="132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Aharoni" panose="02010803020104030203" pitchFamily="2" charset="-79"/>
              </a:rPr>
              <a:t>Что представляет собой информатика</a:t>
            </a:r>
          </a:p>
          <a:p>
            <a:r>
              <a:rPr lang="ru-RU" sz="1300" dirty="0"/>
              <a:t>Внедрение компьютерной техники во все сферы человеческой деятельности послужило толчком к зарождению новой научной и прикладной дисциплины -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5514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3AADA-8859-4AFC-B105-76E035F3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представляет собой информатика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D346B-92DD-4D1A-872B-4C7F4D6E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современном мире информатика</a:t>
            </a:r>
            <a:br>
              <a:rPr lang="ru-RU" dirty="0"/>
            </a:br>
            <a:r>
              <a:rPr lang="ru-RU" dirty="0"/>
              <a:t>представляет собой один из важнейших</a:t>
            </a:r>
            <a:br>
              <a:rPr lang="ru-RU" dirty="0"/>
            </a:br>
            <a:r>
              <a:rPr lang="ru-RU" dirty="0"/>
              <a:t>ресурсов и, в то же время, одну из</a:t>
            </a:r>
            <a:br>
              <a:rPr lang="ru-RU" dirty="0"/>
            </a:br>
            <a:r>
              <a:rPr lang="ru-RU" dirty="0"/>
              <a:t>движущих сил развития человеческого</a:t>
            </a:r>
            <a:br>
              <a:rPr lang="ru-RU" dirty="0"/>
            </a:br>
            <a:r>
              <a:rPr lang="ru-RU" dirty="0"/>
              <a:t>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301275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B08B-A749-4825-8DDB-CC5B8D09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DF6DE-6BD0-4AB2-98E9-EA5E3F79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794B6-1D0D-40EC-BCB2-6F765F77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0D5C6-996E-4708-A3B6-447B9A8D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3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8F0B8-C27D-4C10-A5E0-20C3EE6F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8CE93-EE28-4F66-9C6E-093C32F9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1228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</TotalTime>
  <Words>194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Аспект</vt:lpstr>
      <vt:lpstr>Роль информатики в современном обществе</vt:lpstr>
      <vt:lpstr>Информатика в современном обществе</vt:lpstr>
      <vt:lpstr>Что представляет собой информатика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информатики в современном обществе</dc:title>
  <dc:creator>Fantom</dc:creator>
  <cp:lastModifiedBy>Fantom</cp:lastModifiedBy>
  <cp:revision>1</cp:revision>
  <dcterms:created xsi:type="dcterms:W3CDTF">2022-10-22T16:03:52Z</dcterms:created>
  <dcterms:modified xsi:type="dcterms:W3CDTF">2022-10-23T06:32:31Z</dcterms:modified>
</cp:coreProperties>
</file>