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276" r:id="rId3"/>
    <p:sldId id="259" r:id="rId4"/>
    <p:sldId id="267" r:id="rId5"/>
    <p:sldId id="271" r:id="rId6"/>
  </p:sldIdLst>
  <p:sldSz cx="12192000" cy="6858000"/>
  <p:notesSz cx="6858000" cy="9144000"/>
  <p:embeddedFontLst>
    <p:embeddedFont>
      <p:font typeface="微軟正黑體" panose="020B0604030504040204" pitchFamily="34" charset="-12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Eras Bold ITC" panose="020B0907030504020204" pitchFamily="34" charset="0"/>
      <p:regular r:id="rId16"/>
    </p:embeddedFont>
    <p:embeddedFont>
      <p:font typeface="Eras Demi ITC" panose="020B0805030504020804" pitchFamily="34" charset="0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FF"/>
    <a:srgbClr val="00B9FA"/>
    <a:srgbClr val="0DC0FF"/>
    <a:srgbClr val="65D7FF"/>
    <a:srgbClr val="ABE9FF"/>
    <a:srgbClr val="3BCCFF"/>
    <a:srgbClr val="FFCC00"/>
    <a:srgbClr val="FFDE53"/>
    <a:srgbClr val="FFF3C1"/>
    <a:srgbClr val="EFA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1171" autoAdjust="0"/>
  </p:normalViewPr>
  <p:slideViewPr>
    <p:cSldViewPr snapToGrid="0" showGuides="1">
      <p:cViewPr>
        <p:scale>
          <a:sx n="66" d="100"/>
          <a:sy n="66" d="100"/>
        </p:scale>
        <p:origin x="10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DBA77-1E59-4623-BE48-7D6F0CE9C83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129AB-74F8-447F-9E74-69C6C3337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9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29AB-74F8-447F-9E74-69C6C3337E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129AB-74F8-447F-9E74-69C6C3337E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8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129AB-74F8-447F-9E74-69C6C3337E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129AB-74F8-447F-9E74-69C6C3337E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2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129AB-74F8-447F-9E74-69C6C3337E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6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E50-D243-4E15-B44B-DCFE5BD000F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9C19-D321-46EA-AB79-E1A436EA6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E50-D243-4E15-B44B-DCFE5BD000F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9C19-D321-46EA-AB79-E1A436EA6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5E50-D243-4E15-B44B-DCFE5BD000F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9C19-D321-46EA-AB79-E1A436EA6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梯形 107"/>
          <p:cNvSpPr/>
          <p:nvPr/>
        </p:nvSpPr>
        <p:spPr>
          <a:xfrm>
            <a:off x="-5007" y="-15735"/>
            <a:ext cx="12197007" cy="6895955"/>
          </a:xfrm>
          <a:custGeom>
            <a:avLst/>
            <a:gdLst>
              <a:gd name="connsiteX0" fmla="*/ 0 w 12192000"/>
              <a:gd name="connsiteY0" fmla="*/ 5505305 h 5505305"/>
              <a:gd name="connsiteX1" fmla="*/ 1376326 w 12192000"/>
              <a:gd name="connsiteY1" fmla="*/ 0 h 5505305"/>
              <a:gd name="connsiteX2" fmla="*/ 10815674 w 12192000"/>
              <a:gd name="connsiteY2" fmla="*/ 0 h 5505305"/>
              <a:gd name="connsiteX3" fmla="*/ 12192000 w 12192000"/>
              <a:gd name="connsiteY3" fmla="*/ 5505305 h 5505305"/>
              <a:gd name="connsiteX4" fmla="*/ 0 w 12192000"/>
              <a:gd name="connsiteY4" fmla="*/ 5505305 h 5505305"/>
              <a:gd name="connsiteX0" fmla="*/ 0 w 12192000"/>
              <a:gd name="connsiteY0" fmla="*/ 5505305 h 5505305"/>
              <a:gd name="connsiteX1" fmla="*/ 4726 w 12192000"/>
              <a:gd name="connsiteY1" fmla="*/ 609600 h 5505305"/>
              <a:gd name="connsiteX2" fmla="*/ 10815674 w 12192000"/>
              <a:gd name="connsiteY2" fmla="*/ 0 h 5505305"/>
              <a:gd name="connsiteX3" fmla="*/ 12192000 w 12192000"/>
              <a:gd name="connsiteY3" fmla="*/ 5505305 h 5505305"/>
              <a:gd name="connsiteX4" fmla="*/ 0 w 12192000"/>
              <a:gd name="connsiteY4" fmla="*/ 5505305 h 5505305"/>
              <a:gd name="connsiteX0" fmla="*/ 0 w 12192000"/>
              <a:gd name="connsiteY0" fmla="*/ 5981555 h 5981555"/>
              <a:gd name="connsiteX1" fmla="*/ 4726 w 12192000"/>
              <a:gd name="connsiteY1" fmla="*/ 1085850 h 5981555"/>
              <a:gd name="connsiteX2" fmla="*/ 12187274 w 12192000"/>
              <a:gd name="connsiteY2" fmla="*/ 0 h 5981555"/>
              <a:gd name="connsiteX3" fmla="*/ 12192000 w 12192000"/>
              <a:gd name="connsiteY3" fmla="*/ 5981555 h 5981555"/>
              <a:gd name="connsiteX4" fmla="*/ 0 w 12192000"/>
              <a:gd name="connsiteY4" fmla="*/ 5981555 h 5981555"/>
              <a:gd name="connsiteX0" fmla="*/ 0 w 12192000"/>
              <a:gd name="connsiteY0" fmla="*/ 5981555 h 5981555"/>
              <a:gd name="connsiteX1" fmla="*/ 4726 w 12192000"/>
              <a:gd name="connsiteY1" fmla="*/ 2228850 h 5981555"/>
              <a:gd name="connsiteX2" fmla="*/ 12187274 w 12192000"/>
              <a:gd name="connsiteY2" fmla="*/ 0 h 5981555"/>
              <a:gd name="connsiteX3" fmla="*/ 12192000 w 12192000"/>
              <a:gd name="connsiteY3" fmla="*/ 5981555 h 5981555"/>
              <a:gd name="connsiteX4" fmla="*/ 0 w 12192000"/>
              <a:gd name="connsiteY4" fmla="*/ 5981555 h 5981555"/>
              <a:gd name="connsiteX0" fmla="*/ 14424 w 12206424"/>
              <a:gd name="connsiteY0" fmla="*/ 5981555 h 5981555"/>
              <a:gd name="connsiteX1" fmla="*/ 100 w 12206424"/>
              <a:gd name="connsiteY1" fmla="*/ 1143000 h 5981555"/>
              <a:gd name="connsiteX2" fmla="*/ 12201698 w 12206424"/>
              <a:gd name="connsiteY2" fmla="*/ 0 h 5981555"/>
              <a:gd name="connsiteX3" fmla="*/ 12206424 w 12206424"/>
              <a:gd name="connsiteY3" fmla="*/ 5981555 h 5981555"/>
              <a:gd name="connsiteX4" fmla="*/ 14424 w 12206424"/>
              <a:gd name="connsiteY4" fmla="*/ 5981555 h 5981555"/>
              <a:gd name="connsiteX0" fmla="*/ 14424 w 12206424"/>
              <a:gd name="connsiteY0" fmla="*/ 6895955 h 6895955"/>
              <a:gd name="connsiteX1" fmla="*/ 100 w 12206424"/>
              <a:gd name="connsiteY1" fmla="*/ 2057400 h 6895955"/>
              <a:gd name="connsiteX2" fmla="*/ 12201698 w 12206424"/>
              <a:gd name="connsiteY2" fmla="*/ 0 h 6895955"/>
              <a:gd name="connsiteX3" fmla="*/ 12206424 w 12206424"/>
              <a:gd name="connsiteY3" fmla="*/ 6895955 h 6895955"/>
              <a:gd name="connsiteX4" fmla="*/ 14424 w 12206424"/>
              <a:gd name="connsiteY4" fmla="*/ 6895955 h 6895955"/>
              <a:gd name="connsiteX0" fmla="*/ 14424 w 12206424"/>
              <a:gd name="connsiteY0" fmla="*/ 6895955 h 6895955"/>
              <a:gd name="connsiteX1" fmla="*/ 100 w 12206424"/>
              <a:gd name="connsiteY1" fmla="*/ 2057400 h 6895955"/>
              <a:gd name="connsiteX2" fmla="*/ 12201698 w 12206424"/>
              <a:gd name="connsiteY2" fmla="*/ 0 h 6895955"/>
              <a:gd name="connsiteX3" fmla="*/ 12206424 w 12206424"/>
              <a:gd name="connsiteY3" fmla="*/ 6895955 h 6895955"/>
              <a:gd name="connsiteX4" fmla="*/ 14424 w 12206424"/>
              <a:gd name="connsiteY4" fmla="*/ 6895955 h 6895955"/>
              <a:gd name="connsiteX0" fmla="*/ 14424 w 12206424"/>
              <a:gd name="connsiteY0" fmla="*/ 6895955 h 6895955"/>
              <a:gd name="connsiteX1" fmla="*/ 100 w 12206424"/>
              <a:gd name="connsiteY1" fmla="*/ 1428750 h 6895955"/>
              <a:gd name="connsiteX2" fmla="*/ 12201698 w 12206424"/>
              <a:gd name="connsiteY2" fmla="*/ 0 h 6895955"/>
              <a:gd name="connsiteX3" fmla="*/ 12206424 w 12206424"/>
              <a:gd name="connsiteY3" fmla="*/ 6895955 h 6895955"/>
              <a:gd name="connsiteX4" fmla="*/ 14424 w 12206424"/>
              <a:gd name="connsiteY4" fmla="*/ 6895955 h 6895955"/>
              <a:gd name="connsiteX0" fmla="*/ 14424 w 12206424"/>
              <a:gd name="connsiteY0" fmla="*/ 6495905 h 6495905"/>
              <a:gd name="connsiteX1" fmla="*/ 100 w 12206424"/>
              <a:gd name="connsiteY1" fmla="*/ 1028700 h 6495905"/>
              <a:gd name="connsiteX2" fmla="*/ 12201698 w 12206424"/>
              <a:gd name="connsiteY2" fmla="*/ 0 h 6495905"/>
              <a:gd name="connsiteX3" fmla="*/ 12206424 w 12206424"/>
              <a:gd name="connsiteY3" fmla="*/ 6495905 h 6495905"/>
              <a:gd name="connsiteX4" fmla="*/ 14424 w 12206424"/>
              <a:gd name="connsiteY4" fmla="*/ 6495905 h 6495905"/>
              <a:gd name="connsiteX0" fmla="*/ 14424 w 12206424"/>
              <a:gd name="connsiteY0" fmla="*/ 6495905 h 6495905"/>
              <a:gd name="connsiteX1" fmla="*/ 100 w 12206424"/>
              <a:gd name="connsiteY1" fmla="*/ 2095500 h 6495905"/>
              <a:gd name="connsiteX2" fmla="*/ 12201698 w 12206424"/>
              <a:gd name="connsiteY2" fmla="*/ 0 h 6495905"/>
              <a:gd name="connsiteX3" fmla="*/ 12206424 w 12206424"/>
              <a:gd name="connsiteY3" fmla="*/ 6495905 h 6495905"/>
              <a:gd name="connsiteX4" fmla="*/ 14424 w 12206424"/>
              <a:gd name="connsiteY4" fmla="*/ 6495905 h 6495905"/>
              <a:gd name="connsiteX0" fmla="*/ 14424 w 12206424"/>
              <a:gd name="connsiteY0" fmla="*/ 6895955 h 6895955"/>
              <a:gd name="connsiteX1" fmla="*/ 100 w 12206424"/>
              <a:gd name="connsiteY1" fmla="*/ 2495550 h 6895955"/>
              <a:gd name="connsiteX2" fmla="*/ 12182648 w 12206424"/>
              <a:gd name="connsiteY2" fmla="*/ 0 h 6895955"/>
              <a:gd name="connsiteX3" fmla="*/ 12206424 w 12206424"/>
              <a:gd name="connsiteY3" fmla="*/ 6895955 h 6895955"/>
              <a:gd name="connsiteX4" fmla="*/ 14424 w 12206424"/>
              <a:gd name="connsiteY4" fmla="*/ 6895955 h 6895955"/>
              <a:gd name="connsiteX0" fmla="*/ 52456 w 12244456"/>
              <a:gd name="connsiteY0" fmla="*/ 6895955 h 6895955"/>
              <a:gd name="connsiteX1" fmla="*/ 32 w 12244456"/>
              <a:gd name="connsiteY1" fmla="*/ 2133600 h 6895955"/>
              <a:gd name="connsiteX2" fmla="*/ 12220680 w 12244456"/>
              <a:gd name="connsiteY2" fmla="*/ 0 h 6895955"/>
              <a:gd name="connsiteX3" fmla="*/ 12244456 w 12244456"/>
              <a:gd name="connsiteY3" fmla="*/ 6895955 h 6895955"/>
              <a:gd name="connsiteX4" fmla="*/ 52456 w 12244456"/>
              <a:gd name="connsiteY4" fmla="*/ 6895955 h 6895955"/>
              <a:gd name="connsiteX0" fmla="*/ 23916 w 12215916"/>
              <a:gd name="connsiteY0" fmla="*/ 6895955 h 6895955"/>
              <a:gd name="connsiteX1" fmla="*/ 67 w 12215916"/>
              <a:gd name="connsiteY1" fmla="*/ 2143125 h 6895955"/>
              <a:gd name="connsiteX2" fmla="*/ 12192140 w 12215916"/>
              <a:gd name="connsiteY2" fmla="*/ 0 h 6895955"/>
              <a:gd name="connsiteX3" fmla="*/ 12215916 w 12215916"/>
              <a:gd name="connsiteY3" fmla="*/ 6895955 h 6895955"/>
              <a:gd name="connsiteX4" fmla="*/ 23916 w 12215916"/>
              <a:gd name="connsiteY4" fmla="*/ 6895955 h 6895955"/>
              <a:gd name="connsiteX0" fmla="*/ 5007 w 12197007"/>
              <a:gd name="connsiteY0" fmla="*/ 6895955 h 6895955"/>
              <a:gd name="connsiteX1" fmla="*/ 208 w 12197007"/>
              <a:gd name="connsiteY1" fmla="*/ 2152650 h 6895955"/>
              <a:gd name="connsiteX2" fmla="*/ 12173231 w 12197007"/>
              <a:gd name="connsiteY2" fmla="*/ 0 h 6895955"/>
              <a:gd name="connsiteX3" fmla="*/ 12197007 w 12197007"/>
              <a:gd name="connsiteY3" fmla="*/ 6895955 h 6895955"/>
              <a:gd name="connsiteX4" fmla="*/ 5007 w 12197007"/>
              <a:gd name="connsiteY4" fmla="*/ 6895955 h 6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007" h="6895955">
                <a:moveTo>
                  <a:pt x="5007" y="6895955"/>
                </a:moveTo>
                <a:cubicBezTo>
                  <a:pt x="6582" y="5264053"/>
                  <a:pt x="-1367" y="3784552"/>
                  <a:pt x="208" y="2152650"/>
                </a:cubicBezTo>
                <a:lnTo>
                  <a:pt x="12173231" y="0"/>
                </a:lnTo>
                <a:cubicBezTo>
                  <a:pt x="12174806" y="1993852"/>
                  <a:pt x="12195432" y="4902103"/>
                  <a:pt x="12197007" y="6895955"/>
                </a:cubicBezTo>
                <a:lnTo>
                  <a:pt x="5007" y="6895955"/>
                </a:lnTo>
                <a:close/>
              </a:path>
            </a:pathLst>
          </a:cu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9" name="梯形 107"/>
          <p:cNvSpPr/>
          <p:nvPr/>
        </p:nvSpPr>
        <p:spPr>
          <a:xfrm>
            <a:off x="-14426" y="2136915"/>
            <a:ext cx="12220849" cy="4743305"/>
          </a:xfrm>
          <a:custGeom>
            <a:avLst/>
            <a:gdLst>
              <a:gd name="connsiteX0" fmla="*/ 0 w 12192000"/>
              <a:gd name="connsiteY0" fmla="*/ 5505305 h 5505305"/>
              <a:gd name="connsiteX1" fmla="*/ 1376326 w 12192000"/>
              <a:gd name="connsiteY1" fmla="*/ 0 h 5505305"/>
              <a:gd name="connsiteX2" fmla="*/ 10815674 w 12192000"/>
              <a:gd name="connsiteY2" fmla="*/ 0 h 5505305"/>
              <a:gd name="connsiteX3" fmla="*/ 12192000 w 12192000"/>
              <a:gd name="connsiteY3" fmla="*/ 5505305 h 5505305"/>
              <a:gd name="connsiteX4" fmla="*/ 0 w 12192000"/>
              <a:gd name="connsiteY4" fmla="*/ 5505305 h 5505305"/>
              <a:gd name="connsiteX0" fmla="*/ 0 w 12192000"/>
              <a:gd name="connsiteY0" fmla="*/ 5505305 h 5505305"/>
              <a:gd name="connsiteX1" fmla="*/ 4726 w 12192000"/>
              <a:gd name="connsiteY1" fmla="*/ 609600 h 5505305"/>
              <a:gd name="connsiteX2" fmla="*/ 10815674 w 12192000"/>
              <a:gd name="connsiteY2" fmla="*/ 0 h 5505305"/>
              <a:gd name="connsiteX3" fmla="*/ 12192000 w 12192000"/>
              <a:gd name="connsiteY3" fmla="*/ 5505305 h 5505305"/>
              <a:gd name="connsiteX4" fmla="*/ 0 w 12192000"/>
              <a:gd name="connsiteY4" fmla="*/ 5505305 h 5505305"/>
              <a:gd name="connsiteX0" fmla="*/ 0 w 12192000"/>
              <a:gd name="connsiteY0" fmla="*/ 5981555 h 5981555"/>
              <a:gd name="connsiteX1" fmla="*/ 4726 w 12192000"/>
              <a:gd name="connsiteY1" fmla="*/ 1085850 h 5981555"/>
              <a:gd name="connsiteX2" fmla="*/ 12187274 w 12192000"/>
              <a:gd name="connsiteY2" fmla="*/ 0 h 5981555"/>
              <a:gd name="connsiteX3" fmla="*/ 12192000 w 12192000"/>
              <a:gd name="connsiteY3" fmla="*/ 5981555 h 5981555"/>
              <a:gd name="connsiteX4" fmla="*/ 0 w 12192000"/>
              <a:gd name="connsiteY4" fmla="*/ 5981555 h 5981555"/>
              <a:gd name="connsiteX0" fmla="*/ 0 w 12192000"/>
              <a:gd name="connsiteY0" fmla="*/ 5981555 h 5981555"/>
              <a:gd name="connsiteX1" fmla="*/ 4726 w 12192000"/>
              <a:gd name="connsiteY1" fmla="*/ 2228850 h 5981555"/>
              <a:gd name="connsiteX2" fmla="*/ 12187274 w 12192000"/>
              <a:gd name="connsiteY2" fmla="*/ 0 h 5981555"/>
              <a:gd name="connsiteX3" fmla="*/ 12192000 w 12192000"/>
              <a:gd name="connsiteY3" fmla="*/ 5981555 h 5981555"/>
              <a:gd name="connsiteX4" fmla="*/ 0 w 12192000"/>
              <a:gd name="connsiteY4" fmla="*/ 5981555 h 5981555"/>
              <a:gd name="connsiteX0" fmla="*/ 14424 w 12206424"/>
              <a:gd name="connsiteY0" fmla="*/ 5981555 h 5981555"/>
              <a:gd name="connsiteX1" fmla="*/ 100 w 12206424"/>
              <a:gd name="connsiteY1" fmla="*/ 1143000 h 5981555"/>
              <a:gd name="connsiteX2" fmla="*/ 12201698 w 12206424"/>
              <a:gd name="connsiteY2" fmla="*/ 0 h 5981555"/>
              <a:gd name="connsiteX3" fmla="*/ 12206424 w 12206424"/>
              <a:gd name="connsiteY3" fmla="*/ 5981555 h 5981555"/>
              <a:gd name="connsiteX4" fmla="*/ 14424 w 12206424"/>
              <a:gd name="connsiteY4" fmla="*/ 5981555 h 5981555"/>
              <a:gd name="connsiteX0" fmla="*/ 14424 w 12206424"/>
              <a:gd name="connsiteY0" fmla="*/ 6895955 h 6895955"/>
              <a:gd name="connsiteX1" fmla="*/ 100 w 12206424"/>
              <a:gd name="connsiteY1" fmla="*/ 2057400 h 6895955"/>
              <a:gd name="connsiteX2" fmla="*/ 12201698 w 12206424"/>
              <a:gd name="connsiteY2" fmla="*/ 0 h 6895955"/>
              <a:gd name="connsiteX3" fmla="*/ 12206424 w 12206424"/>
              <a:gd name="connsiteY3" fmla="*/ 6895955 h 6895955"/>
              <a:gd name="connsiteX4" fmla="*/ 14424 w 12206424"/>
              <a:gd name="connsiteY4" fmla="*/ 6895955 h 6895955"/>
              <a:gd name="connsiteX0" fmla="*/ 14424 w 12206424"/>
              <a:gd name="connsiteY0" fmla="*/ 6895955 h 6895955"/>
              <a:gd name="connsiteX1" fmla="*/ 100 w 12206424"/>
              <a:gd name="connsiteY1" fmla="*/ 2057400 h 6895955"/>
              <a:gd name="connsiteX2" fmla="*/ 12201698 w 12206424"/>
              <a:gd name="connsiteY2" fmla="*/ 0 h 6895955"/>
              <a:gd name="connsiteX3" fmla="*/ 12206424 w 12206424"/>
              <a:gd name="connsiteY3" fmla="*/ 6895955 h 6895955"/>
              <a:gd name="connsiteX4" fmla="*/ 14424 w 12206424"/>
              <a:gd name="connsiteY4" fmla="*/ 6895955 h 6895955"/>
              <a:gd name="connsiteX0" fmla="*/ 14424 w 12220848"/>
              <a:gd name="connsiteY0" fmla="*/ 4838555 h 4838555"/>
              <a:gd name="connsiteX1" fmla="*/ 100 w 12220848"/>
              <a:gd name="connsiteY1" fmla="*/ 0 h 4838555"/>
              <a:gd name="connsiteX2" fmla="*/ 12220748 w 12220848"/>
              <a:gd name="connsiteY2" fmla="*/ 1466850 h 4838555"/>
              <a:gd name="connsiteX3" fmla="*/ 12206424 w 12220848"/>
              <a:gd name="connsiteY3" fmla="*/ 4838555 h 4838555"/>
              <a:gd name="connsiteX4" fmla="*/ 14424 w 12220848"/>
              <a:gd name="connsiteY4" fmla="*/ 4838555 h 4838555"/>
              <a:gd name="connsiteX0" fmla="*/ 33423 w 12239847"/>
              <a:gd name="connsiteY0" fmla="*/ 4381355 h 4381355"/>
              <a:gd name="connsiteX1" fmla="*/ 49 w 12239847"/>
              <a:gd name="connsiteY1" fmla="*/ 0 h 4381355"/>
              <a:gd name="connsiteX2" fmla="*/ 12239747 w 12239847"/>
              <a:gd name="connsiteY2" fmla="*/ 1009650 h 4381355"/>
              <a:gd name="connsiteX3" fmla="*/ 12225423 w 12239847"/>
              <a:gd name="connsiteY3" fmla="*/ 4381355 h 4381355"/>
              <a:gd name="connsiteX4" fmla="*/ 33423 w 12239847"/>
              <a:gd name="connsiteY4" fmla="*/ 4381355 h 4381355"/>
              <a:gd name="connsiteX0" fmla="*/ 33423 w 12239847"/>
              <a:gd name="connsiteY0" fmla="*/ 4381355 h 4381355"/>
              <a:gd name="connsiteX1" fmla="*/ 49 w 12239847"/>
              <a:gd name="connsiteY1" fmla="*/ 0 h 4381355"/>
              <a:gd name="connsiteX2" fmla="*/ 12239747 w 12239847"/>
              <a:gd name="connsiteY2" fmla="*/ 1581150 h 4381355"/>
              <a:gd name="connsiteX3" fmla="*/ 12225423 w 12239847"/>
              <a:gd name="connsiteY3" fmla="*/ 4381355 h 4381355"/>
              <a:gd name="connsiteX4" fmla="*/ 33423 w 12239847"/>
              <a:gd name="connsiteY4" fmla="*/ 4381355 h 4381355"/>
              <a:gd name="connsiteX0" fmla="*/ 14425 w 12220849"/>
              <a:gd name="connsiteY0" fmla="*/ 4705205 h 4705205"/>
              <a:gd name="connsiteX1" fmla="*/ 101 w 12220849"/>
              <a:gd name="connsiteY1" fmla="*/ 0 h 4705205"/>
              <a:gd name="connsiteX2" fmla="*/ 12220749 w 12220849"/>
              <a:gd name="connsiteY2" fmla="*/ 1905000 h 4705205"/>
              <a:gd name="connsiteX3" fmla="*/ 12206425 w 12220849"/>
              <a:gd name="connsiteY3" fmla="*/ 4705205 h 4705205"/>
              <a:gd name="connsiteX4" fmla="*/ 14425 w 12220849"/>
              <a:gd name="connsiteY4" fmla="*/ 4705205 h 4705205"/>
              <a:gd name="connsiteX0" fmla="*/ 33423 w 12239847"/>
              <a:gd name="connsiteY0" fmla="*/ 4743305 h 4743305"/>
              <a:gd name="connsiteX1" fmla="*/ 49 w 12239847"/>
              <a:gd name="connsiteY1" fmla="*/ 0 h 4743305"/>
              <a:gd name="connsiteX2" fmla="*/ 12239747 w 12239847"/>
              <a:gd name="connsiteY2" fmla="*/ 1943100 h 4743305"/>
              <a:gd name="connsiteX3" fmla="*/ 12225423 w 12239847"/>
              <a:gd name="connsiteY3" fmla="*/ 4743305 h 4743305"/>
              <a:gd name="connsiteX4" fmla="*/ 33423 w 12239847"/>
              <a:gd name="connsiteY4" fmla="*/ 4743305 h 4743305"/>
              <a:gd name="connsiteX0" fmla="*/ 14425 w 12220849"/>
              <a:gd name="connsiteY0" fmla="*/ 4743305 h 4743305"/>
              <a:gd name="connsiteX1" fmla="*/ 101 w 12220849"/>
              <a:gd name="connsiteY1" fmla="*/ 0 h 4743305"/>
              <a:gd name="connsiteX2" fmla="*/ 12220749 w 12220849"/>
              <a:gd name="connsiteY2" fmla="*/ 1943100 h 4743305"/>
              <a:gd name="connsiteX3" fmla="*/ 12206425 w 12220849"/>
              <a:gd name="connsiteY3" fmla="*/ 4743305 h 4743305"/>
              <a:gd name="connsiteX4" fmla="*/ 14425 w 12220849"/>
              <a:gd name="connsiteY4" fmla="*/ 4743305 h 474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0849" h="4743305">
                <a:moveTo>
                  <a:pt x="14425" y="4743305"/>
                </a:moveTo>
                <a:cubicBezTo>
                  <a:pt x="16000" y="3111403"/>
                  <a:pt x="-1474" y="1631902"/>
                  <a:pt x="101" y="0"/>
                </a:cubicBezTo>
                <a:lnTo>
                  <a:pt x="12220749" y="1943100"/>
                </a:lnTo>
                <a:cubicBezTo>
                  <a:pt x="12222324" y="3936952"/>
                  <a:pt x="12204850" y="2749453"/>
                  <a:pt x="12206425" y="4743305"/>
                </a:cubicBezTo>
                <a:lnTo>
                  <a:pt x="14425" y="4743305"/>
                </a:lnTo>
                <a:close/>
              </a:path>
            </a:pathLst>
          </a:cu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直角三角形 110"/>
          <p:cNvSpPr/>
          <p:nvPr/>
        </p:nvSpPr>
        <p:spPr>
          <a:xfrm flipH="1">
            <a:off x="-14427" y="4092791"/>
            <a:ext cx="12227995" cy="2765209"/>
          </a:xfrm>
          <a:custGeom>
            <a:avLst/>
            <a:gdLst>
              <a:gd name="connsiteX0" fmla="*/ 0 w 12227995"/>
              <a:gd name="connsiteY0" fmla="*/ 2841409 h 2841409"/>
              <a:gd name="connsiteX1" fmla="*/ 0 w 12227995"/>
              <a:gd name="connsiteY1" fmla="*/ 0 h 2841409"/>
              <a:gd name="connsiteX2" fmla="*/ 12227995 w 12227995"/>
              <a:gd name="connsiteY2" fmla="*/ 2841409 h 2841409"/>
              <a:gd name="connsiteX3" fmla="*/ 0 w 12227995"/>
              <a:gd name="connsiteY3" fmla="*/ 2841409 h 2841409"/>
              <a:gd name="connsiteX0" fmla="*/ 0 w 12227995"/>
              <a:gd name="connsiteY0" fmla="*/ 2752509 h 2752509"/>
              <a:gd name="connsiteX1" fmla="*/ 0 w 12227995"/>
              <a:gd name="connsiteY1" fmla="*/ 0 h 2752509"/>
              <a:gd name="connsiteX2" fmla="*/ 12227995 w 12227995"/>
              <a:gd name="connsiteY2" fmla="*/ 2752509 h 2752509"/>
              <a:gd name="connsiteX3" fmla="*/ 0 w 12227995"/>
              <a:gd name="connsiteY3" fmla="*/ 2752509 h 2752509"/>
              <a:gd name="connsiteX0" fmla="*/ 0 w 12227995"/>
              <a:gd name="connsiteY0" fmla="*/ 2765209 h 2765209"/>
              <a:gd name="connsiteX1" fmla="*/ 12700 w 12227995"/>
              <a:gd name="connsiteY1" fmla="*/ 0 h 2765209"/>
              <a:gd name="connsiteX2" fmla="*/ 12227995 w 12227995"/>
              <a:gd name="connsiteY2" fmla="*/ 2765209 h 2765209"/>
              <a:gd name="connsiteX3" fmla="*/ 0 w 12227995"/>
              <a:gd name="connsiteY3" fmla="*/ 2765209 h 276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995" h="2765209">
                <a:moveTo>
                  <a:pt x="0" y="2765209"/>
                </a:moveTo>
                <a:cubicBezTo>
                  <a:pt x="4233" y="1843473"/>
                  <a:pt x="8467" y="921736"/>
                  <a:pt x="12700" y="0"/>
                </a:cubicBezTo>
                <a:lnTo>
                  <a:pt x="12227995" y="2765209"/>
                </a:lnTo>
                <a:lnTo>
                  <a:pt x="0" y="2765209"/>
                </a:lnTo>
                <a:close/>
              </a:path>
            </a:pathLst>
          </a:cu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298117" y="-803419"/>
            <a:ext cx="9579897" cy="957989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224354" y="1998496"/>
            <a:ext cx="756726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bg1"/>
                </a:solidFill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  <a:latin typeface="Eras Bold ITC" panose="020B0907030504020204" pitchFamily="34" charset="0"/>
                <a:ea typeface="微软雅黑" panose="020B0503020204020204" pitchFamily="34" charset="-122"/>
                <a:cs typeface="Segoe UI Semibold" panose="020B0702040204020203" pitchFamily="34" charset="0"/>
              </a:rPr>
              <a:t>響應式網頁設計</a:t>
            </a:r>
            <a:endParaRPr lang="zh-CN" altLang="en-US" sz="8000" dirty="0">
              <a:solidFill>
                <a:schemeClr val="bg1"/>
              </a:solidFill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  <a:latin typeface="Eras Bold ITC" panose="020B0907030504020204" pitchFamily="34" charset="0"/>
              <a:ea typeface="微软雅黑" panose="020B0503020204020204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123718" y="1657105"/>
            <a:ext cx="77737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資工二 </a:t>
            </a:r>
            <a:r>
              <a:rPr lang="en-US" altLang="zh-TW" sz="3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107590051</a:t>
            </a:r>
            <a:r>
              <a:rPr lang="zh-TW" altLang="en-US" sz="3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 范凱翔</a:t>
            </a:r>
            <a:endParaRPr lang="zh-CN" altLang="en-US" sz="3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-841178" y="-2124117"/>
            <a:ext cx="4765768" cy="4399526"/>
            <a:chOff x="6751639" y="4116388"/>
            <a:chExt cx="1652587" cy="1525588"/>
          </a:xfrm>
          <a:effectLst>
            <a:outerShdw dist="635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63" name="Freeform 2194"/>
            <p:cNvSpPr>
              <a:spLocks/>
            </p:cNvSpPr>
            <p:nvPr/>
          </p:nvSpPr>
          <p:spPr bwMode="auto">
            <a:xfrm>
              <a:off x="7340601" y="4116388"/>
              <a:ext cx="1063625" cy="1162050"/>
            </a:xfrm>
            <a:custGeom>
              <a:avLst/>
              <a:gdLst>
                <a:gd name="T0" fmla="*/ 0 w 283"/>
                <a:gd name="T1" fmla="*/ 90 h 309"/>
                <a:gd name="T2" fmla="*/ 136 w 283"/>
                <a:gd name="T3" fmla="*/ 4 h 309"/>
                <a:gd name="T4" fmla="*/ 156 w 283"/>
                <a:gd name="T5" fmla="*/ 8 h 309"/>
                <a:gd name="T6" fmla="*/ 278 w 283"/>
                <a:gd name="T7" fmla="*/ 203 h 309"/>
                <a:gd name="T8" fmla="*/ 274 w 283"/>
                <a:gd name="T9" fmla="*/ 223 h 309"/>
                <a:gd name="T10" fmla="*/ 137 w 283"/>
                <a:gd name="T11" fmla="*/ 309 h 309"/>
                <a:gd name="T12" fmla="*/ 0 w 283"/>
                <a:gd name="T13" fmla="*/ 9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309">
                  <a:moveTo>
                    <a:pt x="0" y="90"/>
                  </a:moveTo>
                  <a:cubicBezTo>
                    <a:pt x="136" y="4"/>
                    <a:pt x="136" y="4"/>
                    <a:pt x="136" y="4"/>
                  </a:cubicBezTo>
                  <a:cubicBezTo>
                    <a:pt x="143" y="0"/>
                    <a:pt x="152" y="2"/>
                    <a:pt x="156" y="8"/>
                  </a:cubicBezTo>
                  <a:cubicBezTo>
                    <a:pt x="278" y="203"/>
                    <a:pt x="278" y="203"/>
                    <a:pt x="278" y="203"/>
                  </a:cubicBezTo>
                  <a:cubicBezTo>
                    <a:pt x="283" y="210"/>
                    <a:pt x="281" y="219"/>
                    <a:pt x="274" y="223"/>
                  </a:cubicBezTo>
                  <a:cubicBezTo>
                    <a:pt x="137" y="309"/>
                    <a:pt x="137" y="309"/>
                    <a:pt x="137" y="309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213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751639" y="4162426"/>
              <a:ext cx="1603375" cy="1479550"/>
              <a:chOff x="6751639" y="4162426"/>
              <a:chExt cx="1603375" cy="1479550"/>
            </a:xfrm>
          </p:grpSpPr>
          <p:sp>
            <p:nvSpPr>
              <p:cNvPr id="165" name="Freeform 2193"/>
              <p:cNvSpPr>
                <a:spLocks/>
              </p:cNvSpPr>
              <p:nvPr/>
            </p:nvSpPr>
            <p:spPr bwMode="auto">
              <a:xfrm>
                <a:off x="6751639" y="4481513"/>
                <a:ext cx="1062038" cy="1160463"/>
              </a:xfrm>
              <a:custGeom>
                <a:avLst/>
                <a:gdLst>
                  <a:gd name="T0" fmla="*/ 283 w 283"/>
                  <a:gd name="T1" fmla="*/ 219 h 309"/>
                  <a:gd name="T2" fmla="*/ 146 w 283"/>
                  <a:gd name="T3" fmla="*/ 305 h 309"/>
                  <a:gd name="T4" fmla="*/ 127 w 283"/>
                  <a:gd name="T5" fmla="*/ 300 h 309"/>
                  <a:gd name="T6" fmla="*/ 4 w 283"/>
                  <a:gd name="T7" fmla="*/ 105 h 309"/>
                  <a:gd name="T8" fmla="*/ 9 w 283"/>
                  <a:gd name="T9" fmla="*/ 86 h 309"/>
                  <a:gd name="T10" fmla="*/ 145 w 283"/>
                  <a:gd name="T11" fmla="*/ 0 h 309"/>
                  <a:gd name="T12" fmla="*/ 283 w 283"/>
                  <a:gd name="T13" fmla="*/ 21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9">
                    <a:moveTo>
                      <a:pt x="283" y="219"/>
                    </a:moveTo>
                    <a:cubicBezTo>
                      <a:pt x="146" y="305"/>
                      <a:pt x="146" y="305"/>
                      <a:pt x="146" y="305"/>
                    </a:cubicBezTo>
                    <a:cubicBezTo>
                      <a:pt x="140" y="309"/>
                      <a:pt x="131" y="307"/>
                      <a:pt x="127" y="300"/>
                    </a:cubicBezTo>
                    <a:cubicBezTo>
                      <a:pt x="4" y="105"/>
                      <a:pt x="4" y="105"/>
                      <a:pt x="4" y="105"/>
                    </a:cubicBezTo>
                    <a:cubicBezTo>
                      <a:pt x="0" y="98"/>
                      <a:pt x="2" y="90"/>
                      <a:pt x="9" y="86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283" y="219"/>
                    </a:ln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195"/>
              <p:cNvSpPr>
                <a:spLocks/>
              </p:cNvSpPr>
              <p:nvPr/>
            </p:nvSpPr>
            <p:spPr bwMode="auto">
              <a:xfrm>
                <a:off x="7370764" y="4162426"/>
                <a:ext cx="984250" cy="1081088"/>
              </a:xfrm>
              <a:custGeom>
                <a:avLst/>
                <a:gdLst>
                  <a:gd name="T0" fmla="*/ 257 w 262"/>
                  <a:gd name="T1" fmla="*/ 190 h 288"/>
                  <a:gd name="T2" fmla="*/ 253 w 262"/>
                  <a:gd name="T3" fmla="*/ 210 h 288"/>
                  <a:gd name="T4" fmla="*/ 129 w 262"/>
                  <a:gd name="T5" fmla="*/ 288 h 288"/>
                  <a:gd name="T6" fmla="*/ 0 w 262"/>
                  <a:gd name="T7" fmla="*/ 82 h 288"/>
                  <a:gd name="T8" fmla="*/ 124 w 262"/>
                  <a:gd name="T9" fmla="*/ 5 h 288"/>
                  <a:gd name="T10" fmla="*/ 144 w 262"/>
                  <a:gd name="T11" fmla="*/ 9 h 288"/>
                  <a:gd name="T12" fmla="*/ 257 w 262"/>
                  <a:gd name="T13" fmla="*/ 19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88">
                    <a:moveTo>
                      <a:pt x="257" y="190"/>
                    </a:moveTo>
                    <a:cubicBezTo>
                      <a:pt x="262" y="197"/>
                      <a:pt x="259" y="206"/>
                      <a:pt x="253" y="210"/>
                    </a:cubicBezTo>
                    <a:cubicBezTo>
                      <a:pt x="129" y="288"/>
                      <a:pt x="129" y="288"/>
                      <a:pt x="129" y="28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24" y="5"/>
                      <a:pt x="124" y="5"/>
                      <a:pt x="124" y="5"/>
                    </a:cubicBezTo>
                    <a:cubicBezTo>
                      <a:pt x="131" y="0"/>
                      <a:pt x="140" y="2"/>
                      <a:pt x="144" y="9"/>
                    </a:cubicBezTo>
                    <a:lnTo>
                      <a:pt x="257" y="19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2196"/>
              <p:cNvSpPr>
                <a:spLocks/>
              </p:cNvSpPr>
              <p:nvPr/>
            </p:nvSpPr>
            <p:spPr bwMode="auto">
              <a:xfrm>
                <a:off x="6800851" y="4514851"/>
                <a:ext cx="982663" cy="1082675"/>
              </a:xfrm>
              <a:custGeom>
                <a:avLst/>
                <a:gdLst>
                  <a:gd name="T0" fmla="*/ 118 w 262"/>
                  <a:gd name="T1" fmla="*/ 279 h 288"/>
                  <a:gd name="T2" fmla="*/ 138 w 262"/>
                  <a:gd name="T3" fmla="*/ 283 h 288"/>
                  <a:gd name="T4" fmla="*/ 262 w 262"/>
                  <a:gd name="T5" fmla="*/ 206 h 288"/>
                  <a:gd name="T6" fmla="*/ 133 w 262"/>
                  <a:gd name="T7" fmla="*/ 0 h 288"/>
                  <a:gd name="T8" fmla="*/ 9 w 262"/>
                  <a:gd name="T9" fmla="*/ 78 h 288"/>
                  <a:gd name="T10" fmla="*/ 4 w 262"/>
                  <a:gd name="T11" fmla="*/ 98 h 288"/>
                  <a:gd name="T12" fmla="*/ 118 w 262"/>
                  <a:gd name="T13" fmla="*/ 27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88">
                    <a:moveTo>
                      <a:pt x="118" y="279"/>
                    </a:moveTo>
                    <a:cubicBezTo>
                      <a:pt x="122" y="286"/>
                      <a:pt x="131" y="288"/>
                      <a:pt x="138" y="283"/>
                    </a:cubicBezTo>
                    <a:cubicBezTo>
                      <a:pt x="262" y="206"/>
                      <a:pt x="262" y="206"/>
                      <a:pt x="262" y="206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2" y="82"/>
                      <a:pt x="0" y="91"/>
                      <a:pt x="4" y="98"/>
                    </a:cubicBezTo>
                    <a:lnTo>
                      <a:pt x="118" y="279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2197"/>
              <p:cNvSpPr>
                <a:spLocks/>
              </p:cNvSpPr>
              <p:nvPr/>
            </p:nvSpPr>
            <p:spPr bwMode="auto">
              <a:xfrm>
                <a:off x="7480301" y="4225926"/>
                <a:ext cx="396875" cy="250825"/>
              </a:xfrm>
              <a:custGeom>
                <a:avLst/>
                <a:gdLst>
                  <a:gd name="T0" fmla="*/ 250 w 250"/>
                  <a:gd name="T1" fmla="*/ 2 h 158"/>
                  <a:gd name="T2" fmla="*/ 2 w 250"/>
                  <a:gd name="T3" fmla="*/ 158 h 158"/>
                  <a:gd name="T4" fmla="*/ 0 w 250"/>
                  <a:gd name="T5" fmla="*/ 156 h 158"/>
                  <a:gd name="T6" fmla="*/ 250 w 250"/>
                  <a:gd name="T7" fmla="*/ 0 h 158"/>
                  <a:gd name="T8" fmla="*/ 250 w 250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58">
                    <a:moveTo>
                      <a:pt x="250" y="2"/>
                    </a:moveTo>
                    <a:lnTo>
                      <a:pt x="2" y="158"/>
                    </a:lnTo>
                    <a:lnTo>
                      <a:pt x="0" y="156"/>
                    </a:lnTo>
                    <a:lnTo>
                      <a:pt x="250" y="0"/>
                    </a:lnTo>
                    <a:lnTo>
                      <a:pt x="250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2198"/>
              <p:cNvSpPr>
                <a:spLocks/>
              </p:cNvSpPr>
              <p:nvPr/>
            </p:nvSpPr>
            <p:spPr bwMode="auto">
              <a:xfrm>
                <a:off x="7502526" y="4259263"/>
                <a:ext cx="398463" cy="252413"/>
              </a:xfrm>
              <a:custGeom>
                <a:avLst/>
                <a:gdLst>
                  <a:gd name="T0" fmla="*/ 251 w 251"/>
                  <a:gd name="T1" fmla="*/ 2 h 159"/>
                  <a:gd name="T2" fmla="*/ 0 w 251"/>
                  <a:gd name="T3" fmla="*/ 159 h 159"/>
                  <a:gd name="T4" fmla="*/ 0 w 251"/>
                  <a:gd name="T5" fmla="*/ 156 h 159"/>
                  <a:gd name="T6" fmla="*/ 251 w 251"/>
                  <a:gd name="T7" fmla="*/ 0 h 159"/>
                  <a:gd name="T8" fmla="*/ 251 w 251"/>
                  <a:gd name="T9" fmla="*/ 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2"/>
                    </a:moveTo>
                    <a:lnTo>
                      <a:pt x="0" y="159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2199"/>
              <p:cNvSpPr>
                <a:spLocks/>
              </p:cNvSpPr>
              <p:nvPr/>
            </p:nvSpPr>
            <p:spPr bwMode="auto">
              <a:xfrm>
                <a:off x="7524751" y="4292601"/>
                <a:ext cx="398463" cy="252413"/>
              </a:xfrm>
              <a:custGeom>
                <a:avLst/>
                <a:gdLst>
                  <a:gd name="T0" fmla="*/ 251 w 251"/>
                  <a:gd name="T1" fmla="*/ 3 h 159"/>
                  <a:gd name="T2" fmla="*/ 0 w 251"/>
                  <a:gd name="T3" fmla="*/ 159 h 159"/>
                  <a:gd name="T4" fmla="*/ 0 w 251"/>
                  <a:gd name="T5" fmla="*/ 157 h 159"/>
                  <a:gd name="T6" fmla="*/ 248 w 251"/>
                  <a:gd name="T7" fmla="*/ 0 h 159"/>
                  <a:gd name="T8" fmla="*/ 251 w 251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3"/>
                    </a:moveTo>
                    <a:lnTo>
                      <a:pt x="0" y="159"/>
                    </a:lnTo>
                    <a:lnTo>
                      <a:pt x="0" y="157"/>
                    </a:lnTo>
                    <a:lnTo>
                      <a:pt x="248" y="0"/>
                    </a:lnTo>
                    <a:lnTo>
                      <a:pt x="251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2200"/>
              <p:cNvSpPr>
                <a:spLocks/>
              </p:cNvSpPr>
              <p:nvPr/>
            </p:nvSpPr>
            <p:spPr bwMode="auto">
              <a:xfrm>
                <a:off x="7543801" y="4327526"/>
                <a:ext cx="398463" cy="250825"/>
              </a:xfrm>
              <a:custGeom>
                <a:avLst/>
                <a:gdLst>
                  <a:gd name="T0" fmla="*/ 251 w 251"/>
                  <a:gd name="T1" fmla="*/ 2 h 158"/>
                  <a:gd name="T2" fmla="*/ 2 w 251"/>
                  <a:gd name="T3" fmla="*/ 158 h 158"/>
                  <a:gd name="T4" fmla="*/ 0 w 251"/>
                  <a:gd name="T5" fmla="*/ 156 h 158"/>
                  <a:gd name="T6" fmla="*/ 251 w 251"/>
                  <a:gd name="T7" fmla="*/ 0 h 158"/>
                  <a:gd name="T8" fmla="*/ 251 w 251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2"/>
                    </a:moveTo>
                    <a:lnTo>
                      <a:pt x="2" y="158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2201"/>
              <p:cNvSpPr>
                <a:spLocks/>
              </p:cNvSpPr>
              <p:nvPr/>
            </p:nvSpPr>
            <p:spPr bwMode="auto">
              <a:xfrm>
                <a:off x="7566026" y="4360863"/>
                <a:ext cx="398463" cy="252413"/>
              </a:xfrm>
              <a:custGeom>
                <a:avLst/>
                <a:gdLst>
                  <a:gd name="T0" fmla="*/ 251 w 251"/>
                  <a:gd name="T1" fmla="*/ 2 h 159"/>
                  <a:gd name="T2" fmla="*/ 0 w 251"/>
                  <a:gd name="T3" fmla="*/ 159 h 159"/>
                  <a:gd name="T4" fmla="*/ 0 w 251"/>
                  <a:gd name="T5" fmla="*/ 156 h 159"/>
                  <a:gd name="T6" fmla="*/ 251 w 251"/>
                  <a:gd name="T7" fmla="*/ 0 h 159"/>
                  <a:gd name="T8" fmla="*/ 251 w 251"/>
                  <a:gd name="T9" fmla="*/ 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2"/>
                    </a:moveTo>
                    <a:lnTo>
                      <a:pt x="0" y="159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2202"/>
              <p:cNvSpPr>
                <a:spLocks/>
              </p:cNvSpPr>
              <p:nvPr/>
            </p:nvSpPr>
            <p:spPr bwMode="auto">
              <a:xfrm>
                <a:off x="7588251" y="4394201"/>
                <a:ext cx="398463" cy="252413"/>
              </a:xfrm>
              <a:custGeom>
                <a:avLst/>
                <a:gdLst>
                  <a:gd name="T0" fmla="*/ 251 w 251"/>
                  <a:gd name="T1" fmla="*/ 3 h 159"/>
                  <a:gd name="T2" fmla="*/ 0 w 251"/>
                  <a:gd name="T3" fmla="*/ 159 h 159"/>
                  <a:gd name="T4" fmla="*/ 0 w 251"/>
                  <a:gd name="T5" fmla="*/ 157 h 159"/>
                  <a:gd name="T6" fmla="*/ 249 w 251"/>
                  <a:gd name="T7" fmla="*/ 0 h 159"/>
                  <a:gd name="T8" fmla="*/ 251 w 251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3"/>
                    </a:moveTo>
                    <a:lnTo>
                      <a:pt x="0" y="159"/>
                    </a:lnTo>
                    <a:lnTo>
                      <a:pt x="0" y="157"/>
                    </a:lnTo>
                    <a:lnTo>
                      <a:pt x="249" y="0"/>
                    </a:lnTo>
                    <a:lnTo>
                      <a:pt x="251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2203"/>
              <p:cNvSpPr>
                <a:spLocks/>
              </p:cNvSpPr>
              <p:nvPr/>
            </p:nvSpPr>
            <p:spPr bwMode="auto">
              <a:xfrm>
                <a:off x="7607301" y="4429126"/>
                <a:ext cx="398463" cy="250825"/>
              </a:xfrm>
              <a:custGeom>
                <a:avLst/>
                <a:gdLst>
                  <a:gd name="T0" fmla="*/ 251 w 251"/>
                  <a:gd name="T1" fmla="*/ 2 h 158"/>
                  <a:gd name="T2" fmla="*/ 3 w 251"/>
                  <a:gd name="T3" fmla="*/ 158 h 158"/>
                  <a:gd name="T4" fmla="*/ 0 w 251"/>
                  <a:gd name="T5" fmla="*/ 156 h 158"/>
                  <a:gd name="T6" fmla="*/ 251 w 251"/>
                  <a:gd name="T7" fmla="*/ 0 h 158"/>
                  <a:gd name="T8" fmla="*/ 251 w 251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2"/>
                    </a:moveTo>
                    <a:lnTo>
                      <a:pt x="3" y="158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2204"/>
              <p:cNvSpPr>
                <a:spLocks/>
              </p:cNvSpPr>
              <p:nvPr/>
            </p:nvSpPr>
            <p:spPr bwMode="auto">
              <a:xfrm>
                <a:off x="7629526" y="4462463"/>
                <a:ext cx="398463" cy="250825"/>
              </a:xfrm>
              <a:custGeom>
                <a:avLst/>
                <a:gdLst>
                  <a:gd name="T0" fmla="*/ 251 w 251"/>
                  <a:gd name="T1" fmla="*/ 2 h 158"/>
                  <a:gd name="T2" fmla="*/ 0 w 251"/>
                  <a:gd name="T3" fmla="*/ 158 h 158"/>
                  <a:gd name="T4" fmla="*/ 0 w 251"/>
                  <a:gd name="T5" fmla="*/ 156 h 158"/>
                  <a:gd name="T6" fmla="*/ 249 w 251"/>
                  <a:gd name="T7" fmla="*/ 0 h 158"/>
                  <a:gd name="T8" fmla="*/ 251 w 251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2"/>
                    </a:moveTo>
                    <a:lnTo>
                      <a:pt x="0" y="158"/>
                    </a:lnTo>
                    <a:lnTo>
                      <a:pt x="0" y="156"/>
                    </a:lnTo>
                    <a:lnTo>
                      <a:pt x="249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2205"/>
              <p:cNvSpPr>
                <a:spLocks/>
              </p:cNvSpPr>
              <p:nvPr/>
            </p:nvSpPr>
            <p:spPr bwMode="auto">
              <a:xfrm>
                <a:off x="7648576" y="4495801"/>
                <a:ext cx="398463" cy="252413"/>
              </a:xfrm>
              <a:custGeom>
                <a:avLst/>
                <a:gdLst>
                  <a:gd name="T0" fmla="*/ 251 w 251"/>
                  <a:gd name="T1" fmla="*/ 3 h 159"/>
                  <a:gd name="T2" fmla="*/ 3 w 251"/>
                  <a:gd name="T3" fmla="*/ 159 h 159"/>
                  <a:gd name="T4" fmla="*/ 0 w 251"/>
                  <a:gd name="T5" fmla="*/ 156 h 159"/>
                  <a:gd name="T6" fmla="*/ 251 w 251"/>
                  <a:gd name="T7" fmla="*/ 0 h 159"/>
                  <a:gd name="T8" fmla="*/ 251 w 251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3"/>
                    </a:moveTo>
                    <a:lnTo>
                      <a:pt x="3" y="159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2206"/>
              <p:cNvSpPr>
                <a:spLocks/>
              </p:cNvSpPr>
              <p:nvPr/>
            </p:nvSpPr>
            <p:spPr bwMode="auto">
              <a:xfrm>
                <a:off x="7670801" y="4529138"/>
                <a:ext cx="398463" cy="252413"/>
              </a:xfrm>
              <a:custGeom>
                <a:avLst/>
                <a:gdLst>
                  <a:gd name="T0" fmla="*/ 251 w 251"/>
                  <a:gd name="T1" fmla="*/ 3 h 159"/>
                  <a:gd name="T2" fmla="*/ 0 w 251"/>
                  <a:gd name="T3" fmla="*/ 159 h 159"/>
                  <a:gd name="T4" fmla="*/ 0 w 251"/>
                  <a:gd name="T5" fmla="*/ 157 h 159"/>
                  <a:gd name="T6" fmla="*/ 251 w 251"/>
                  <a:gd name="T7" fmla="*/ 0 h 159"/>
                  <a:gd name="T8" fmla="*/ 251 w 251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3"/>
                    </a:moveTo>
                    <a:lnTo>
                      <a:pt x="0" y="159"/>
                    </a:lnTo>
                    <a:lnTo>
                      <a:pt x="0" y="157"/>
                    </a:lnTo>
                    <a:lnTo>
                      <a:pt x="251" y="0"/>
                    </a:lnTo>
                    <a:lnTo>
                      <a:pt x="251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2207"/>
              <p:cNvSpPr>
                <a:spLocks/>
              </p:cNvSpPr>
              <p:nvPr/>
            </p:nvSpPr>
            <p:spPr bwMode="auto">
              <a:xfrm>
                <a:off x="7694614" y="4564063"/>
                <a:ext cx="396875" cy="250825"/>
              </a:xfrm>
              <a:custGeom>
                <a:avLst/>
                <a:gdLst>
                  <a:gd name="T0" fmla="*/ 250 w 250"/>
                  <a:gd name="T1" fmla="*/ 0 h 158"/>
                  <a:gd name="T2" fmla="*/ 0 w 250"/>
                  <a:gd name="T3" fmla="*/ 158 h 158"/>
                  <a:gd name="T4" fmla="*/ 0 w 250"/>
                  <a:gd name="T5" fmla="*/ 156 h 158"/>
                  <a:gd name="T6" fmla="*/ 248 w 250"/>
                  <a:gd name="T7" fmla="*/ 0 h 158"/>
                  <a:gd name="T8" fmla="*/ 250 w 25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58">
                    <a:moveTo>
                      <a:pt x="250" y="0"/>
                    </a:moveTo>
                    <a:lnTo>
                      <a:pt x="0" y="158"/>
                    </a:lnTo>
                    <a:lnTo>
                      <a:pt x="0" y="156"/>
                    </a:lnTo>
                    <a:lnTo>
                      <a:pt x="248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2208"/>
              <p:cNvSpPr>
                <a:spLocks/>
              </p:cNvSpPr>
              <p:nvPr/>
            </p:nvSpPr>
            <p:spPr bwMode="auto">
              <a:xfrm>
                <a:off x="7712076" y="4597401"/>
                <a:ext cx="398463" cy="252413"/>
              </a:xfrm>
              <a:custGeom>
                <a:avLst/>
                <a:gdLst>
                  <a:gd name="T0" fmla="*/ 251 w 251"/>
                  <a:gd name="T1" fmla="*/ 0 h 159"/>
                  <a:gd name="T2" fmla="*/ 3 w 251"/>
                  <a:gd name="T3" fmla="*/ 159 h 159"/>
                  <a:gd name="T4" fmla="*/ 0 w 251"/>
                  <a:gd name="T5" fmla="*/ 156 h 159"/>
                  <a:gd name="T6" fmla="*/ 251 w 251"/>
                  <a:gd name="T7" fmla="*/ 0 h 159"/>
                  <a:gd name="T8" fmla="*/ 251 w 2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0"/>
                    </a:moveTo>
                    <a:lnTo>
                      <a:pt x="3" y="159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2209"/>
              <p:cNvSpPr>
                <a:spLocks/>
              </p:cNvSpPr>
              <p:nvPr/>
            </p:nvSpPr>
            <p:spPr bwMode="auto">
              <a:xfrm>
                <a:off x="7735889" y="4630738"/>
                <a:ext cx="396875" cy="252413"/>
              </a:xfrm>
              <a:custGeom>
                <a:avLst/>
                <a:gdLst>
                  <a:gd name="T0" fmla="*/ 250 w 250"/>
                  <a:gd name="T1" fmla="*/ 0 h 159"/>
                  <a:gd name="T2" fmla="*/ 0 w 250"/>
                  <a:gd name="T3" fmla="*/ 159 h 159"/>
                  <a:gd name="T4" fmla="*/ 0 w 250"/>
                  <a:gd name="T5" fmla="*/ 157 h 159"/>
                  <a:gd name="T6" fmla="*/ 250 w 250"/>
                  <a:gd name="T7" fmla="*/ 0 h 159"/>
                  <a:gd name="T8" fmla="*/ 250 w 250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59">
                    <a:moveTo>
                      <a:pt x="250" y="0"/>
                    </a:moveTo>
                    <a:lnTo>
                      <a:pt x="0" y="159"/>
                    </a:lnTo>
                    <a:lnTo>
                      <a:pt x="0" y="157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2210"/>
              <p:cNvSpPr>
                <a:spLocks/>
              </p:cNvSpPr>
              <p:nvPr/>
            </p:nvSpPr>
            <p:spPr bwMode="auto">
              <a:xfrm>
                <a:off x="7758114" y="4665663"/>
                <a:ext cx="398463" cy="250825"/>
              </a:xfrm>
              <a:custGeom>
                <a:avLst/>
                <a:gdLst>
                  <a:gd name="T0" fmla="*/ 251 w 251"/>
                  <a:gd name="T1" fmla="*/ 0 h 158"/>
                  <a:gd name="T2" fmla="*/ 0 w 251"/>
                  <a:gd name="T3" fmla="*/ 158 h 158"/>
                  <a:gd name="T4" fmla="*/ 0 w 251"/>
                  <a:gd name="T5" fmla="*/ 156 h 158"/>
                  <a:gd name="T6" fmla="*/ 248 w 251"/>
                  <a:gd name="T7" fmla="*/ 0 h 158"/>
                  <a:gd name="T8" fmla="*/ 251 w 251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0"/>
                    </a:moveTo>
                    <a:lnTo>
                      <a:pt x="0" y="158"/>
                    </a:lnTo>
                    <a:lnTo>
                      <a:pt x="0" y="156"/>
                    </a:lnTo>
                    <a:lnTo>
                      <a:pt x="248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2211"/>
              <p:cNvSpPr>
                <a:spLocks/>
              </p:cNvSpPr>
              <p:nvPr/>
            </p:nvSpPr>
            <p:spPr bwMode="auto">
              <a:xfrm>
                <a:off x="7777164" y="4699001"/>
                <a:ext cx="396875" cy="252413"/>
              </a:xfrm>
              <a:custGeom>
                <a:avLst/>
                <a:gdLst>
                  <a:gd name="T0" fmla="*/ 250 w 250"/>
                  <a:gd name="T1" fmla="*/ 0 h 159"/>
                  <a:gd name="T2" fmla="*/ 2 w 250"/>
                  <a:gd name="T3" fmla="*/ 159 h 159"/>
                  <a:gd name="T4" fmla="*/ 0 w 250"/>
                  <a:gd name="T5" fmla="*/ 156 h 159"/>
                  <a:gd name="T6" fmla="*/ 250 w 250"/>
                  <a:gd name="T7" fmla="*/ 0 h 159"/>
                  <a:gd name="T8" fmla="*/ 250 w 250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59">
                    <a:moveTo>
                      <a:pt x="250" y="0"/>
                    </a:moveTo>
                    <a:lnTo>
                      <a:pt x="2" y="159"/>
                    </a:lnTo>
                    <a:lnTo>
                      <a:pt x="0" y="156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212"/>
              <p:cNvSpPr>
                <a:spLocks/>
              </p:cNvSpPr>
              <p:nvPr/>
            </p:nvSpPr>
            <p:spPr bwMode="auto">
              <a:xfrm>
                <a:off x="7799389" y="4732338"/>
                <a:ext cx="398463" cy="252413"/>
              </a:xfrm>
              <a:custGeom>
                <a:avLst/>
                <a:gdLst>
                  <a:gd name="T0" fmla="*/ 251 w 251"/>
                  <a:gd name="T1" fmla="*/ 0 h 159"/>
                  <a:gd name="T2" fmla="*/ 0 w 251"/>
                  <a:gd name="T3" fmla="*/ 159 h 159"/>
                  <a:gd name="T4" fmla="*/ 0 w 251"/>
                  <a:gd name="T5" fmla="*/ 157 h 159"/>
                  <a:gd name="T6" fmla="*/ 248 w 251"/>
                  <a:gd name="T7" fmla="*/ 0 h 159"/>
                  <a:gd name="T8" fmla="*/ 251 w 2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0"/>
                    </a:moveTo>
                    <a:lnTo>
                      <a:pt x="0" y="159"/>
                    </a:lnTo>
                    <a:lnTo>
                      <a:pt x="0" y="157"/>
                    </a:lnTo>
                    <a:lnTo>
                      <a:pt x="248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213"/>
              <p:cNvSpPr>
                <a:spLocks/>
              </p:cNvSpPr>
              <p:nvPr/>
            </p:nvSpPr>
            <p:spPr bwMode="auto">
              <a:xfrm>
                <a:off x="7818439" y="4767263"/>
                <a:ext cx="401638" cy="250825"/>
              </a:xfrm>
              <a:custGeom>
                <a:avLst/>
                <a:gdLst>
                  <a:gd name="T0" fmla="*/ 253 w 253"/>
                  <a:gd name="T1" fmla="*/ 0 h 158"/>
                  <a:gd name="T2" fmla="*/ 2 w 253"/>
                  <a:gd name="T3" fmla="*/ 158 h 158"/>
                  <a:gd name="T4" fmla="*/ 0 w 253"/>
                  <a:gd name="T5" fmla="*/ 156 h 158"/>
                  <a:gd name="T6" fmla="*/ 250 w 253"/>
                  <a:gd name="T7" fmla="*/ 0 h 158"/>
                  <a:gd name="T8" fmla="*/ 253 w 25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58">
                    <a:moveTo>
                      <a:pt x="253" y="0"/>
                    </a:moveTo>
                    <a:lnTo>
                      <a:pt x="2" y="158"/>
                    </a:lnTo>
                    <a:lnTo>
                      <a:pt x="0" y="156"/>
                    </a:lnTo>
                    <a:lnTo>
                      <a:pt x="250" y="0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214"/>
              <p:cNvSpPr>
                <a:spLocks/>
              </p:cNvSpPr>
              <p:nvPr/>
            </p:nvSpPr>
            <p:spPr bwMode="auto">
              <a:xfrm>
                <a:off x="7840664" y="4800601"/>
                <a:ext cx="398463" cy="252413"/>
              </a:xfrm>
              <a:custGeom>
                <a:avLst/>
                <a:gdLst>
                  <a:gd name="T0" fmla="*/ 251 w 251"/>
                  <a:gd name="T1" fmla="*/ 0 h 159"/>
                  <a:gd name="T2" fmla="*/ 2 w 251"/>
                  <a:gd name="T3" fmla="*/ 159 h 159"/>
                  <a:gd name="T4" fmla="*/ 0 w 251"/>
                  <a:gd name="T5" fmla="*/ 156 h 159"/>
                  <a:gd name="T6" fmla="*/ 251 w 251"/>
                  <a:gd name="T7" fmla="*/ 0 h 159"/>
                  <a:gd name="T8" fmla="*/ 251 w 2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0"/>
                    </a:moveTo>
                    <a:lnTo>
                      <a:pt x="2" y="159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215"/>
              <p:cNvSpPr>
                <a:spLocks/>
              </p:cNvSpPr>
              <p:nvPr/>
            </p:nvSpPr>
            <p:spPr bwMode="auto">
              <a:xfrm>
                <a:off x="7862889" y="4833938"/>
                <a:ext cx="398463" cy="252413"/>
              </a:xfrm>
              <a:custGeom>
                <a:avLst/>
                <a:gdLst>
                  <a:gd name="T0" fmla="*/ 251 w 251"/>
                  <a:gd name="T1" fmla="*/ 0 h 159"/>
                  <a:gd name="T2" fmla="*/ 0 w 251"/>
                  <a:gd name="T3" fmla="*/ 159 h 159"/>
                  <a:gd name="T4" fmla="*/ 0 w 251"/>
                  <a:gd name="T5" fmla="*/ 156 h 159"/>
                  <a:gd name="T6" fmla="*/ 248 w 251"/>
                  <a:gd name="T7" fmla="*/ 0 h 159"/>
                  <a:gd name="T8" fmla="*/ 251 w 2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0"/>
                    </a:moveTo>
                    <a:lnTo>
                      <a:pt x="0" y="159"/>
                    </a:lnTo>
                    <a:lnTo>
                      <a:pt x="0" y="156"/>
                    </a:lnTo>
                    <a:lnTo>
                      <a:pt x="248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216"/>
              <p:cNvSpPr>
                <a:spLocks/>
              </p:cNvSpPr>
              <p:nvPr/>
            </p:nvSpPr>
            <p:spPr bwMode="auto">
              <a:xfrm>
                <a:off x="7881939" y="4868863"/>
                <a:ext cx="398463" cy="247650"/>
              </a:xfrm>
              <a:custGeom>
                <a:avLst/>
                <a:gdLst>
                  <a:gd name="T0" fmla="*/ 251 w 251"/>
                  <a:gd name="T1" fmla="*/ 0 h 156"/>
                  <a:gd name="T2" fmla="*/ 2 w 251"/>
                  <a:gd name="T3" fmla="*/ 156 h 156"/>
                  <a:gd name="T4" fmla="*/ 0 w 251"/>
                  <a:gd name="T5" fmla="*/ 156 h 156"/>
                  <a:gd name="T6" fmla="*/ 251 w 251"/>
                  <a:gd name="T7" fmla="*/ 0 h 156"/>
                  <a:gd name="T8" fmla="*/ 251 w 251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6">
                    <a:moveTo>
                      <a:pt x="251" y="0"/>
                    </a:moveTo>
                    <a:lnTo>
                      <a:pt x="2" y="156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217"/>
              <p:cNvSpPr>
                <a:spLocks/>
              </p:cNvSpPr>
              <p:nvPr/>
            </p:nvSpPr>
            <p:spPr bwMode="auto">
              <a:xfrm>
                <a:off x="7904164" y="4902201"/>
                <a:ext cx="398463" cy="247650"/>
              </a:xfrm>
              <a:custGeom>
                <a:avLst/>
                <a:gdLst>
                  <a:gd name="T0" fmla="*/ 251 w 251"/>
                  <a:gd name="T1" fmla="*/ 0 h 156"/>
                  <a:gd name="T2" fmla="*/ 0 w 251"/>
                  <a:gd name="T3" fmla="*/ 156 h 156"/>
                  <a:gd name="T4" fmla="*/ 0 w 251"/>
                  <a:gd name="T5" fmla="*/ 156 h 156"/>
                  <a:gd name="T6" fmla="*/ 251 w 251"/>
                  <a:gd name="T7" fmla="*/ 0 h 156"/>
                  <a:gd name="T8" fmla="*/ 251 w 251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6">
                    <a:moveTo>
                      <a:pt x="251" y="0"/>
                    </a:moveTo>
                    <a:lnTo>
                      <a:pt x="0" y="156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218"/>
              <p:cNvSpPr>
                <a:spLocks/>
              </p:cNvSpPr>
              <p:nvPr/>
            </p:nvSpPr>
            <p:spPr bwMode="auto">
              <a:xfrm>
                <a:off x="6856414" y="4616451"/>
                <a:ext cx="398463" cy="252413"/>
              </a:xfrm>
              <a:custGeom>
                <a:avLst/>
                <a:gdLst>
                  <a:gd name="T0" fmla="*/ 251 w 251"/>
                  <a:gd name="T1" fmla="*/ 2 h 159"/>
                  <a:gd name="T2" fmla="*/ 2 w 251"/>
                  <a:gd name="T3" fmla="*/ 159 h 159"/>
                  <a:gd name="T4" fmla="*/ 0 w 251"/>
                  <a:gd name="T5" fmla="*/ 159 h 159"/>
                  <a:gd name="T6" fmla="*/ 251 w 251"/>
                  <a:gd name="T7" fmla="*/ 0 h 159"/>
                  <a:gd name="T8" fmla="*/ 251 w 251"/>
                  <a:gd name="T9" fmla="*/ 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2"/>
                    </a:moveTo>
                    <a:lnTo>
                      <a:pt x="2" y="159"/>
                    </a:lnTo>
                    <a:lnTo>
                      <a:pt x="0" y="159"/>
                    </a:lnTo>
                    <a:lnTo>
                      <a:pt x="251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219"/>
              <p:cNvSpPr>
                <a:spLocks/>
              </p:cNvSpPr>
              <p:nvPr/>
            </p:nvSpPr>
            <p:spPr bwMode="auto">
              <a:xfrm>
                <a:off x="6878639" y="4649788"/>
                <a:ext cx="398463" cy="252413"/>
              </a:xfrm>
              <a:custGeom>
                <a:avLst/>
                <a:gdLst>
                  <a:gd name="T0" fmla="*/ 251 w 251"/>
                  <a:gd name="T1" fmla="*/ 3 h 159"/>
                  <a:gd name="T2" fmla="*/ 0 w 251"/>
                  <a:gd name="T3" fmla="*/ 159 h 159"/>
                  <a:gd name="T4" fmla="*/ 0 w 251"/>
                  <a:gd name="T5" fmla="*/ 159 h 159"/>
                  <a:gd name="T6" fmla="*/ 251 w 251"/>
                  <a:gd name="T7" fmla="*/ 0 h 159"/>
                  <a:gd name="T8" fmla="*/ 251 w 251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3"/>
                    </a:moveTo>
                    <a:lnTo>
                      <a:pt x="0" y="159"/>
                    </a:lnTo>
                    <a:lnTo>
                      <a:pt x="0" y="159"/>
                    </a:lnTo>
                    <a:lnTo>
                      <a:pt x="251" y="0"/>
                    </a:lnTo>
                    <a:lnTo>
                      <a:pt x="251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220"/>
              <p:cNvSpPr>
                <a:spLocks/>
              </p:cNvSpPr>
              <p:nvPr/>
            </p:nvSpPr>
            <p:spPr bwMode="auto">
              <a:xfrm>
                <a:off x="6900864" y="4684713"/>
                <a:ext cx="398463" cy="250825"/>
              </a:xfrm>
              <a:custGeom>
                <a:avLst/>
                <a:gdLst>
                  <a:gd name="T0" fmla="*/ 251 w 251"/>
                  <a:gd name="T1" fmla="*/ 2 h 158"/>
                  <a:gd name="T2" fmla="*/ 0 w 251"/>
                  <a:gd name="T3" fmla="*/ 158 h 158"/>
                  <a:gd name="T4" fmla="*/ 0 w 251"/>
                  <a:gd name="T5" fmla="*/ 158 h 158"/>
                  <a:gd name="T6" fmla="*/ 249 w 251"/>
                  <a:gd name="T7" fmla="*/ 0 h 158"/>
                  <a:gd name="T8" fmla="*/ 251 w 251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2"/>
                    </a:moveTo>
                    <a:lnTo>
                      <a:pt x="0" y="158"/>
                    </a:lnTo>
                    <a:lnTo>
                      <a:pt x="0" y="158"/>
                    </a:lnTo>
                    <a:lnTo>
                      <a:pt x="249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221"/>
              <p:cNvSpPr>
                <a:spLocks/>
              </p:cNvSpPr>
              <p:nvPr/>
            </p:nvSpPr>
            <p:spPr bwMode="auto">
              <a:xfrm>
                <a:off x="6919914" y="4718051"/>
                <a:ext cx="398463" cy="250825"/>
              </a:xfrm>
              <a:custGeom>
                <a:avLst/>
                <a:gdLst>
                  <a:gd name="T0" fmla="*/ 251 w 251"/>
                  <a:gd name="T1" fmla="*/ 2 h 158"/>
                  <a:gd name="T2" fmla="*/ 3 w 251"/>
                  <a:gd name="T3" fmla="*/ 158 h 158"/>
                  <a:gd name="T4" fmla="*/ 0 w 251"/>
                  <a:gd name="T5" fmla="*/ 158 h 158"/>
                  <a:gd name="T6" fmla="*/ 251 w 251"/>
                  <a:gd name="T7" fmla="*/ 0 h 158"/>
                  <a:gd name="T8" fmla="*/ 251 w 251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2"/>
                    </a:moveTo>
                    <a:lnTo>
                      <a:pt x="3" y="158"/>
                    </a:lnTo>
                    <a:lnTo>
                      <a:pt x="0" y="158"/>
                    </a:lnTo>
                    <a:lnTo>
                      <a:pt x="251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222"/>
              <p:cNvSpPr>
                <a:spLocks/>
              </p:cNvSpPr>
              <p:nvPr/>
            </p:nvSpPr>
            <p:spPr bwMode="auto">
              <a:xfrm>
                <a:off x="6942139" y="4751388"/>
                <a:ext cx="398463" cy="252413"/>
              </a:xfrm>
              <a:custGeom>
                <a:avLst/>
                <a:gdLst>
                  <a:gd name="T0" fmla="*/ 251 w 251"/>
                  <a:gd name="T1" fmla="*/ 3 h 159"/>
                  <a:gd name="T2" fmla="*/ 0 w 251"/>
                  <a:gd name="T3" fmla="*/ 159 h 159"/>
                  <a:gd name="T4" fmla="*/ 0 w 251"/>
                  <a:gd name="T5" fmla="*/ 159 h 159"/>
                  <a:gd name="T6" fmla="*/ 251 w 251"/>
                  <a:gd name="T7" fmla="*/ 0 h 159"/>
                  <a:gd name="T8" fmla="*/ 251 w 251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3"/>
                    </a:moveTo>
                    <a:lnTo>
                      <a:pt x="0" y="159"/>
                    </a:lnTo>
                    <a:lnTo>
                      <a:pt x="0" y="159"/>
                    </a:lnTo>
                    <a:lnTo>
                      <a:pt x="251" y="0"/>
                    </a:lnTo>
                    <a:lnTo>
                      <a:pt x="251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2223"/>
              <p:cNvSpPr>
                <a:spLocks/>
              </p:cNvSpPr>
              <p:nvPr/>
            </p:nvSpPr>
            <p:spPr bwMode="auto">
              <a:xfrm>
                <a:off x="6965951" y="4784726"/>
                <a:ext cx="396875" cy="252413"/>
              </a:xfrm>
              <a:custGeom>
                <a:avLst/>
                <a:gdLst>
                  <a:gd name="T0" fmla="*/ 250 w 250"/>
                  <a:gd name="T1" fmla="*/ 3 h 159"/>
                  <a:gd name="T2" fmla="*/ 0 w 250"/>
                  <a:gd name="T3" fmla="*/ 159 h 159"/>
                  <a:gd name="T4" fmla="*/ 0 w 250"/>
                  <a:gd name="T5" fmla="*/ 159 h 159"/>
                  <a:gd name="T6" fmla="*/ 248 w 250"/>
                  <a:gd name="T7" fmla="*/ 0 h 159"/>
                  <a:gd name="T8" fmla="*/ 250 w 250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59">
                    <a:moveTo>
                      <a:pt x="250" y="3"/>
                    </a:moveTo>
                    <a:lnTo>
                      <a:pt x="0" y="159"/>
                    </a:lnTo>
                    <a:lnTo>
                      <a:pt x="0" y="159"/>
                    </a:lnTo>
                    <a:lnTo>
                      <a:pt x="248" y="0"/>
                    </a:lnTo>
                    <a:lnTo>
                      <a:pt x="250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2224"/>
              <p:cNvSpPr>
                <a:spLocks/>
              </p:cNvSpPr>
              <p:nvPr/>
            </p:nvSpPr>
            <p:spPr bwMode="auto">
              <a:xfrm>
                <a:off x="6983414" y="4819651"/>
                <a:ext cx="398463" cy="250825"/>
              </a:xfrm>
              <a:custGeom>
                <a:avLst/>
                <a:gdLst>
                  <a:gd name="T0" fmla="*/ 251 w 251"/>
                  <a:gd name="T1" fmla="*/ 2 h 158"/>
                  <a:gd name="T2" fmla="*/ 3 w 251"/>
                  <a:gd name="T3" fmla="*/ 158 h 158"/>
                  <a:gd name="T4" fmla="*/ 0 w 251"/>
                  <a:gd name="T5" fmla="*/ 156 h 158"/>
                  <a:gd name="T6" fmla="*/ 251 w 251"/>
                  <a:gd name="T7" fmla="*/ 0 h 158"/>
                  <a:gd name="T8" fmla="*/ 251 w 251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2"/>
                    </a:moveTo>
                    <a:lnTo>
                      <a:pt x="3" y="158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2225"/>
              <p:cNvSpPr>
                <a:spLocks/>
              </p:cNvSpPr>
              <p:nvPr/>
            </p:nvSpPr>
            <p:spPr bwMode="auto">
              <a:xfrm>
                <a:off x="7007226" y="4852988"/>
                <a:ext cx="396875" cy="252413"/>
              </a:xfrm>
              <a:custGeom>
                <a:avLst/>
                <a:gdLst>
                  <a:gd name="T0" fmla="*/ 250 w 250"/>
                  <a:gd name="T1" fmla="*/ 2 h 159"/>
                  <a:gd name="T2" fmla="*/ 0 w 250"/>
                  <a:gd name="T3" fmla="*/ 159 h 159"/>
                  <a:gd name="T4" fmla="*/ 0 w 250"/>
                  <a:gd name="T5" fmla="*/ 156 h 159"/>
                  <a:gd name="T6" fmla="*/ 248 w 250"/>
                  <a:gd name="T7" fmla="*/ 0 h 159"/>
                  <a:gd name="T8" fmla="*/ 250 w 250"/>
                  <a:gd name="T9" fmla="*/ 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59">
                    <a:moveTo>
                      <a:pt x="250" y="2"/>
                    </a:moveTo>
                    <a:lnTo>
                      <a:pt x="0" y="159"/>
                    </a:lnTo>
                    <a:lnTo>
                      <a:pt x="0" y="156"/>
                    </a:lnTo>
                    <a:lnTo>
                      <a:pt x="248" y="0"/>
                    </a:lnTo>
                    <a:lnTo>
                      <a:pt x="250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2226"/>
              <p:cNvSpPr>
                <a:spLocks/>
              </p:cNvSpPr>
              <p:nvPr/>
            </p:nvSpPr>
            <p:spPr bwMode="auto">
              <a:xfrm>
                <a:off x="7024689" y="4886326"/>
                <a:ext cx="398463" cy="252413"/>
              </a:xfrm>
              <a:custGeom>
                <a:avLst/>
                <a:gdLst>
                  <a:gd name="T0" fmla="*/ 251 w 251"/>
                  <a:gd name="T1" fmla="*/ 3 h 159"/>
                  <a:gd name="T2" fmla="*/ 3 w 251"/>
                  <a:gd name="T3" fmla="*/ 159 h 159"/>
                  <a:gd name="T4" fmla="*/ 0 w 251"/>
                  <a:gd name="T5" fmla="*/ 157 h 159"/>
                  <a:gd name="T6" fmla="*/ 251 w 251"/>
                  <a:gd name="T7" fmla="*/ 0 h 159"/>
                  <a:gd name="T8" fmla="*/ 251 w 251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3"/>
                    </a:moveTo>
                    <a:lnTo>
                      <a:pt x="3" y="159"/>
                    </a:lnTo>
                    <a:lnTo>
                      <a:pt x="0" y="157"/>
                    </a:lnTo>
                    <a:lnTo>
                      <a:pt x="251" y="0"/>
                    </a:lnTo>
                    <a:lnTo>
                      <a:pt x="251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2227"/>
              <p:cNvSpPr>
                <a:spLocks/>
              </p:cNvSpPr>
              <p:nvPr/>
            </p:nvSpPr>
            <p:spPr bwMode="auto">
              <a:xfrm>
                <a:off x="7048501" y="4921251"/>
                <a:ext cx="396875" cy="250825"/>
              </a:xfrm>
              <a:custGeom>
                <a:avLst/>
                <a:gdLst>
                  <a:gd name="T0" fmla="*/ 250 w 250"/>
                  <a:gd name="T1" fmla="*/ 2 h 158"/>
                  <a:gd name="T2" fmla="*/ 0 w 250"/>
                  <a:gd name="T3" fmla="*/ 158 h 158"/>
                  <a:gd name="T4" fmla="*/ 0 w 250"/>
                  <a:gd name="T5" fmla="*/ 156 h 158"/>
                  <a:gd name="T6" fmla="*/ 250 w 250"/>
                  <a:gd name="T7" fmla="*/ 0 h 158"/>
                  <a:gd name="T8" fmla="*/ 250 w 250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58">
                    <a:moveTo>
                      <a:pt x="250" y="2"/>
                    </a:moveTo>
                    <a:lnTo>
                      <a:pt x="0" y="158"/>
                    </a:lnTo>
                    <a:lnTo>
                      <a:pt x="0" y="156"/>
                    </a:lnTo>
                    <a:lnTo>
                      <a:pt x="250" y="0"/>
                    </a:lnTo>
                    <a:lnTo>
                      <a:pt x="250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2228"/>
              <p:cNvSpPr>
                <a:spLocks/>
              </p:cNvSpPr>
              <p:nvPr/>
            </p:nvSpPr>
            <p:spPr bwMode="auto">
              <a:xfrm>
                <a:off x="7070726" y="4954588"/>
                <a:ext cx="398463" cy="252413"/>
              </a:xfrm>
              <a:custGeom>
                <a:avLst/>
                <a:gdLst>
                  <a:gd name="T0" fmla="*/ 251 w 251"/>
                  <a:gd name="T1" fmla="*/ 2 h 159"/>
                  <a:gd name="T2" fmla="*/ 0 w 251"/>
                  <a:gd name="T3" fmla="*/ 159 h 159"/>
                  <a:gd name="T4" fmla="*/ 0 w 251"/>
                  <a:gd name="T5" fmla="*/ 156 h 159"/>
                  <a:gd name="T6" fmla="*/ 248 w 251"/>
                  <a:gd name="T7" fmla="*/ 0 h 159"/>
                  <a:gd name="T8" fmla="*/ 251 w 251"/>
                  <a:gd name="T9" fmla="*/ 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2"/>
                    </a:moveTo>
                    <a:lnTo>
                      <a:pt x="0" y="159"/>
                    </a:lnTo>
                    <a:lnTo>
                      <a:pt x="0" y="156"/>
                    </a:lnTo>
                    <a:lnTo>
                      <a:pt x="248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2229"/>
              <p:cNvSpPr>
                <a:spLocks/>
              </p:cNvSpPr>
              <p:nvPr/>
            </p:nvSpPr>
            <p:spPr bwMode="auto">
              <a:xfrm>
                <a:off x="7089776" y="4987926"/>
                <a:ext cx="396875" cy="252413"/>
              </a:xfrm>
              <a:custGeom>
                <a:avLst/>
                <a:gdLst>
                  <a:gd name="T0" fmla="*/ 250 w 250"/>
                  <a:gd name="T1" fmla="*/ 3 h 159"/>
                  <a:gd name="T2" fmla="*/ 2 w 250"/>
                  <a:gd name="T3" fmla="*/ 159 h 159"/>
                  <a:gd name="T4" fmla="*/ 0 w 250"/>
                  <a:gd name="T5" fmla="*/ 157 h 159"/>
                  <a:gd name="T6" fmla="*/ 250 w 250"/>
                  <a:gd name="T7" fmla="*/ 0 h 159"/>
                  <a:gd name="T8" fmla="*/ 250 w 250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59">
                    <a:moveTo>
                      <a:pt x="250" y="3"/>
                    </a:moveTo>
                    <a:lnTo>
                      <a:pt x="2" y="159"/>
                    </a:lnTo>
                    <a:lnTo>
                      <a:pt x="0" y="157"/>
                    </a:lnTo>
                    <a:lnTo>
                      <a:pt x="250" y="0"/>
                    </a:lnTo>
                    <a:lnTo>
                      <a:pt x="250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2230"/>
              <p:cNvSpPr>
                <a:spLocks/>
              </p:cNvSpPr>
              <p:nvPr/>
            </p:nvSpPr>
            <p:spPr bwMode="auto">
              <a:xfrm>
                <a:off x="7112001" y="5022851"/>
                <a:ext cx="398463" cy="250825"/>
              </a:xfrm>
              <a:custGeom>
                <a:avLst/>
                <a:gdLst>
                  <a:gd name="T0" fmla="*/ 251 w 251"/>
                  <a:gd name="T1" fmla="*/ 2 h 158"/>
                  <a:gd name="T2" fmla="*/ 0 w 251"/>
                  <a:gd name="T3" fmla="*/ 158 h 158"/>
                  <a:gd name="T4" fmla="*/ 0 w 251"/>
                  <a:gd name="T5" fmla="*/ 156 h 158"/>
                  <a:gd name="T6" fmla="*/ 251 w 251"/>
                  <a:gd name="T7" fmla="*/ 0 h 158"/>
                  <a:gd name="T8" fmla="*/ 251 w 251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2"/>
                    </a:moveTo>
                    <a:lnTo>
                      <a:pt x="0" y="158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2231"/>
              <p:cNvSpPr>
                <a:spLocks/>
              </p:cNvSpPr>
              <p:nvPr/>
            </p:nvSpPr>
            <p:spPr bwMode="auto">
              <a:xfrm>
                <a:off x="7134226" y="5056188"/>
                <a:ext cx="398463" cy="252413"/>
              </a:xfrm>
              <a:custGeom>
                <a:avLst/>
                <a:gdLst>
                  <a:gd name="T0" fmla="*/ 251 w 251"/>
                  <a:gd name="T1" fmla="*/ 2 h 159"/>
                  <a:gd name="T2" fmla="*/ 0 w 251"/>
                  <a:gd name="T3" fmla="*/ 159 h 159"/>
                  <a:gd name="T4" fmla="*/ 0 w 251"/>
                  <a:gd name="T5" fmla="*/ 156 h 159"/>
                  <a:gd name="T6" fmla="*/ 248 w 251"/>
                  <a:gd name="T7" fmla="*/ 0 h 159"/>
                  <a:gd name="T8" fmla="*/ 251 w 251"/>
                  <a:gd name="T9" fmla="*/ 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2"/>
                    </a:moveTo>
                    <a:lnTo>
                      <a:pt x="0" y="159"/>
                    </a:lnTo>
                    <a:lnTo>
                      <a:pt x="0" y="156"/>
                    </a:lnTo>
                    <a:lnTo>
                      <a:pt x="248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232"/>
              <p:cNvSpPr>
                <a:spLocks/>
              </p:cNvSpPr>
              <p:nvPr/>
            </p:nvSpPr>
            <p:spPr bwMode="auto">
              <a:xfrm>
                <a:off x="7153276" y="5089526"/>
                <a:ext cx="398463" cy="252413"/>
              </a:xfrm>
              <a:custGeom>
                <a:avLst/>
                <a:gdLst>
                  <a:gd name="T0" fmla="*/ 251 w 251"/>
                  <a:gd name="T1" fmla="*/ 3 h 159"/>
                  <a:gd name="T2" fmla="*/ 2 w 251"/>
                  <a:gd name="T3" fmla="*/ 159 h 159"/>
                  <a:gd name="T4" fmla="*/ 0 w 251"/>
                  <a:gd name="T5" fmla="*/ 156 h 159"/>
                  <a:gd name="T6" fmla="*/ 251 w 251"/>
                  <a:gd name="T7" fmla="*/ 0 h 159"/>
                  <a:gd name="T8" fmla="*/ 251 w 251"/>
                  <a:gd name="T9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3"/>
                    </a:moveTo>
                    <a:lnTo>
                      <a:pt x="2" y="159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233"/>
              <p:cNvSpPr>
                <a:spLocks/>
              </p:cNvSpPr>
              <p:nvPr/>
            </p:nvSpPr>
            <p:spPr bwMode="auto">
              <a:xfrm>
                <a:off x="7175501" y="5124451"/>
                <a:ext cx="398463" cy="250825"/>
              </a:xfrm>
              <a:custGeom>
                <a:avLst/>
                <a:gdLst>
                  <a:gd name="T0" fmla="*/ 251 w 251"/>
                  <a:gd name="T1" fmla="*/ 2 h 158"/>
                  <a:gd name="T2" fmla="*/ 0 w 251"/>
                  <a:gd name="T3" fmla="*/ 158 h 158"/>
                  <a:gd name="T4" fmla="*/ 0 w 251"/>
                  <a:gd name="T5" fmla="*/ 156 h 158"/>
                  <a:gd name="T6" fmla="*/ 248 w 251"/>
                  <a:gd name="T7" fmla="*/ 0 h 158"/>
                  <a:gd name="T8" fmla="*/ 251 w 251"/>
                  <a:gd name="T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2"/>
                    </a:moveTo>
                    <a:lnTo>
                      <a:pt x="0" y="158"/>
                    </a:lnTo>
                    <a:lnTo>
                      <a:pt x="0" y="156"/>
                    </a:lnTo>
                    <a:lnTo>
                      <a:pt x="248" y="0"/>
                    </a:lnTo>
                    <a:lnTo>
                      <a:pt x="251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2234"/>
              <p:cNvSpPr>
                <a:spLocks/>
              </p:cNvSpPr>
              <p:nvPr/>
            </p:nvSpPr>
            <p:spPr bwMode="auto">
              <a:xfrm>
                <a:off x="7194551" y="5157788"/>
                <a:ext cx="398463" cy="250825"/>
              </a:xfrm>
              <a:custGeom>
                <a:avLst/>
                <a:gdLst>
                  <a:gd name="T0" fmla="*/ 251 w 251"/>
                  <a:gd name="T1" fmla="*/ 0 h 158"/>
                  <a:gd name="T2" fmla="*/ 2 w 251"/>
                  <a:gd name="T3" fmla="*/ 158 h 158"/>
                  <a:gd name="T4" fmla="*/ 0 w 251"/>
                  <a:gd name="T5" fmla="*/ 156 h 158"/>
                  <a:gd name="T6" fmla="*/ 251 w 251"/>
                  <a:gd name="T7" fmla="*/ 0 h 158"/>
                  <a:gd name="T8" fmla="*/ 251 w 251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0"/>
                    </a:moveTo>
                    <a:lnTo>
                      <a:pt x="2" y="158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2235"/>
              <p:cNvSpPr>
                <a:spLocks/>
              </p:cNvSpPr>
              <p:nvPr/>
            </p:nvSpPr>
            <p:spPr bwMode="auto">
              <a:xfrm>
                <a:off x="7216776" y="5191126"/>
                <a:ext cx="398463" cy="252413"/>
              </a:xfrm>
              <a:custGeom>
                <a:avLst/>
                <a:gdLst>
                  <a:gd name="T0" fmla="*/ 251 w 251"/>
                  <a:gd name="T1" fmla="*/ 0 h 159"/>
                  <a:gd name="T2" fmla="*/ 0 w 251"/>
                  <a:gd name="T3" fmla="*/ 159 h 159"/>
                  <a:gd name="T4" fmla="*/ 0 w 251"/>
                  <a:gd name="T5" fmla="*/ 156 h 159"/>
                  <a:gd name="T6" fmla="*/ 251 w 251"/>
                  <a:gd name="T7" fmla="*/ 0 h 159"/>
                  <a:gd name="T8" fmla="*/ 251 w 2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0"/>
                    </a:moveTo>
                    <a:lnTo>
                      <a:pt x="0" y="159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2236"/>
              <p:cNvSpPr>
                <a:spLocks/>
              </p:cNvSpPr>
              <p:nvPr/>
            </p:nvSpPr>
            <p:spPr bwMode="auto">
              <a:xfrm>
                <a:off x="7239001" y="5224463"/>
                <a:ext cx="398463" cy="252413"/>
              </a:xfrm>
              <a:custGeom>
                <a:avLst/>
                <a:gdLst>
                  <a:gd name="T0" fmla="*/ 251 w 251"/>
                  <a:gd name="T1" fmla="*/ 0 h 159"/>
                  <a:gd name="T2" fmla="*/ 0 w 251"/>
                  <a:gd name="T3" fmla="*/ 159 h 159"/>
                  <a:gd name="T4" fmla="*/ 0 w 251"/>
                  <a:gd name="T5" fmla="*/ 157 h 159"/>
                  <a:gd name="T6" fmla="*/ 249 w 251"/>
                  <a:gd name="T7" fmla="*/ 0 h 159"/>
                  <a:gd name="T8" fmla="*/ 251 w 2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0"/>
                    </a:moveTo>
                    <a:lnTo>
                      <a:pt x="0" y="159"/>
                    </a:lnTo>
                    <a:lnTo>
                      <a:pt x="0" y="157"/>
                    </a:lnTo>
                    <a:lnTo>
                      <a:pt x="249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2237"/>
              <p:cNvSpPr>
                <a:spLocks/>
              </p:cNvSpPr>
              <p:nvPr/>
            </p:nvSpPr>
            <p:spPr bwMode="auto">
              <a:xfrm>
                <a:off x="7258051" y="5259388"/>
                <a:ext cx="398463" cy="250825"/>
              </a:xfrm>
              <a:custGeom>
                <a:avLst/>
                <a:gdLst>
                  <a:gd name="T0" fmla="*/ 251 w 251"/>
                  <a:gd name="T1" fmla="*/ 0 h 158"/>
                  <a:gd name="T2" fmla="*/ 2 w 251"/>
                  <a:gd name="T3" fmla="*/ 158 h 158"/>
                  <a:gd name="T4" fmla="*/ 0 w 251"/>
                  <a:gd name="T5" fmla="*/ 156 h 158"/>
                  <a:gd name="T6" fmla="*/ 251 w 251"/>
                  <a:gd name="T7" fmla="*/ 0 h 158"/>
                  <a:gd name="T8" fmla="*/ 251 w 251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8">
                    <a:moveTo>
                      <a:pt x="251" y="0"/>
                    </a:moveTo>
                    <a:lnTo>
                      <a:pt x="2" y="158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2238"/>
              <p:cNvSpPr>
                <a:spLocks/>
              </p:cNvSpPr>
              <p:nvPr/>
            </p:nvSpPr>
            <p:spPr bwMode="auto">
              <a:xfrm>
                <a:off x="7280276" y="5292726"/>
                <a:ext cx="398463" cy="252413"/>
              </a:xfrm>
              <a:custGeom>
                <a:avLst/>
                <a:gdLst>
                  <a:gd name="T0" fmla="*/ 251 w 251"/>
                  <a:gd name="T1" fmla="*/ 0 h 159"/>
                  <a:gd name="T2" fmla="*/ 0 w 251"/>
                  <a:gd name="T3" fmla="*/ 159 h 159"/>
                  <a:gd name="T4" fmla="*/ 0 w 251"/>
                  <a:gd name="T5" fmla="*/ 156 h 159"/>
                  <a:gd name="T6" fmla="*/ 251 w 251"/>
                  <a:gd name="T7" fmla="*/ 0 h 159"/>
                  <a:gd name="T8" fmla="*/ 251 w 2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59">
                    <a:moveTo>
                      <a:pt x="251" y="0"/>
                    </a:moveTo>
                    <a:lnTo>
                      <a:pt x="0" y="159"/>
                    </a:lnTo>
                    <a:lnTo>
                      <a:pt x="0" y="156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2239"/>
              <p:cNvSpPr>
                <a:spLocks/>
              </p:cNvSpPr>
              <p:nvPr/>
            </p:nvSpPr>
            <p:spPr bwMode="auto">
              <a:xfrm>
                <a:off x="7285039" y="4567238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7" y="6"/>
                      <a:pt x="6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2240"/>
              <p:cNvSpPr>
                <a:spLocks/>
              </p:cNvSpPr>
              <p:nvPr/>
            </p:nvSpPr>
            <p:spPr bwMode="auto">
              <a:xfrm>
                <a:off x="7321551" y="4630738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3"/>
                      <a:pt x="8" y="6"/>
                      <a:pt x="6" y="7"/>
                    </a:cubicBezTo>
                    <a:cubicBezTo>
                      <a:pt x="5" y="8"/>
                      <a:pt x="2" y="7"/>
                      <a:pt x="1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2241"/>
              <p:cNvSpPr>
                <a:spLocks/>
              </p:cNvSpPr>
              <p:nvPr/>
            </p:nvSpPr>
            <p:spPr bwMode="auto">
              <a:xfrm>
                <a:off x="7362826" y="4691063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7" y="6"/>
                      <a:pt x="6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2242"/>
              <p:cNvSpPr>
                <a:spLocks/>
              </p:cNvSpPr>
              <p:nvPr/>
            </p:nvSpPr>
            <p:spPr bwMode="auto">
              <a:xfrm>
                <a:off x="7400926" y="4756151"/>
                <a:ext cx="30163" cy="28575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8" y="6"/>
                      <a:pt x="6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2243"/>
              <p:cNvSpPr>
                <a:spLocks/>
              </p:cNvSpPr>
              <p:nvPr/>
            </p:nvSpPr>
            <p:spPr bwMode="auto">
              <a:xfrm>
                <a:off x="7442201" y="4814888"/>
                <a:ext cx="26988" cy="30163"/>
              </a:xfrm>
              <a:custGeom>
                <a:avLst/>
                <a:gdLst>
                  <a:gd name="T0" fmla="*/ 6 w 7"/>
                  <a:gd name="T1" fmla="*/ 3 h 8"/>
                  <a:gd name="T2" fmla="*/ 5 w 7"/>
                  <a:gd name="T3" fmla="*/ 7 h 8"/>
                  <a:gd name="T4" fmla="*/ 1 w 7"/>
                  <a:gd name="T5" fmla="*/ 6 h 8"/>
                  <a:gd name="T6" fmla="*/ 2 w 7"/>
                  <a:gd name="T7" fmla="*/ 1 h 8"/>
                  <a:gd name="T8" fmla="*/ 6 w 7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3"/>
                    </a:moveTo>
                    <a:cubicBezTo>
                      <a:pt x="7" y="4"/>
                      <a:pt x="7" y="6"/>
                      <a:pt x="5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3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244"/>
              <p:cNvSpPr>
                <a:spLocks/>
              </p:cNvSpPr>
              <p:nvPr/>
            </p:nvSpPr>
            <p:spPr bwMode="auto">
              <a:xfrm>
                <a:off x="7480301" y="4879976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7" y="6"/>
                      <a:pt x="6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2245"/>
              <p:cNvSpPr>
                <a:spLocks/>
              </p:cNvSpPr>
              <p:nvPr/>
            </p:nvSpPr>
            <p:spPr bwMode="auto">
              <a:xfrm>
                <a:off x="7516814" y="4943476"/>
                <a:ext cx="30163" cy="25400"/>
              </a:xfrm>
              <a:custGeom>
                <a:avLst/>
                <a:gdLst>
                  <a:gd name="T0" fmla="*/ 7 w 8"/>
                  <a:gd name="T1" fmla="*/ 2 h 7"/>
                  <a:gd name="T2" fmla="*/ 6 w 8"/>
                  <a:gd name="T3" fmla="*/ 6 h 7"/>
                  <a:gd name="T4" fmla="*/ 1 w 8"/>
                  <a:gd name="T5" fmla="*/ 5 h 7"/>
                  <a:gd name="T6" fmla="*/ 2 w 8"/>
                  <a:gd name="T7" fmla="*/ 1 h 7"/>
                  <a:gd name="T8" fmla="*/ 7 w 8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7" y="2"/>
                    </a:moveTo>
                    <a:cubicBezTo>
                      <a:pt x="8" y="3"/>
                      <a:pt x="8" y="5"/>
                      <a:pt x="6" y="6"/>
                    </a:cubicBezTo>
                    <a:cubicBezTo>
                      <a:pt x="4" y="7"/>
                      <a:pt x="2" y="7"/>
                      <a:pt x="1" y="5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2246"/>
              <p:cNvSpPr>
                <a:spLocks/>
              </p:cNvSpPr>
              <p:nvPr/>
            </p:nvSpPr>
            <p:spPr bwMode="auto">
              <a:xfrm>
                <a:off x="7558089" y="5003801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5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7" y="6"/>
                      <a:pt x="5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2247"/>
              <p:cNvSpPr>
                <a:spLocks/>
              </p:cNvSpPr>
              <p:nvPr/>
            </p:nvSpPr>
            <p:spPr bwMode="auto">
              <a:xfrm>
                <a:off x="7596189" y="5067301"/>
                <a:ext cx="30163" cy="26988"/>
              </a:xfrm>
              <a:custGeom>
                <a:avLst/>
                <a:gdLst>
                  <a:gd name="T0" fmla="*/ 7 w 8"/>
                  <a:gd name="T1" fmla="*/ 2 h 7"/>
                  <a:gd name="T2" fmla="*/ 6 w 8"/>
                  <a:gd name="T3" fmla="*/ 6 h 7"/>
                  <a:gd name="T4" fmla="*/ 1 w 8"/>
                  <a:gd name="T5" fmla="*/ 5 h 7"/>
                  <a:gd name="T6" fmla="*/ 2 w 8"/>
                  <a:gd name="T7" fmla="*/ 1 h 7"/>
                  <a:gd name="T8" fmla="*/ 7 w 8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7" y="2"/>
                    </a:moveTo>
                    <a:cubicBezTo>
                      <a:pt x="8" y="3"/>
                      <a:pt x="7" y="5"/>
                      <a:pt x="6" y="6"/>
                    </a:cubicBezTo>
                    <a:cubicBezTo>
                      <a:pt x="4" y="7"/>
                      <a:pt x="2" y="7"/>
                      <a:pt x="1" y="5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2248"/>
              <p:cNvSpPr>
                <a:spLocks/>
              </p:cNvSpPr>
              <p:nvPr/>
            </p:nvSpPr>
            <p:spPr bwMode="auto">
              <a:xfrm>
                <a:off x="7634289" y="5127626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3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8" y="6"/>
                      <a:pt x="6" y="7"/>
                    </a:cubicBezTo>
                    <a:cubicBezTo>
                      <a:pt x="5" y="8"/>
                      <a:pt x="2" y="8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2249"/>
              <p:cNvSpPr>
                <a:spLocks/>
              </p:cNvSpPr>
              <p:nvPr/>
            </p:nvSpPr>
            <p:spPr bwMode="auto">
              <a:xfrm>
                <a:off x="7675564" y="5191126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5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3"/>
                      <a:pt x="7" y="6"/>
                      <a:pt x="6" y="7"/>
                    </a:cubicBezTo>
                    <a:cubicBezTo>
                      <a:pt x="4" y="8"/>
                      <a:pt x="2" y="7"/>
                      <a:pt x="1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2250"/>
              <p:cNvSpPr>
                <a:spLocks/>
              </p:cNvSpPr>
              <p:nvPr/>
            </p:nvSpPr>
            <p:spPr bwMode="auto">
              <a:xfrm>
                <a:off x="7712076" y="5251451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8" y="6"/>
                      <a:pt x="6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2251"/>
              <p:cNvSpPr>
                <a:spLocks/>
              </p:cNvSpPr>
              <p:nvPr/>
            </p:nvSpPr>
            <p:spPr bwMode="auto">
              <a:xfrm>
                <a:off x="7415214" y="4484688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7" y="6"/>
                      <a:pt x="6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252"/>
              <p:cNvSpPr>
                <a:spLocks/>
              </p:cNvSpPr>
              <p:nvPr/>
            </p:nvSpPr>
            <p:spPr bwMode="auto">
              <a:xfrm>
                <a:off x="7453314" y="4548188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8" y="6"/>
                      <a:pt x="6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2253"/>
              <p:cNvSpPr>
                <a:spLocks/>
              </p:cNvSpPr>
              <p:nvPr/>
            </p:nvSpPr>
            <p:spPr bwMode="auto">
              <a:xfrm>
                <a:off x="7494589" y="4608513"/>
                <a:ext cx="30163" cy="30163"/>
              </a:xfrm>
              <a:custGeom>
                <a:avLst/>
                <a:gdLst>
                  <a:gd name="T0" fmla="*/ 7 w 8"/>
                  <a:gd name="T1" fmla="*/ 3 h 8"/>
                  <a:gd name="T2" fmla="*/ 5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8" y="4"/>
                      <a:pt x="7" y="6"/>
                      <a:pt x="5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3" y="0"/>
                      <a:pt x="6" y="1"/>
                      <a:pt x="7" y="3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254"/>
              <p:cNvSpPr>
                <a:spLocks/>
              </p:cNvSpPr>
              <p:nvPr/>
            </p:nvSpPr>
            <p:spPr bwMode="auto">
              <a:xfrm>
                <a:off x="7532689" y="4672013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7" y="6"/>
                      <a:pt x="6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2255"/>
              <p:cNvSpPr>
                <a:spLocks/>
              </p:cNvSpPr>
              <p:nvPr/>
            </p:nvSpPr>
            <p:spPr bwMode="auto">
              <a:xfrm>
                <a:off x="7569201" y="4737101"/>
                <a:ext cx="30163" cy="25400"/>
              </a:xfrm>
              <a:custGeom>
                <a:avLst/>
                <a:gdLst>
                  <a:gd name="T0" fmla="*/ 7 w 8"/>
                  <a:gd name="T1" fmla="*/ 2 h 7"/>
                  <a:gd name="T2" fmla="*/ 6 w 8"/>
                  <a:gd name="T3" fmla="*/ 6 h 7"/>
                  <a:gd name="T4" fmla="*/ 1 w 8"/>
                  <a:gd name="T5" fmla="*/ 5 h 7"/>
                  <a:gd name="T6" fmla="*/ 3 w 8"/>
                  <a:gd name="T7" fmla="*/ 1 h 7"/>
                  <a:gd name="T8" fmla="*/ 7 w 8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7" y="2"/>
                    </a:moveTo>
                    <a:cubicBezTo>
                      <a:pt x="8" y="3"/>
                      <a:pt x="8" y="5"/>
                      <a:pt x="6" y="6"/>
                    </a:cubicBezTo>
                    <a:cubicBezTo>
                      <a:pt x="5" y="7"/>
                      <a:pt x="2" y="7"/>
                      <a:pt x="1" y="5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2256"/>
              <p:cNvSpPr>
                <a:spLocks/>
              </p:cNvSpPr>
              <p:nvPr/>
            </p:nvSpPr>
            <p:spPr bwMode="auto">
              <a:xfrm>
                <a:off x="7612064" y="4797426"/>
                <a:ext cx="28575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7" y="6"/>
                      <a:pt x="6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2257"/>
              <p:cNvSpPr>
                <a:spLocks/>
              </p:cNvSpPr>
              <p:nvPr/>
            </p:nvSpPr>
            <p:spPr bwMode="auto">
              <a:xfrm>
                <a:off x="7648576" y="4860926"/>
                <a:ext cx="30163" cy="25400"/>
              </a:xfrm>
              <a:custGeom>
                <a:avLst/>
                <a:gdLst>
                  <a:gd name="T0" fmla="*/ 7 w 8"/>
                  <a:gd name="T1" fmla="*/ 2 h 7"/>
                  <a:gd name="T2" fmla="*/ 6 w 8"/>
                  <a:gd name="T3" fmla="*/ 6 h 7"/>
                  <a:gd name="T4" fmla="*/ 1 w 8"/>
                  <a:gd name="T5" fmla="*/ 5 h 7"/>
                  <a:gd name="T6" fmla="*/ 2 w 8"/>
                  <a:gd name="T7" fmla="*/ 1 h 7"/>
                  <a:gd name="T8" fmla="*/ 7 w 8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7" y="2"/>
                    </a:moveTo>
                    <a:cubicBezTo>
                      <a:pt x="8" y="3"/>
                      <a:pt x="8" y="5"/>
                      <a:pt x="6" y="6"/>
                    </a:cubicBezTo>
                    <a:cubicBezTo>
                      <a:pt x="4" y="7"/>
                      <a:pt x="2" y="7"/>
                      <a:pt x="1" y="5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2258"/>
              <p:cNvSpPr>
                <a:spLocks/>
              </p:cNvSpPr>
              <p:nvPr/>
            </p:nvSpPr>
            <p:spPr bwMode="auto">
              <a:xfrm>
                <a:off x="7689851" y="4921251"/>
                <a:ext cx="26988" cy="30163"/>
              </a:xfrm>
              <a:custGeom>
                <a:avLst/>
                <a:gdLst>
                  <a:gd name="T0" fmla="*/ 6 w 7"/>
                  <a:gd name="T1" fmla="*/ 2 h 8"/>
                  <a:gd name="T2" fmla="*/ 5 w 7"/>
                  <a:gd name="T3" fmla="*/ 7 h 8"/>
                  <a:gd name="T4" fmla="*/ 1 w 7"/>
                  <a:gd name="T5" fmla="*/ 6 h 8"/>
                  <a:gd name="T6" fmla="*/ 2 w 7"/>
                  <a:gd name="T7" fmla="*/ 1 h 8"/>
                  <a:gd name="T8" fmla="*/ 6 w 7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2"/>
                    </a:moveTo>
                    <a:cubicBezTo>
                      <a:pt x="7" y="4"/>
                      <a:pt x="7" y="6"/>
                      <a:pt x="5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2259"/>
              <p:cNvSpPr>
                <a:spLocks/>
              </p:cNvSpPr>
              <p:nvPr/>
            </p:nvSpPr>
            <p:spPr bwMode="auto">
              <a:xfrm>
                <a:off x="7727951" y="4984751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5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3"/>
                      <a:pt x="7" y="6"/>
                      <a:pt x="6" y="7"/>
                    </a:cubicBezTo>
                    <a:cubicBezTo>
                      <a:pt x="4" y="8"/>
                      <a:pt x="2" y="7"/>
                      <a:pt x="1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2260"/>
              <p:cNvSpPr>
                <a:spLocks/>
              </p:cNvSpPr>
              <p:nvPr/>
            </p:nvSpPr>
            <p:spPr bwMode="auto">
              <a:xfrm>
                <a:off x="7764464" y="5045076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8" y="6"/>
                      <a:pt x="6" y="7"/>
                    </a:cubicBezTo>
                    <a:cubicBezTo>
                      <a:pt x="5" y="8"/>
                      <a:pt x="2" y="8"/>
                      <a:pt x="1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2261"/>
              <p:cNvSpPr>
                <a:spLocks/>
              </p:cNvSpPr>
              <p:nvPr/>
            </p:nvSpPr>
            <p:spPr bwMode="auto">
              <a:xfrm>
                <a:off x="7807326" y="5108576"/>
                <a:ext cx="28575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7" y="6"/>
                      <a:pt x="6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2262"/>
              <p:cNvSpPr>
                <a:spLocks/>
              </p:cNvSpPr>
              <p:nvPr/>
            </p:nvSpPr>
            <p:spPr bwMode="auto">
              <a:xfrm>
                <a:off x="7843839" y="5168901"/>
                <a:ext cx="30163" cy="30163"/>
              </a:xfrm>
              <a:custGeom>
                <a:avLst/>
                <a:gdLst>
                  <a:gd name="T0" fmla="*/ 7 w 8"/>
                  <a:gd name="T1" fmla="*/ 2 h 8"/>
                  <a:gd name="T2" fmla="*/ 6 w 8"/>
                  <a:gd name="T3" fmla="*/ 7 h 8"/>
                  <a:gd name="T4" fmla="*/ 1 w 8"/>
                  <a:gd name="T5" fmla="*/ 6 h 8"/>
                  <a:gd name="T6" fmla="*/ 2 w 8"/>
                  <a:gd name="T7" fmla="*/ 1 h 8"/>
                  <a:gd name="T8" fmla="*/ 7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2"/>
                    </a:moveTo>
                    <a:cubicBezTo>
                      <a:pt x="8" y="4"/>
                      <a:pt x="8" y="6"/>
                      <a:pt x="6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lose/>
                  </a:path>
                </a:pathLst>
              </a:custGeom>
              <a:solidFill>
                <a:srgbClr val="213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263"/>
              <p:cNvSpPr>
                <a:spLocks/>
              </p:cNvSpPr>
              <p:nvPr/>
            </p:nvSpPr>
            <p:spPr bwMode="auto">
              <a:xfrm>
                <a:off x="7296151" y="4495801"/>
                <a:ext cx="138113" cy="90488"/>
              </a:xfrm>
              <a:custGeom>
                <a:avLst/>
                <a:gdLst>
                  <a:gd name="T0" fmla="*/ 36 w 37"/>
                  <a:gd name="T1" fmla="*/ 1 h 24"/>
                  <a:gd name="T2" fmla="*/ 36 w 37"/>
                  <a:gd name="T3" fmla="*/ 3 h 24"/>
                  <a:gd name="T4" fmla="*/ 2 w 37"/>
                  <a:gd name="T5" fmla="*/ 24 h 24"/>
                  <a:gd name="T6" fmla="*/ 1 w 37"/>
                  <a:gd name="T7" fmla="*/ 24 h 24"/>
                  <a:gd name="T8" fmla="*/ 1 w 37"/>
                  <a:gd name="T9" fmla="*/ 22 h 24"/>
                  <a:gd name="T10" fmla="*/ 35 w 37"/>
                  <a:gd name="T11" fmla="*/ 1 h 24"/>
                  <a:gd name="T12" fmla="*/ 36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6" y="1"/>
                    </a:moveTo>
                    <a:cubicBezTo>
                      <a:pt x="37" y="2"/>
                      <a:pt x="37" y="2"/>
                      <a:pt x="36" y="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0"/>
                      <a:pt x="36" y="0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2264"/>
              <p:cNvSpPr>
                <a:spLocks/>
              </p:cNvSpPr>
              <p:nvPr/>
            </p:nvSpPr>
            <p:spPr bwMode="auto">
              <a:xfrm>
                <a:off x="7337426" y="4559301"/>
                <a:ext cx="134938" cy="90488"/>
              </a:xfrm>
              <a:custGeom>
                <a:avLst/>
                <a:gdLst>
                  <a:gd name="T0" fmla="*/ 36 w 36"/>
                  <a:gd name="T1" fmla="*/ 1 h 24"/>
                  <a:gd name="T2" fmla="*/ 35 w 36"/>
                  <a:gd name="T3" fmla="*/ 2 h 24"/>
                  <a:gd name="T4" fmla="*/ 2 w 36"/>
                  <a:gd name="T5" fmla="*/ 24 h 24"/>
                  <a:gd name="T6" fmla="*/ 0 w 36"/>
                  <a:gd name="T7" fmla="*/ 23 h 24"/>
                  <a:gd name="T8" fmla="*/ 0 w 36"/>
                  <a:gd name="T9" fmla="*/ 21 h 24"/>
                  <a:gd name="T10" fmla="*/ 34 w 36"/>
                  <a:gd name="T11" fmla="*/ 0 h 24"/>
                  <a:gd name="T12" fmla="*/ 36 w 36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6" y="1"/>
                    </a:moveTo>
                    <a:cubicBezTo>
                      <a:pt x="36" y="1"/>
                      <a:pt x="36" y="2"/>
                      <a:pt x="35" y="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4"/>
                      <a:pt x="0" y="23"/>
                    </a:cubicBezTo>
                    <a:cubicBezTo>
                      <a:pt x="0" y="23"/>
                      <a:pt x="0" y="22"/>
                      <a:pt x="0" y="2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5" y="0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265"/>
              <p:cNvSpPr>
                <a:spLocks/>
              </p:cNvSpPr>
              <p:nvPr/>
            </p:nvSpPr>
            <p:spPr bwMode="auto">
              <a:xfrm>
                <a:off x="7373939" y="4619626"/>
                <a:ext cx="139700" cy="90488"/>
              </a:xfrm>
              <a:custGeom>
                <a:avLst/>
                <a:gdLst>
                  <a:gd name="T0" fmla="*/ 36 w 37"/>
                  <a:gd name="T1" fmla="*/ 1 h 24"/>
                  <a:gd name="T2" fmla="*/ 36 w 37"/>
                  <a:gd name="T3" fmla="*/ 3 h 24"/>
                  <a:gd name="T4" fmla="*/ 2 w 37"/>
                  <a:gd name="T5" fmla="*/ 24 h 24"/>
                  <a:gd name="T6" fmla="*/ 0 w 37"/>
                  <a:gd name="T7" fmla="*/ 24 h 24"/>
                  <a:gd name="T8" fmla="*/ 1 w 37"/>
                  <a:gd name="T9" fmla="*/ 22 h 24"/>
                  <a:gd name="T10" fmla="*/ 34 w 37"/>
                  <a:gd name="T11" fmla="*/ 1 h 24"/>
                  <a:gd name="T12" fmla="*/ 36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6" y="1"/>
                    </a:moveTo>
                    <a:cubicBezTo>
                      <a:pt x="37" y="2"/>
                      <a:pt x="36" y="3"/>
                      <a:pt x="36" y="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6" y="1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2266"/>
              <p:cNvSpPr>
                <a:spLocks/>
              </p:cNvSpPr>
              <p:nvPr/>
            </p:nvSpPr>
            <p:spPr bwMode="auto">
              <a:xfrm>
                <a:off x="7412039" y="4684713"/>
                <a:ext cx="139700" cy="88900"/>
              </a:xfrm>
              <a:custGeom>
                <a:avLst/>
                <a:gdLst>
                  <a:gd name="T0" fmla="*/ 37 w 37"/>
                  <a:gd name="T1" fmla="*/ 1 h 24"/>
                  <a:gd name="T2" fmla="*/ 36 w 37"/>
                  <a:gd name="T3" fmla="*/ 3 h 24"/>
                  <a:gd name="T4" fmla="*/ 3 w 37"/>
                  <a:gd name="T5" fmla="*/ 24 h 24"/>
                  <a:gd name="T6" fmla="*/ 1 w 37"/>
                  <a:gd name="T7" fmla="*/ 23 h 24"/>
                  <a:gd name="T8" fmla="*/ 1 w 37"/>
                  <a:gd name="T9" fmla="*/ 21 h 24"/>
                  <a:gd name="T10" fmla="*/ 35 w 37"/>
                  <a:gd name="T11" fmla="*/ 0 h 24"/>
                  <a:gd name="T12" fmla="*/ 37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7" y="1"/>
                    </a:moveTo>
                    <a:cubicBezTo>
                      <a:pt x="37" y="1"/>
                      <a:pt x="37" y="2"/>
                      <a:pt x="36" y="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" y="24"/>
                      <a:pt x="1" y="24"/>
                      <a:pt x="1" y="23"/>
                    </a:cubicBezTo>
                    <a:cubicBezTo>
                      <a:pt x="0" y="23"/>
                      <a:pt x="1" y="22"/>
                      <a:pt x="1" y="2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6" y="0"/>
                      <a:pt x="37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2267"/>
              <p:cNvSpPr>
                <a:spLocks/>
              </p:cNvSpPr>
              <p:nvPr/>
            </p:nvSpPr>
            <p:spPr bwMode="auto">
              <a:xfrm>
                <a:off x="7453314" y="4743451"/>
                <a:ext cx="134938" cy="95250"/>
              </a:xfrm>
              <a:custGeom>
                <a:avLst/>
                <a:gdLst>
                  <a:gd name="T0" fmla="*/ 36 w 36"/>
                  <a:gd name="T1" fmla="*/ 1 h 25"/>
                  <a:gd name="T2" fmla="*/ 36 w 36"/>
                  <a:gd name="T3" fmla="*/ 3 h 25"/>
                  <a:gd name="T4" fmla="*/ 2 w 36"/>
                  <a:gd name="T5" fmla="*/ 24 h 25"/>
                  <a:gd name="T6" fmla="*/ 0 w 36"/>
                  <a:gd name="T7" fmla="*/ 24 h 25"/>
                  <a:gd name="T8" fmla="*/ 1 w 36"/>
                  <a:gd name="T9" fmla="*/ 22 h 25"/>
                  <a:gd name="T10" fmla="*/ 34 w 36"/>
                  <a:gd name="T11" fmla="*/ 1 h 25"/>
                  <a:gd name="T12" fmla="*/ 36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6" y="1"/>
                    </a:moveTo>
                    <a:cubicBezTo>
                      <a:pt x="36" y="2"/>
                      <a:pt x="36" y="3"/>
                      <a:pt x="36" y="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6" y="1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268"/>
              <p:cNvSpPr>
                <a:spLocks/>
              </p:cNvSpPr>
              <p:nvPr/>
            </p:nvSpPr>
            <p:spPr bwMode="auto">
              <a:xfrm>
                <a:off x="7491414" y="4808538"/>
                <a:ext cx="138113" cy="88900"/>
              </a:xfrm>
              <a:custGeom>
                <a:avLst/>
                <a:gdLst>
                  <a:gd name="T0" fmla="*/ 36 w 37"/>
                  <a:gd name="T1" fmla="*/ 1 h 24"/>
                  <a:gd name="T2" fmla="*/ 36 w 37"/>
                  <a:gd name="T3" fmla="*/ 3 h 24"/>
                  <a:gd name="T4" fmla="*/ 2 w 37"/>
                  <a:gd name="T5" fmla="*/ 24 h 24"/>
                  <a:gd name="T6" fmla="*/ 1 w 37"/>
                  <a:gd name="T7" fmla="*/ 23 h 24"/>
                  <a:gd name="T8" fmla="*/ 1 w 37"/>
                  <a:gd name="T9" fmla="*/ 22 h 24"/>
                  <a:gd name="T10" fmla="*/ 35 w 37"/>
                  <a:gd name="T11" fmla="*/ 0 h 24"/>
                  <a:gd name="T12" fmla="*/ 36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6" y="1"/>
                    </a:moveTo>
                    <a:cubicBezTo>
                      <a:pt x="37" y="1"/>
                      <a:pt x="37" y="2"/>
                      <a:pt x="36" y="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3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6" y="0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2269"/>
              <p:cNvSpPr>
                <a:spLocks/>
              </p:cNvSpPr>
              <p:nvPr/>
            </p:nvSpPr>
            <p:spPr bwMode="auto">
              <a:xfrm>
                <a:off x="7532689" y="4872038"/>
                <a:ext cx="134938" cy="90488"/>
              </a:xfrm>
              <a:custGeom>
                <a:avLst/>
                <a:gdLst>
                  <a:gd name="T0" fmla="*/ 36 w 36"/>
                  <a:gd name="T1" fmla="*/ 0 h 24"/>
                  <a:gd name="T2" fmla="*/ 35 w 36"/>
                  <a:gd name="T3" fmla="*/ 2 h 24"/>
                  <a:gd name="T4" fmla="*/ 2 w 36"/>
                  <a:gd name="T5" fmla="*/ 23 h 24"/>
                  <a:gd name="T6" fmla="*/ 0 w 36"/>
                  <a:gd name="T7" fmla="*/ 23 h 24"/>
                  <a:gd name="T8" fmla="*/ 0 w 36"/>
                  <a:gd name="T9" fmla="*/ 21 h 24"/>
                  <a:gd name="T10" fmla="*/ 34 w 36"/>
                  <a:gd name="T11" fmla="*/ 0 h 24"/>
                  <a:gd name="T12" fmla="*/ 36 w 36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6" y="0"/>
                    </a:moveTo>
                    <a:cubicBezTo>
                      <a:pt x="36" y="1"/>
                      <a:pt x="36" y="2"/>
                      <a:pt x="35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0" y="24"/>
                      <a:pt x="0" y="23"/>
                    </a:cubicBezTo>
                    <a:cubicBezTo>
                      <a:pt x="0" y="22"/>
                      <a:pt x="0" y="21"/>
                      <a:pt x="0" y="2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5" y="0"/>
                      <a:pt x="36" y="0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2270"/>
              <p:cNvSpPr>
                <a:spLocks/>
              </p:cNvSpPr>
              <p:nvPr/>
            </p:nvSpPr>
            <p:spPr bwMode="auto">
              <a:xfrm>
                <a:off x="7569201" y="4932363"/>
                <a:ext cx="139700" cy="90488"/>
              </a:xfrm>
              <a:custGeom>
                <a:avLst/>
                <a:gdLst>
                  <a:gd name="T0" fmla="*/ 36 w 37"/>
                  <a:gd name="T1" fmla="*/ 1 h 24"/>
                  <a:gd name="T2" fmla="*/ 36 w 37"/>
                  <a:gd name="T3" fmla="*/ 3 h 24"/>
                  <a:gd name="T4" fmla="*/ 2 w 37"/>
                  <a:gd name="T5" fmla="*/ 24 h 24"/>
                  <a:gd name="T6" fmla="*/ 0 w 37"/>
                  <a:gd name="T7" fmla="*/ 23 h 24"/>
                  <a:gd name="T8" fmla="*/ 1 w 37"/>
                  <a:gd name="T9" fmla="*/ 22 h 24"/>
                  <a:gd name="T10" fmla="*/ 34 w 37"/>
                  <a:gd name="T11" fmla="*/ 1 h 24"/>
                  <a:gd name="T12" fmla="*/ 36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6" y="1"/>
                    </a:moveTo>
                    <a:cubicBezTo>
                      <a:pt x="37" y="2"/>
                      <a:pt x="36" y="2"/>
                      <a:pt x="36" y="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0" y="23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6" y="0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2271"/>
              <p:cNvSpPr>
                <a:spLocks/>
              </p:cNvSpPr>
              <p:nvPr/>
            </p:nvSpPr>
            <p:spPr bwMode="auto">
              <a:xfrm>
                <a:off x="7607301" y="4995863"/>
                <a:ext cx="139700" cy="90488"/>
              </a:xfrm>
              <a:custGeom>
                <a:avLst/>
                <a:gdLst>
                  <a:gd name="T0" fmla="*/ 37 w 37"/>
                  <a:gd name="T1" fmla="*/ 1 h 24"/>
                  <a:gd name="T2" fmla="*/ 36 w 37"/>
                  <a:gd name="T3" fmla="*/ 2 h 24"/>
                  <a:gd name="T4" fmla="*/ 3 w 37"/>
                  <a:gd name="T5" fmla="*/ 23 h 24"/>
                  <a:gd name="T6" fmla="*/ 1 w 37"/>
                  <a:gd name="T7" fmla="*/ 23 h 24"/>
                  <a:gd name="T8" fmla="*/ 1 w 37"/>
                  <a:gd name="T9" fmla="*/ 21 h 24"/>
                  <a:gd name="T10" fmla="*/ 35 w 37"/>
                  <a:gd name="T11" fmla="*/ 0 h 24"/>
                  <a:gd name="T12" fmla="*/ 37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7" y="1"/>
                    </a:moveTo>
                    <a:cubicBezTo>
                      <a:pt x="37" y="1"/>
                      <a:pt x="37" y="2"/>
                      <a:pt x="36" y="2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3"/>
                    </a:cubicBezTo>
                    <a:cubicBezTo>
                      <a:pt x="0" y="22"/>
                      <a:pt x="1" y="22"/>
                      <a:pt x="1" y="2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6" y="0"/>
                      <a:pt x="37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2272"/>
              <p:cNvSpPr>
                <a:spLocks/>
              </p:cNvSpPr>
              <p:nvPr/>
            </p:nvSpPr>
            <p:spPr bwMode="auto">
              <a:xfrm>
                <a:off x="7648576" y="5056188"/>
                <a:ext cx="134938" cy="90488"/>
              </a:xfrm>
              <a:custGeom>
                <a:avLst/>
                <a:gdLst>
                  <a:gd name="T0" fmla="*/ 36 w 36"/>
                  <a:gd name="T1" fmla="*/ 1 h 24"/>
                  <a:gd name="T2" fmla="*/ 36 w 36"/>
                  <a:gd name="T3" fmla="*/ 3 h 24"/>
                  <a:gd name="T4" fmla="*/ 2 w 36"/>
                  <a:gd name="T5" fmla="*/ 24 h 24"/>
                  <a:gd name="T6" fmla="*/ 0 w 36"/>
                  <a:gd name="T7" fmla="*/ 24 h 24"/>
                  <a:gd name="T8" fmla="*/ 1 w 36"/>
                  <a:gd name="T9" fmla="*/ 22 h 24"/>
                  <a:gd name="T10" fmla="*/ 34 w 36"/>
                  <a:gd name="T11" fmla="*/ 1 h 24"/>
                  <a:gd name="T12" fmla="*/ 36 w 36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6" y="1"/>
                    </a:moveTo>
                    <a:cubicBezTo>
                      <a:pt x="36" y="2"/>
                      <a:pt x="36" y="3"/>
                      <a:pt x="36" y="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6" y="0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2273"/>
              <p:cNvSpPr>
                <a:spLocks/>
              </p:cNvSpPr>
              <p:nvPr/>
            </p:nvSpPr>
            <p:spPr bwMode="auto">
              <a:xfrm>
                <a:off x="7686676" y="5119688"/>
                <a:ext cx="138113" cy="90488"/>
              </a:xfrm>
              <a:custGeom>
                <a:avLst/>
                <a:gdLst>
                  <a:gd name="T0" fmla="*/ 36 w 37"/>
                  <a:gd name="T1" fmla="*/ 1 h 24"/>
                  <a:gd name="T2" fmla="*/ 36 w 37"/>
                  <a:gd name="T3" fmla="*/ 2 h 24"/>
                  <a:gd name="T4" fmla="*/ 2 w 37"/>
                  <a:gd name="T5" fmla="*/ 24 h 24"/>
                  <a:gd name="T6" fmla="*/ 1 w 37"/>
                  <a:gd name="T7" fmla="*/ 23 h 24"/>
                  <a:gd name="T8" fmla="*/ 1 w 37"/>
                  <a:gd name="T9" fmla="*/ 21 h 24"/>
                  <a:gd name="T10" fmla="*/ 35 w 37"/>
                  <a:gd name="T11" fmla="*/ 0 h 24"/>
                  <a:gd name="T12" fmla="*/ 36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6" y="1"/>
                    </a:moveTo>
                    <a:cubicBezTo>
                      <a:pt x="37" y="1"/>
                      <a:pt x="37" y="2"/>
                      <a:pt x="36" y="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3"/>
                    </a:cubicBezTo>
                    <a:cubicBezTo>
                      <a:pt x="0" y="23"/>
                      <a:pt x="0" y="22"/>
                      <a:pt x="1" y="2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6" y="0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2274"/>
              <p:cNvSpPr>
                <a:spLocks/>
              </p:cNvSpPr>
              <p:nvPr/>
            </p:nvSpPr>
            <p:spPr bwMode="auto">
              <a:xfrm>
                <a:off x="7727951" y="5180013"/>
                <a:ext cx="134938" cy="93663"/>
              </a:xfrm>
              <a:custGeom>
                <a:avLst/>
                <a:gdLst>
                  <a:gd name="T0" fmla="*/ 36 w 36"/>
                  <a:gd name="T1" fmla="*/ 1 h 25"/>
                  <a:gd name="T2" fmla="*/ 35 w 36"/>
                  <a:gd name="T3" fmla="*/ 3 h 25"/>
                  <a:gd name="T4" fmla="*/ 2 w 36"/>
                  <a:gd name="T5" fmla="*/ 24 h 25"/>
                  <a:gd name="T6" fmla="*/ 0 w 36"/>
                  <a:gd name="T7" fmla="*/ 24 h 25"/>
                  <a:gd name="T8" fmla="*/ 0 w 36"/>
                  <a:gd name="T9" fmla="*/ 22 h 25"/>
                  <a:gd name="T10" fmla="*/ 34 w 36"/>
                  <a:gd name="T11" fmla="*/ 1 h 25"/>
                  <a:gd name="T12" fmla="*/ 36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6" y="1"/>
                    </a:moveTo>
                    <a:cubicBezTo>
                      <a:pt x="36" y="2"/>
                      <a:pt x="36" y="3"/>
                      <a:pt x="35" y="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0" y="24"/>
                      <a:pt x="0" y="24"/>
                    </a:cubicBezTo>
                    <a:cubicBezTo>
                      <a:pt x="0" y="23"/>
                      <a:pt x="0" y="22"/>
                      <a:pt x="0" y="22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5" y="1"/>
                      <a:pt x="36" y="1"/>
                    </a:cubicBezTo>
                    <a:close/>
                  </a:path>
                </a:pathLst>
              </a:custGeom>
              <a:solidFill>
                <a:srgbClr val="DE2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2275"/>
              <p:cNvSpPr>
                <a:spLocks/>
              </p:cNvSpPr>
              <p:nvPr/>
            </p:nvSpPr>
            <p:spPr bwMode="auto">
              <a:xfrm>
                <a:off x="7720014" y="4206876"/>
                <a:ext cx="530225" cy="830263"/>
              </a:xfrm>
              <a:custGeom>
                <a:avLst/>
                <a:gdLst>
                  <a:gd name="T0" fmla="*/ 334 w 334"/>
                  <a:gd name="T1" fmla="*/ 518 h 523"/>
                  <a:gd name="T2" fmla="*/ 327 w 334"/>
                  <a:gd name="T3" fmla="*/ 523 h 523"/>
                  <a:gd name="T4" fmla="*/ 0 w 334"/>
                  <a:gd name="T5" fmla="*/ 5 h 523"/>
                  <a:gd name="T6" fmla="*/ 10 w 334"/>
                  <a:gd name="T7" fmla="*/ 0 h 523"/>
                  <a:gd name="T8" fmla="*/ 334 w 334"/>
                  <a:gd name="T9" fmla="*/ 518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523">
                    <a:moveTo>
                      <a:pt x="334" y="518"/>
                    </a:moveTo>
                    <a:lnTo>
                      <a:pt x="327" y="523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334" y="518"/>
                    </a:lnTo>
                    <a:close/>
                  </a:path>
                </a:pathLst>
              </a:custGeom>
              <a:solidFill>
                <a:srgbClr val="C127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276"/>
              <p:cNvSpPr>
                <a:spLocks/>
              </p:cNvSpPr>
              <p:nvPr/>
            </p:nvSpPr>
            <p:spPr bwMode="auto">
              <a:xfrm>
                <a:off x="7439026" y="5040313"/>
                <a:ext cx="36513" cy="26988"/>
              </a:xfrm>
              <a:custGeom>
                <a:avLst/>
                <a:gdLst>
                  <a:gd name="T0" fmla="*/ 2 w 10"/>
                  <a:gd name="T1" fmla="*/ 0 h 7"/>
                  <a:gd name="T2" fmla="*/ 2 w 10"/>
                  <a:gd name="T3" fmla="*/ 0 h 7"/>
                  <a:gd name="T4" fmla="*/ 1 w 10"/>
                  <a:gd name="T5" fmla="*/ 0 h 7"/>
                  <a:gd name="T6" fmla="*/ 0 w 10"/>
                  <a:gd name="T7" fmla="*/ 1 h 7"/>
                  <a:gd name="T8" fmla="*/ 0 w 10"/>
                  <a:gd name="T9" fmla="*/ 2 h 7"/>
                  <a:gd name="T10" fmla="*/ 0 w 10"/>
                  <a:gd name="T11" fmla="*/ 2 h 7"/>
                  <a:gd name="T12" fmla="*/ 0 w 10"/>
                  <a:gd name="T13" fmla="*/ 2 h 7"/>
                  <a:gd name="T14" fmla="*/ 9 w 10"/>
                  <a:gd name="T15" fmla="*/ 6 h 7"/>
                  <a:gd name="T16" fmla="*/ 2 w 10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5" y="5"/>
                      <a:pt x="9" y="7"/>
                      <a:pt x="9" y="6"/>
                    </a:cubicBezTo>
                    <a:cubicBezTo>
                      <a:pt x="10" y="6"/>
                      <a:pt x="6" y="3"/>
                      <a:pt x="2" y="0"/>
                    </a:cubicBezTo>
                    <a:close/>
                  </a:path>
                </a:pathLst>
              </a:custGeom>
              <a:solidFill>
                <a:srgbClr val="F77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277"/>
              <p:cNvSpPr>
                <a:spLocks/>
              </p:cNvSpPr>
              <p:nvPr/>
            </p:nvSpPr>
            <p:spPr bwMode="auto">
              <a:xfrm>
                <a:off x="7161214" y="4849813"/>
                <a:ext cx="296863" cy="209550"/>
              </a:xfrm>
              <a:custGeom>
                <a:avLst/>
                <a:gdLst>
                  <a:gd name="T0" fmla="*/ 4 w 79"/>
                  <a:gd name="T1" fmla="*/ 16 h 56"/>
                  <a:gd name="T2" fmla="*/ 77 w 79"/>
                  <a:gd name="T3" fmla="*/ 56 h 56"/>
                  <a:gd name="T4" fmla="*/ 79 w 79"/>
                  <a:gd name="T5" fmla="*/ 53 h 56"/>
                  <a:gd name="T6" fmla="*/ 14 w 79"/>
                  <a:gd name="T7" fmla="*/ 2 h 56"/>
                  <a:gd name="T8" fmla="*/ 14 w 79"/>
                  <a:gd name="T9" fmla="*/ 2 h 56"/>
                  <a:gd name="T10" fmla="*/ 13 w 79"/>
                  <a:gd name="T11" fmla="*/ 2 h 56"/>
                  <a:gd name="T12" fmla="*/ 6 w 79"/>
                  <a:gd name="T13" fmla="*/ 2 h 56"/>
                  <a:gd name="T14" fmla="*/ 1 w 79"/>
                  <a:gd name="T15" fmla="*/ 9 h 56"/>
                  <a:gd name="T16" fmla="*/ 4 w 79"/>
                  <a:gd name="T17" fmla="*/ 16 h 56"/>
                  <a:gd name="T18" fmla="*/ 4 w 79"/>
                  <a:gd name="T19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6">
                    <a:moveTo>
                      <a:pt x="4" y="16"/>
                    </a:moveTo>
                    <a:cubicBezTo>
                      <a:pt x="39" y="38"/>
                      <a:pt x="69" y="52"/>
                      <a:pt x="77" y="56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1" y="46"/>
                      <a:pt x="48" y="24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7" y="0"/>
                      <a:pt x="6" y="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42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278"/>
              <p:cNvSpPr>
                <a:spLocks/>
              </p:cNvSpPr>
              <p:nvPr/>
            </p:nvSpPr>
            <p:spPr bwMode="auto">
              <a:xfrm>
                <a:off x="7183439" y="4849813"/>
                <a:ext cx="274638" cy="198438"/>
              </a:xfrm>
              <a:custGeom>
                <a:avLst/>
                <a:gdLst>
                  <a:gd name="T0" fmla="*/ 3 w 73"/>
                  <a:gd name="T1" fmla="*/ 4 h 53"/>
                  <a:gd name="T2" fmla="*/ 3 w 73"/>
                  <a:gd name="T3" fmla="*/ 4 h 53"/>
                  <a:gd name="T4" fmla="*/ 73 w 73"/>
                  <a:gd name="T5" fmla="*/ 53 h 53"/>
                  <a:gd name="T6" fmla="*/ 73 w 73"/>
                  <a:gd name="T7" fmla="*/ 53 h 53"/>
                  <a:gd name="T8" fmla="*/ 8 w 73"/>
                  <a:gd name="T9" fmla="*/ 2 h 53"/>
                  <a:gd name="T10" fmla="*/ 8 w 73"/>
                  <a:gd name="T11" fmla="*/ 2 h 53"/>
                  <a:gd name="T12" fmla="*/ 7 w 73"/>
                  <a:gd name="T13" fmla="*/ 2 h 53"/>
                  <a:gd name="T14" fmla="*/ 0 w 73"/>
                  <a:gd name="T15" fmla="*/ 2 h 53"/>
                  <a:gd name="T16" fmla="*/ 0 w 73"/>
                  <a:gd name="T17" fmla="*/ 2 h 53"/>
                  <a:gd name="T18" fmla="*/ 3 w 73"/>
                  <a:gd name="T19" fmla="*/ 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53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7" y="26"/>
                      <a:pt x="63" y="45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5" y="46"/>
                      <a:pt x="42" y="24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1" y="0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2" y="3"/>
                      <a:pt x="3" y="4"/>
                    </a:cubicBezTo>
                    <a:close/>
                  </a:path>
                </a:pathLst>
              </a:custGeom>
              <a:solidFill>
                <a:srgbClr val="2D4E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79"/>
              <p:cNvSpPr>
                <a:spLocks/>
              </p:cNvSpPr>
              <p:nvPr/>
            </p:nvSpPr>
            <p:spPr bwMode="auto">
              <a:xfrm>
                <a:off x="7161214" y="4883151"/>
                <a:ext cx="292100" cy="176213"/>
              </a:xfrm>
              <a:custGeom>
                <a:avLst/>
                <a:gdLst>
                  <a:gd name="T0" fmla="*/ 4 w 78"/>
                  <a:gd name="T1" fmla="*/ 7 h 47"/>
                  <a:gd name="T2" fmla="*/ 77 w 78"/>
                  <a:gd name="T3" fmla="*/ 47 h 47"/>
                  <a:gd name="T4" fmla="*/ 78 w 78"/>
                  <a:gd name="T5" fmla="*/ 46 h 47"/>
                  <a:gd name="T6" fmla="*/ 5 w 78"/>
                  <a:gd name="T7" fmla="*/ 2 h 47"/>
                  <a:gd name="T8" fmla="*/ 5 w 78"/>
                  <a:gd name="T9" fmla="*/ 2 h 47"/>
                  <a:gd name="T10" fmla="*/ 4 w 78"/>
                  <a:gd name="T11" fmla="*/ 2 h 47"/>
                  <a:gd name="T12" fmla="*/ 2 w 78"/>
                  <a:gd name="T13" fmla="*/ 0 h 47"/>
                  <a:gd name="T14" fmla="*/ 1 w 78"/>
                  <a:gd name="T15" fmla="*/ 0 h 47"/>
                  <a:gd name="T16" fmla="*/ 4 w 78"/>
                  <a:gd name="T17" fmla="*/ 7 h 47"/>
                  <a:gd name="T18" fmla="*/ 4 w 78"/>
                  <a:gd name="T19" fmla="*/ 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47">
                    <a:moveTo>
                      <a:pt x="4" y="7"/>
                    </a:moveTo>
                    <a:cubicBezTo>
                      <a:pt x="39" y="29"/>
                      <a:pt x="69" y="43"/>
                      <a:pt x="77" y="47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67" y="40"/>
                      <a:pt x="38" y="24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1" y="5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solidFill>
                <a:srgbClr val="2D4E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280"/>
              <p:cNvSpPr>
                <a:spLocks/>
              </p:cNvSpPr>
              <p:nvPr/>
            </p:nvSpPr>
            <p:spPr bwMode="auto">
              <a:xfrm>
                <a:off x="7389814" y="5003801"/>
                <a:ext cx="68263" cy="52388"/>
              </a:xfrm>
              <a:custGeom>
                <a:avLst/>
                <a:gdLst>
                  <a:gd name="T0" fmla="*/ 16 w 18"/>
                  <a:gd name="T1" fmla="*/ 14 h 14"/>
                  <a:gd name="T2" fmla="*/ 18 w 18"/>
                  <a:gd name="T3" fmla="*/ 12 h 14"/>
                  <a:gd name="T4" fmla="*/ 5 w 18"/>
                  <a:gd name="T5" fmla="*/ 0 h 14"/>
                  <a:gd name="T6" fmla="*/ 0 w 18"/>
                  <a:gd name="T7" fmla="*/ 7 h 14"/>
                  <a:gd name="T8" fmla="*/ 16 w 18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4">
                    <a:moveTo>
                      <a:pt x="16" y="14"/>
                    </a:moveTo>
                    <a:cubicBezTo>
                      <a:pt x="18" y="12"/>
                      <a:pt x="18" y="12"/>
                      <a:pt x="18" y="12"/>
                    </a:cubicBezTo>
                    <a:cubicBezTo>
                      <a:pt x="16" y="9"/>
                      <a:pt x="11" y="5"/>
                      <a:pt x="5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11"/>
                      <a:pt x="13" y="13"/>
                      <a:pt x="16" y="14"/>
                    </a:cubicBezTo>
                    <a:close/>
                  </a:path>
                </a:pathLst>
              </a:custGeom>
              <a:solidFill>
                <a:srgbClr val="F7D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281"/>
              <p:cNvSpPr>
                <a:spLocks/>
              </p:cNvSpPr>
              <p:nvPr/>
            </p:nvSpPr>
            <p:spPr bwMode="auto">
              <a:xfrm>
                <a:off x="6897689" y="4679951"/>
                <a:ext cx="311150" cy="230188"/>
              </a:xfrm>
              <a:custGeom>
                <a:avLst/>
                <a:gdLst>
                  <a:gd name="T0" fmla="*/ 68 w 83"/>
                  <a:gd name="T1" fmla="*/ 59 h 61"/>
                  <a:gd name="T2" fmla="*/ 69 w 83"/>
                  <a:gd name="T3" fmla="*/ 59 h 61"/>
                  <a:gd name="T4" fmla="*/ 76 w 83"/>
                  <a:gd name="T5" fmla="*/ 58 h 61"/>
                  <a:gd name="T6" fmla="*/ 82 w 83"/>
                  <a:gd name="T7" fmla="*/ 49 h 61"/>
                  <a:gd name="T8" fmla="*/ 79 w 83"/>
                  <a:gd name="T9" fmla="*/ 43 h 61"/>
                  <a:gd name="T10" fmla="*/ 79 w 83"/>
                  <a:gd name="T11" fmla="*/ 42 h 61"/>
                  <a:gd name="T12" fmla="*/ 79 w 83"/>
                  <a:gd name="T13" fmla="*/ 42 h 61"/>
                  <a:gd name="T14" fmla="*/ 3 w 83"/>
                  <a:gd name="T15" fmla="*/ 4 h 61"/>
                  <a:gd name="T16" fmla="*/ 68 w 83"/>
                  <a:gd name="T17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61">
                    <a:moveTo>
                      <a:pt x="68" y="59"/>
                    </a:moveTo>
                    <a:cubicBezTo>
                      <a:pt x="69" y="59"/>
                      <a:pt x="69" y="59"/>
                      <a:pt x="69" y="59"/>
                    </a:cubicBezTo>
                    <a:cubicBezTo>
                      <a:pt x="72" y="61"/>
                      <a:pt x="75" y="60"/>
                      <a:pt x="76" y="58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3" y="47"/>
                      <a:pt x="82" y="44"/>
                      <a:pt x="79" y="43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40" y="17"/>
                      <a:pt x="6" y="0"/>
                      <a:pt x="3" y="4"/>
                    </a:cubicBezTo>
                    <a:cubicBezTo>
                      <a:pt x="0" y="9"/>
                      <a:pt x="29" y="33"/>
                      <a:pt x="68" y="59"/>
                    </a:cubicBezTo>
                    <a:close/>
                  </a:path>
                </a:pathLst>
              </a:custGeom>
              <a:solidFill>
                <a:srgbClr val="F7D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282"/>
              <p:cNvSpPr>
                <a:spLocks/>
              </p:cNvSpPr>
              <p:nvPr/>
            </p:nvSpPr>
            <p:spPr bwMode="auto">
              <a:xfrm>
                <a:off x="6911976" y="4691063"/>
                <a:ext cx="296863" cy="173038"/>
              </a:xfrm>
              <a:custGeom>
                <a:avLst/>
                <a:gdLst>
                  <a:gd name="T0" fmla="*/ 75 w 79"/>
                  <a:gd name="T1" fmla="*/ 44 h 46"/>
                  <a:gd name="T2" fmla="*/ 76 w 79"/>
                  <a:gd name="T3" fmla="*/ 44 h 46"/>
                  <a:gd name="T4" fmla="*/ 78 w 79"/>
                  <a:gd name="T5" fmla="*/ 46 h 46"/>
                  <a:gd name="T6" fmla="*/ 75 w 79"/>
                  <a:gd name="T7" fmla="*/ 40 h 46"/>
                  <a:gd name="T8" fmla="*/ 75 w 79"/>
                  <a:gd name="T9" fmla="*/ 39 h 46"/>
                  <a:gd name="T10" fmla="*/ 75 w 79"/>
                  <a:gd name="T11" fmla="*/ 39 h 46"/>
                  <a:gd name="T12" fmla="*/ 0 w 79"/>
                  <a:gd name="T13" fmla="*/ 1 h 46"/>
                  <a:gd name="T14" fmla="*/ 75 w 79"/>
                  <a:gd name="T15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46">
                    <a:moveTo>
                      <a:pt x="75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7" y="45"/>
                      <a:pt x="78" y="45"/>
                      <a:pt x="78" y="46"/>
                    </a:cubicBezTo>
                    <a:cubicBezTo>
                      <a:pt x="79" y="44"/>
                      <a:pt x="78" y="41"/>
                      <a:pt x="75" y="40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39" y="16"/>
                      <a:pt x="8" y="0"/>
                      <a:pt x="0" y="1"/>
                    </a:cubicBezTo>
                    <a:cubicBezTo>
                      <a:pt x="9" y="3"/>
                      <a:pt x="40" y="21"/>
                      <a:pt x="75" y="44"/>
                    </a:cubicBezTo>
                    <a:close/>
                  </a:path>
                </a:pathLst>
              </a:custGeom>
              <a:solidFill>
                <a:srgbClr val="C0A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283"/>
              <p:cNvSpPr>
                <a:spLocks/>
              </p:cNvSpPr>
              <p:nvPr/>
            </p:nvSpPr>
            <p:spPr bwMode="auto">
              <a:xfrm>
                <a:off x="6908801" y="4702176"/>
                <a:ext cx="274638" cy="207963"/>
              </a:xfrm>
              <a:custGeom>
                <a:avLst/>
                <a:gdLst>
                  <a:gd name="T0" fmla="*/ 65 w 73"/>
                  <a:gd name="T1" fmla="*/ 53 h 55"/>
                  <a:gd name="T2" fmla="*/ 65 w 73"/>
                  <a:gd name="T3" fmla="*/ 53 h 55"/>
                  <a:gd name="T4" fmla="*/ 66 w 73"/>
                  <a:gd name="T5" fmla="*/ 53 h 55"/>
                  <a:gd name="T6" fmla="*/ 73 w 73"/>
                  <a:gd name="T7" fmla="*/ 53 h 55"/>
                  <a:gd name="T8" fmla="*/ 70 w 73"/>
                  <a:gd name="T9" fmla="*/ 51 h 55"/>
                  <a:gd name="T10" fmla="*/ 70 w 73"/>
                  <a:gd name="T11" fmla="*/ 51 h 55"/>
                  <a:gd name="T12" fmla="*/ 70 w 73"/>
                  <a:gd name="T13" fmla="*/ 51 h 55"/>
                  <a:gd name="T14" fmla="*/ 0 w 73"/>
                  <a:gd name="T15" fmla="*/ 0 h 55"/>
                  <a:gd name="T16" fmla="*/ 65 w 73"/>
                  <a:gd name="T17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55">
                    <a:moveTo>
                      <a:pt x="65" y="53"/>
                    </a:moveTo>
                    <a:cubicBezTo>
                      <a:pt x="65" y="53"/>
                      <a:pt x="65" y="53"/>
                      <a:pt x="65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8" y="55"/>
                      <a:pt x="72" y="55"/>
                      <a:pt x="73" y="53"/>
                    </a:cubicBezTo>
                    <a:cubicBezTo>
                      <a:pt x="72" y="52"/>
                      <a:pt x="71" y="52"/>
                      <a:pt x="70" y="51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34" y="28"/>
                      <a:pt x="6" y="7"/>
                      <a:pt x="0" y="0"/>
                    </a:cubicBezTo>
                    <a:cubicBezTo>
                      <a:pt x="2" y="7"/>
                      <a:pt x="30" y="29"/>
                      <a:pt x="65" y="53"/>
                    </a:cubicBezTo>
                    <a:close/>
                  </a:path>
                </a:pathLst>
              </a:custGeom>
              <a:solidFill>
                <a:srgbClr val="C0A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284"/>
              <p:cNvSpPr>
                <a:spLocks/>
              </p:cNvSpPr>
              <p:nvPr/>
            </p:nvSpPr>
            <p:spPr bwMode="auto">
              <a:xfrm>
                <a:off x="7134226" y="4827588"/>
                <a:ext cx="52388" cy="66675"/>
              </a:xfrm>
              <a:custGeom>
                <a:avLst/>
                <a:gdLst>
                  <a:gd name="T0" fmla="*/ 4 w 14"/>
                  <a:gd name="T1" fmla="*/ 18 h 18"/>
                  <a:gd name="T2" fmla="*/ 14 w 14"/>
                  <a:gd name="T3" fmla="*/ 2 h 18"/>
                  <a:gd name="T4" fmla="*/ 10 w 14"/>
                  <a:gd name="T5" fmla="*/ 0 h 18"/>
                  <a:gd name="T6" fmla="*/ 0 w 14"/>
                  <a:gd name="T7" fmla="*/ 16 h 18"/>
                  <a:gd name="T8" fmla="*/ 4 w 14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8">
                    <a:moveTo>
                      <a:pt x="4" y="18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4" y="18"/>
                    </a:cubicBezTo>
                    <a:close/>
                  </a:path>
                </a:pathLst>
              </a:custGeom>
              <a:solidFill>
                <a:srgbClr val="F2A7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285"/>
              <p:cNvSpPr>
                <a:spLocks/>
              </p:cNvSpPr>
              <p:nvPr/>
            </p:nvSpPr>
            <p:spPr bwMode="auto">
              <a:xfrm>
                <a:off x="7164389" y="4827588"/>
                <a:ext cx="22225" cy="17463"/>
              </a:xfrm>
              <a:custGeom>
                <a:avLst/>
                <a:gdLst>
                  <a:gd name="T0" fmla="*/ 6 w 6"/>
                  <a:gd name="T1" fmla="*/ 2 h 5"/>
                  <a:gd name="T2" fmla="*/ 2 w 6"/>
                  <a:gd name="T3" fmla="*/ 0 h 5"/>
                  <a:gd name="T4" fmla="*/ 0 w 6"/>
                  <a:gd name="T5" fmla="*/ 3 h 5"/>
                  <a:gd name="T6" fmla="*/ 4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5" y="1"/>
                      <a:pt x="4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F77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286"/>
              <p:cNvSpPr>
                <a:spLocks/>
              </p:cNvSpPr>
              <p:nvPr/>
            </p:nvSpPr>
            <p:spPr bwMode="auto">
              <a:xfrm>
                <a:off x="7134226" y="4875213"/>
                <a:ext cx="22225" cy="19050"/>
              </a:xfrm>
              <a:custGeom>
                <a:avLst/>
                <a:gdLst>
                  <a:gd name="T0" fmla="*/ 4 w 6"/>
                  <a:gd name="T1" fmla="*/ 5 h 5"/>
                  <a:gd name="T2" fmla="*/ 6 w 6"/>
                  <a:gd name="T3" fmla="*/ 2 h 5"/>
                  <a:gd name="T4" fmla="*/ 2 w 6"/>
                  <a:gd name="T5" fmla="*/ 0 h 5"/>
                  <a:gd name="T6" fmla="*/ 0 w 6"/>
                  <a:gd name="T7" fmla="*/ 3 h 5"/>
                  <a:gd name="T8" fmla="*/ 4 w 6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4" y="5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2" y="5"/>
                      <a:pt x="4" y="5"/>
                    </a:cubicBezTo>
                    <a:close/>
                  </a:path>
                </a:pathLst>
              </a:custGeom>
              <a:solidFill>
                <a:srgbClr val="D477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287"/>
              <p:cNvSpPr>
                <a:spLocks/>
              </p:cNvSpPr>
              <p:nvPr/>
            </p:nvSpPr>
            <p:spPr bwMode="auto">
              <a:xfrm>
                <a:off x="6919914" y="4691063"/>
                <a:ext cx="30163" cy="38100"/>
              </a:xfrm>
              <a:custGeom>
                <a:avLst/>
                <a:gdLst>
                  <a:gd name="T0" fmla="*/ 0 w 19"/>
                  <a:gd name="T1" fmla="*/ 19 h 24"/>
                  <a:gd name="T2" fmla="*/ 12 w 19"/>
                  <a:gd name="T3" fmla="*/ 0 h 24"/>
                  <a:gd name="T4" fmla="*/ 19 w 19"/>
                  <a:gd name="T5" fmla="*/ 3 h 24"/>
                  <a:gd name="T6" fmla="*/ 5 w 19"/>
                  <a:gd name="T7" fmla="*/ 24 h 24"/>
                  <a:gd name="T8" fmla="*/ 0 w 19"/>
                  <a:gd name="T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0" y="19"/>
                    </a:moveTo>
                    <a:lnTo>
                      <a:pt x="12" y="0"/>
                    </a:lnTo>
                    <a:lnTo>
                      <a:pt x="19" y="3"/>
                    </a:lnTo>
                    <a:lnTo>
                      <a:pt x="5" y="2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77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2288"/>
              <p:cNvSpPr>
                <a:spLocks/>
              </p:cNvSpPr>
              <p:nvPr/>
            </p:nvSpPr>
            <p:spPr bwMode="auto">
              <a:xfrm>
                <a:off x="6935789" y="4691063"/>
                <a:ext cx="220663" cy="109538"/>
              </a:xfrm>
              <a:custGeom>
                <a:avLst/>
                <a:gdLst>
                  <a:gd name="T0" fmla="*/ 48 w 59"/>
                  <a:gd name="T1" fmla="*/ 19 h 29"/>
                  <a:gd name="T2" fmla="*/ 1 w 59"/>
                  <a:gd name="T3" fmla="*/ 0 h 29"/>
                  <a:gd name="T4" fmla="*/ 0 w 59"/>
                  <a:gd name="T5" fmla="*/ 2 h 29"/>
                  <a:gd name="T6" fmla="*/ 44 w 59"/>
                  <a:gd name="T7" fmla="*/ 20 h 29"/>
                  <a:gd name="T8" fmla="*/ 48 w 59"/>
                  <a:gd name="T9" fmla="*/ 25 h 29"/>
                  <a:gd name="T10" fmla="*/ 54 w 59"/>
                  <a:gd name="T11" fmla="*/ 29 h 29"/>
                  <a:gd name="T12" fmla="*/ 48 w 59"/>
                  <a:gd name="T13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9">
                    <a:moveTo>
                      <a:pt x="48" y="19"/>
                    </a:moveTo>
                    <a:cubicBezTo>
                      <a:pt x="48" y="19"/>
                      <a:pt x="17" y="2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7" y="5"/>
                      <a:pt x="44" y="20"/>
                    </a:cubicBezTo>
                    <a:cubicBezTo>
                      <a:pt x="47" y="22"/>
                      <a:pt x="48" y="24"/>
                      <a:pt x="48" y="25"/>
                    </a:cubicBezTo>
                    <a:cubicBezTo>
                      <a:pt x="49" y="27"/>
                      <a:pt x="52" y="29"/>
                      <a:pt x="54" y="29"/>
                    </a:cubicBezTo>
                    <a:cubicBezTo>
                      <a:pt x="56" y="29"/>
                      <a:pt x="59" y="26"/>
                      <a:pt x="48" y="19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289"/>
              <p:cNvSpPr>
                <a:spLocks/>
              </p:cNvSpPr>
              <p:nvPr/>
            </p:nvSpPr>
            <p:spPr bwMode="auto">
              <a:xfrm>
                <a:off x="6935789" y="4695826"/>
                <a:ext cx="198438" cy="104775"/>
              </a:xfrm>
              <a:custGeom>
                <a:avLst/>
                <a:gdLst>
                  <a:gd name="T0" fmla="*/ 46 w 53"/>
                  <a:gd name="T1" fmla="*/ 20 h 28"/>
                  <a:gd name="T2" fmla="*/ 0 w 53"/>
                  <a:gd name="T3" fmla="*/ 0 h 28"/>
                  <a:gd name="T4" fmla="*/ 0 w 53"/>
                  <a:gd name="T5" fmla="*/ 1 h 28"/>
                  <a:gd name="T6" fmla="*/ 44 w 53"/>
                  <a:gd name="T7" fmla="*/ 19 h 28"/>
                  <a:gd name="T8" fmla="*/ 48 w 53"/>
                  <a:gd name="T9" fmla="*/ 24 h 28"/>
                  <a:gd name="T10" fmla="*/ 53 w 53"/>
                  <a:gd name="T11" fmla="*/ 28 h 28"/>
                  <a:gd name="T12" fmla="*/ 46 w 53"/>
                  <a:gd name="T13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8">
                    <a:moveTo>
                      <a:pt x="46" y="20"/>
                    </a:moveTo>
                    <a:cubicBezTo>
                      <a:pt x="38" y="14"/>
                      <a:pt x="19" y="5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7" y="4"/>
                      <a:pt x="44" y="19"/>
                    </a:cubicBezTo>
                    <a:cubicBezTo>
                      <a:pt x="47" y="21"/>
                      <a:pt x="48" y="23"/>
                      <a:pt x="48" y="24"/>
                    </a:cubicBezTo>
                    <a:cubicBezTo>
                      <a:pt x="49" y="25"/>
                      <a:pt x="51" y="27"/>
                      <a:pt x="53" y="28"/>
                    </a:cubicBezTo>
                    <a:cubicBezTo>
                      <a:pt x="53" y="26"/>
                      <a:pt x="52" y="24"/>
                      <a:pt x="46" y="20"/>
                    </a:cubicBezTo>
                    <a:close/>
                  </a:path>
                </a:pathLst>
              </a:custGeom>
              <a:solidFill>
                <a:srgbClr val="E69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40" name="组合 339"/>
          <p:cNvGrpSpPr/>
          <p:nvPr/>
        </p:nvGrpSpPr>
        <p:grpSpPr>
          <a:xfrm rot="994834">
            <a:off x="8639839" y="-1466725"/>
            <a:ext cx="3922449" cy="3164922"/>
            <a:chOff x="5751514" y="4270376"/>
            <a:chExt cx="969963" cy="782638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341" name="Freeform 1825"/>
            <p:cNvSpPr>
              <a:spLocks/>
            </p:cNvSpPr>
            <p:nvPr/>
          </p:nvSpPr>
          <p:spPr bwMode="auto">
            <a:xfrm>
              <a:off x="5751514" y="4270376"/>
              <a:ext cx="969963" cy="782638"/>
            </a:xfrm>
            <a:custGeom>
              <a:avLst/>
              <a:gdLst>
                <a:gd name="T0" fmla="*/ 39 w 258"/>
                <a:gd name="T1" fmla="*/ 1 h 208"/>
                <a:gd name="T2" fmla="*/ 26 w 258"/>
                <a:gd name="T3" fmla="*/ 11 h 208"/>
                <a:gd name="T4" fmla="*/ 1 w 258"/>
                <a:gd name="T5" fmla="*/ 159 h 208"/>
                <a:gd name="T6" fmla="*/ 11 w 258"/>
                <a:gd name="T7" fmla="*/ 172 h 208"/>
                <a:gd name="T8" fmla="*/ 219 w 258"/>
                <a:gd name="T9" fmla="*/ 207 h 208"/>
                <a:gd name="T10" fmla="*/ 232 w 258"/>
                <a:gd name="T11" fmla="*/ 197 h 208"/>
                <a:gd name="T12" fmla="*/ 257 w 258"/>
                <a:gd name="T13" fmla="*/ 49 h 208"/>
                <a:gd name="T14" fmla="*/ 247 w 258"/>
                <a:gd name="T15" fmla="*/ 36 h 208"/>
                <a:gd name="T16" fmla="*/ 39 w 258"/>
                <a:gd name="T17" fmla="*/ 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208">
                  <a:moveTo>
                    <a:pt x="39" y="1"/>
                  </a:moveTo>
                  <a:cubicBezTo>
                    <a:pt x="33" y="0"/>
                    <a:pt x="27" y="5"/>
                    <a:pt x="26" y="11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0" y="165"/>
                    <a:pt x="4" y="171"/>
                    <a:pt x="11" y="172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25" y="208"/>
                    <a:pt x="231" y="204"/>
                    <a:pt x="232" y="197"/>
                  </a:cubicBezTo>
                  <a:cubicBezTo>
                    <a:pt x="257" y="49"/>
                    <a:pt x="257" y="49"/>
                    <a:pt x="257" y="49"/>
                  </a:cubicBezTo>
                  <a:cubicBezTo>
                    <a:pt x="258" y="43"/>
                    <a:pt x="254" y="37"/>
                    <a:pt x="247" y="36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FF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826"/>
            <p:cNvSpPr>
              <a:spLocks/>
            </p:cNvSpPr>
            <p:nvPr/>
          </p:nvSpPr>
          <p:spPr bwMode="auto">
            <a:xfrm>
              <a:off x="5819777" y="4281488"/>
              <a:ext cx="844550" cy="763588"/>
            </a:xfrm>
            <a:custGeom>
              <a:avLst/>
              <a:gdLst>
                <a:gd name="T0" fmla="*/ 69 w 532"/>
                <a:gd name="T1" fmla="*/ 0 h 481"/>
                <a:gd name="T2" fmla="*/ 0 w 532"/>
                <a:gd name="T3" fmla="*/ 403 h 481"/>
                <a:gd name="T4" fmla="*/ 466 w 532"/>
                <a:gd name="T5" fmla="*/ 481 h 481"/>
                <a:gd name="T6" fmla="*/ 532 w 532"/>
                <a:gd name="T7" fmla="*/ 76 h 481"/>
                <a:gd name="T8" fmla="*/ 69 w 532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81">
                  <a:moveTo>
                    <a:pt x="69" y="0"/>
                  </a:moveTo>
                  <a:lnTo>
                    <a:pt x="0" y="403"/>
                  </a:lnTo>
                  <a:lnTo>
                    <a:pt x="466" y="481"/>
                  </a:lnTo>
                  <a:lnTo>
                    <a:pt x="532" y="7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827"/>
            <p:cNvSpPr>
              <a:spLocks/>
            </p:cNvSpPr>
            <p:nvPr/>
          </p:nvSpPr>
          <p:spPr bwMode="auto">
            <a:xfrm>
              <a:off x="5819777" y="4402138"/>
              <a:ext cx="844550" cy="642938"/>
            </a:xfrm>
            <a:custGeom>
              <a:avLst/>
              <a:gdLst>
                <a:gd name="T0" fmla="*/ 532 w 532"/>
                <a:gd name="T1" fmla="*/ 0 h 405"/>
                <a:gd name="T2" fmla="*/ 0 w 532"/>
                <a:gd name="T3" fmla="*/ 327 h 405"/>
                <a:gd name="T4" fmla="*/ 466 w 532"/>
                <a:gd name="T5" fmla="*/ 405 h 405"/>
                <a:gd name="T6" fmla="*/ 532 w 532"/>
                <a:gd name="T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2" h="405">
                  <a:moveTo>
                    <a:pt x="532" y="0"/>
                  </a:moveTo>
                  <a:lnTo>
                    <a:pt x="0" y="327"/>
                  </a:lnTo>
                  <a:lnTo>
                    <a:pt x="466" y="405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1828"/>
            <p:cNvSpPr>
              <a:spLocks/>
            </p:cNvSpPr>
            <p:nvPr/>
          </p:nvSpPr>
          <p:spPr bwMode="auto">
            <a:xfrm>
              <a:off x="5816602" y="4552951"/>
              <a:ext cx="44450" cy="85725"/>
            </a:xfrm>
            <a:custGeom>
              <a:avLst/>
              <a:gdLst>
                <a:gd name="T0" fmla="*/ 8 w 12"/>
                <a:gd name="T1" fmla="*/ 0 h 23"/>
                <a:gd name="T2" fmla="*/ 2 w 12"/>
                <a:gd name="T3" fmla="*/ 4 h 23"/>
                <a:gd name="T4" fmla="*/ 0 w 12"/>
                <a:gd name="T5" fmla="*/ 17 h 23"/>
                <a:gd name="T6" fmla="*/ 4 w 12"/>
                <a:gd name="T7" fmla="*/ 23 h 23"/>
                <a:gd name="T8" fmla="*/ 10 w 12"/>
                <a:gd name="T9" fmla="*/ 19 h 23"/>
                <a:gd name="T10" fmla="*/ 12 w 12"/>
                <a:gd name="T11" fmla="*/ 6 h 23"/>
                <a:gd name="T12" fmla="*/ 8 w 1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3">
                  <a:moveTo>
                    <a:pt x="8" y="0"/>
                  </a:moveTo>
                  <a:cubicBezTo>
                    <a:pt x="5" y="0"/>
                    <a:pt x="3" y="2"/>
                    <a:pt x="2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4" y="23"/>
                  </a:cubicBezTo>
                  <a:cubicBezTo>
                    <a:pt x="7" y="23"/>
                    <a:pt x="9" y="22"/>
                    <a:pt x="1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264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829"/>
            <p:cNvSpPr>
              <a:spLocks/>
            </p:cNvSpPr>
            <p:nvPr/>
          </p:nvSpPr>
          <p:spPr bwMode="auto">
            <a:xfrm>
              <a:off x="5822952" y="4552951"/>
              <a:ext cx="38100" cy="60325"/>
            </a:xfrm>
            <a:custGeom>
              <a:avLst/>
              <a:gdLst>
                <a:gd name="T0" fmla="*/ 10 w 10"/>
                <a:gd name="T1" fmla="*/ 6 h 16"/>
                <a:gd name="T2" fmla="*/ 8 w 10"/>
                <a:gd name="T3" fmla="*/ 16 h 16"/>
                <a:gd name="T4" fmla="*/ 0 w 10"/>
                <a:gd name="T5" fmla="*/ 8 h 16"/>
                <a:gd name="T6" fmla="*/ 0 w 10"/>
                <a:gd name="T7" fmla="*/ 4 h 16"/>
                <a:gd name="T8" fmla="*/ 6 w 10"/>
                <a:gd name="T9" fmla="*/ 0 h 16"/>
                <a:gd name="T10" fmla="*/ 10 w 10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">
                  <a:moveTo>
                    <a:pt x="10" y="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lose/>
                </a:path>
              </a:pathLst>
            </a:custGeom>
            <a:solidFill>
              <a:srgbClr val="062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 rot="17691703">
            <a:off x="-373350" y="5537257"/>
            <a:ext cx="1940633" cy="1683514"/>
            <a:chOff x="7164389" y="2921001"/>
            <a:chExt cx="503237" cy="436562"/>
          </a:xfrm>
          <a:effectLst>
            <a:outerShdw dist="762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47" name="Freeform 1688"/>
            <p:cNvSpPr>
              <a:spLocks/>
            </p:cNvSpPr>
            <p:nvPr/>
          </p:nvSpPr>
          <p:spPr bwMode="auto">
            <a:xfrm>
              <a:off x="7461251" y="3259138"/>
              <a:ext cx="74613" cy="71438"/>
            </a:xfrm>
            <a:custGeom>
              <a:avLst/>
              <a:gdLst>
                <a:gd name="T0" fmla="*/ 19 w 20"/>
                <a:gd name="T1" fmla="*/ 18 h 19"/>
                <a:gd name="T2" fmla="*/ 17 w 20"/>
                <a:gd name="T3" fmla="*/ 19 h 19"/>
                <a:gd name="T4" fmla="*/ 1 w 20"/>
                <a:gd name="T5" fmla="*/ 4 h 19"/>
                <a:gd name="T6" fmla="*/ 1 w 20"/>
                <a:gd name="T7" fmla="*/ 1 h 19"/>
                <a:gd name="T8" fmla="*/ 3 w 20"/>
                <a:gd name="T9" fmla="*/ 1 h 19"/>
                <a:gd name="T10" fmla="*/ 19 w 20"/>
                <a:gd name="T11" fmla="*/ 16 h 19"/>
                <a:gd name="T12" fmla="*/ 19 w 20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19" y="18"/>
                  </a:moveTo>
                  <a:cubicBezTo>
                    <a:pt x="19" y="19"/>
                    <a:pt x="17" y="19"/>
                    <a:pt x="17" y="1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0" y="17"/>
                    <a:pt x="20" y="18"/>
                    <a:pt x="19" y="18"/>
                  </a:cubicBezTo>
                  <a:close/>
                </a:path>
              </a:pathLst>
            </a:custGeom>
            <a:solidFill>
              <a:srgbClr val="6D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689"/>
            <p:cNvSpPr>
              <a:spLocks/>
            </p:cNvSpPr>
            <p:nvPr/>
          </p:nvSpPr>
          <p:spPr bwMode="auto">
            <a:xfrm>
              <a:off x="7232651" y="2944813"/>
              <a:ext cx="415925" cy="333375"/>
            </a:xfrm>
            <a:custGeom>
              <a:avLst/>
              <a:gdLst>
                <a:gd name="T0" fmla="*/ 96 w 111"/>
                <a:gd name="T1" fmla="*/ 89 h 89"/>
                <a:gd name="T2" fmla="*/ 0 w 111"/>
                <a:gd name="T3" fmla="*/ 21 h 89"/>
                <a:gd name="T4" fmla="*/ 22 w 111"/>
                <a:gd name="T5" fmla="*/ 2 h 89"/>
                <a:gd name="T6" fmla="*/ 108 w 111"/>
                <a:gd name="T7" fmla="*/ 64 h 89"/>
                <a:gd name="T8" fmla="*/ 109 w 111"/>
                <a:gd name="T9" fmla="*/ 71 h 89"/>
                <a:gd name="T10" fmla="*/ 96 w 111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9">
                  <a:moveTo>
                    <a:pt x="96" y="89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9" y="0"/>
                    <a:pt x="22" y="2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6"/>
                    <a:pt x="111" y="69"/>
                    <a:pt x="109" y="71"/>
                  </a:cubicBezTo>
                  <a:lnTo>
                    <a:pt x="96" y="89"/>
                  </a:lnTo>
                  <a:close/>
                </a:path>
              </a:pathLst>
            </a:custGeom>
            <a:solidFill>
              <a:srgbClr val="264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690"/>
            <p:cNvSpPr>
              <a:spLocks/>
            </p:cNvSpPr>
            <p:nvPr/>
          </p:nvSpPr>
          <p:spPr bwMode="auto">
            <a:xfrm>
              <a:off x="7167564" y="2944813"/>
              <a:ext cx="169863" cy="195263"/>
            </a:xfrm>
            <a:custGeom>
              <a:avLst/>
              <a:gdLst>
                <a:gd name="T0" fmla="*/ 45 w 45"/>
                <a:gd name="T1" fmla="*/ 52 h 52"/>
                <a:gd name="T2" fmla="*/ 31 w 45"/>
                <a:gd name="T3" fmla="*/ 31 h 52"/>
                <a:gd name="T4" fmla="*/ 32 w 45"/>
                <a:gd name="T5" fmla="*/ 7 h 52"/>
                <a:gd name="T6" fmla="*/ 6 w 45"/>
                <a:gd name="T7" fmla="*/ 1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cubicBezTo>
                    <a:pt x="45" y="52"/>
                    <a:pt x="31" y="40"/>
                    <a:pt x="31" y="31"/>
                  </a:cubicBezTo>
                  <a:cubicBezTo>
                    <a:pt x="31" y="22"/>
                    <a:pt x="39" y="14"/>
                    <a:pt x="32" y="7"/>
                  </a:cubicBezTo>
                  <a:cubicBezTo>
                    <a:pt x="24" y="0"/>
                    <a:pt x="11" y="5"/>
                    <a:pt x="6" y="15"/>
                  </a:cubicBezTo>
                  <a:cubicBezTo>
                    <a:pt x="0" y="25"/>
                    <a:pt x="45" y="52"/>
                    <a:pt x="45" y="52"/>
                  </a:cubicBezTo>
                  <a:close/>
                </a:path>
              </a:pathLst>
            </a:custGeom>
            <a:solidFill>
              <a:srgbClr val="6D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691"/>
            <p:cNvSpPr>
              <a:spLocks/>
            </p:cNvSpPr>
            <p:nvPr/>
          </p:nvSpPr>
          <p:spPr bwMode="auto">
            <a:xfrm>
              <a:off x="7167564" y="2962276"/>
              <a:ext cx="169863" cy="177800"/>
            </a:xfrm>
            <a:custGeom>
              <a:avLst/>
              <a:gdLst>
                <a:gd name="T0" fmla="*/ 45 w 45"/>
                <a:gd name="T1" fmla="*/ 47 h 47"/>
                <a:gd name="T2" fmla="*/ 25 w 45"/>
                <a:gd name="T3" fmla="*/ 22 h 47"/>
                <a:gd name="T4" fmla="*/ 19 w 45"/>
                <a:gd name="T5" fmla="*/ 4 h 47"/>
                <a:gd name="T6" fmla="*/ 6 w 45"/>
                <a:gd name="T7" fmla="*/ 10 h 47"/>
                <a:gd name="T8" fmla="*/ 45 w 45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7">
                  <a:moveTo>
                    <a:pt x="45" y="47"/>
                  </a:moveTo>
                  <a:cubicBezTo>
                    <a:pt x="45" y="47"/>
                    <a:pt x="26" y="31"/>
                    <a:pt x="25" y="22"/>
                  </a:cubicBezTo>
                  <a:cubicBezTo>
                    <a:pt x="23" y="13"/>
                    <a:pt x="24" y="9"/>
                    <a:pt x="19" y="4"/>
                  </a:cubicBezTo>
                  <a:cubicBezTo>
                    <a:pt x="18" y="2"/>
                    <a:pt x="11" y="0"/>
                    <a:pt x="6" y="10"/>
                  </a:cubicBezTo>
                  <a:cubicBezTo>
                    <a:pt x="0" y="20"/>
                    <a:pt x="45" y="47"/>
                    <a:pt x="45" y="47"/>
                  </a:cubicBezTo>
                  <a:close/>
                </a:path>
              </a:pathLst>
            </a:custGeom>
            <a:solidFill>
              <a:srgbClr val="286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692"/>
            <p:cNvSpPr>
              <a:spLocks/>
            </p:cNvSpPr>
            <p:nvPr/>
          </p:nvSpPr>
          <p:spPr bwMode="auto">
            <a:xfrm>
              <a:off x="7197726" y="2921001"/>
              <a:ext cx="469900" cy="354013"/>
            </a:xfrm>
            <a:custGeom>
              <a:avLst/>
              <a:gdLst>
                <a:gd name="T0" fmla="*/ 111 w 125"/>
                <a:gd name="T1" fmla="*/ 94 h 94"/>
                <a:gd name="T2" fmla="*/ 0 w 125"/>
                <a:gd name="T3" fmla="*/ 14 h 94"/>
                <a:gd name="T4" fmla="*/ 29 w 125"/>
                <a:gd name="T5" fmla="*/ 2 h 94"/>
                <a:gd name="T6" fmla="*/ 122 w 125"/>
                <a:gd name="T7" fmla="*/ 69 h 94"/>
                <a:gd name="T8" fmla="*/ 124 w 125"/>
                <a:gd name="T9" fmla="*/ 76 h 94"/>
                <a:gd name="T10" fmla="*/ 111 w 125"/>
                <a:gd name="T11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94">
                  <a:moveTo>
                    <a:pt x="111" y="9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0"/>
                    <a:pt x="29" y="2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5" y="70"/>
                    <a:pt x="125" y="74"/>
                    <a:pt x="124" y="76"/>
                  </a:cubicBezTo>
                  <a:lnTo>
                    <a:pt x="111" y="94"/>
                  </a:lnTo>
                  <a:close/>
                </a:path>
              </a:pathLst>
            </a:custGeom>
            <a:solidFill>
              <a:srgbClr val="FBA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693"/>
            <p:cNvSpPr>
              <a:spLocks/>
            </p:cNvSpPr>
            <p:nvPr/>
          </p:nvSpPr>
          <p:spPr bwMode="auto">
            <a:xfrm>
              <a:off x="7164389" y="2992438"/>
              <a:ext cx="382588" cy="365125"/>
            </a:xfrm>
            <a:custGeom>
              <a:avLst/>
              <a:gdLst>
                <a:gd name="T0" fmla="*/ 101 w 102"/>
                <a:gd name="T1" fmla="*/ 95 h 97"/>
                <a:gd name="T2" fmla="*/ 96 w 102"/>
                <a:gd name="T3" fmla="*/ 96 h 97"/>
                <a:gd name="T4" fmla="*/ 2 w 102"/>
                <a:gd name="T5" fmla="*/ 6 h 97"/>
                <a:gd name="T6" fmla="*/ 2 w 102"/>
                <a:gd name="T7" fmla="*/ 2 h 97"/>
                <a:gd name="T8" fmla="*/ 6 w 102"/>
                <a:gd name="T9" fmla="*/ 2 h 97"/>
                <a:gd name="T10" fmla="*/ 100 w 102"/>
                <a:gd name="T11" fmla="*/ 91 h 97"/>
                <a:gd name="T12" fmla="*/ 101 w 102"/>
                <a:gd name="T13" fmla="*/ 9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97">
                  <a:moveTo>
                    <a:pt x="101" y="95"/>
                  </a:moveTo>
                  <a:cubicBezTo>
                    <a:pt x="99" y="97"/>
                    <a:pt x="97" y="97"/>
                    <a:pt x="96" y="9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2" y="92"/>
                    <a:pt x="102" y="94"/>
                    <a:pt x="101" y="95"/>
                  </a:cubicBezTo>
                  <a:close/>
                </a:path>
              </a:pathLst>
            </a:custGeom>
            <a:solidFill>
              <a:srgbClr val="264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694"/>
            <p:cNvSpPr>
              <a:spLocks/>
            </p:cNvSpPr>
            <p:nvPr/>
          </p:nvSpPr>
          <p:spPr bwMode="auto">
            <a:xfrm>
              <a:off x="7164389" y="2992438"/>
              <a:ext cx="360363" cy="361950"/>
            </a:xfrm>
            <a:custGeom>
              <a:avLst/>
              <a:gdLst>
                <a:gd name="T0" fmla="*/ 96 w 96"/>
                <a:gd name="T1" fmla="*/ 96 h 96"/>
                <a:gd name="T2" fmla="*/ 2 w 96"/>
                <a:gd name="T3" fmla="*/ 6 h 96"/>
                <a:gd name="T4" fmla="*/ 2 w 96"/>
                <a:gd name="T5" fmla="*/ 2 h 96"/>
                <a:gd name="T6" fmla="*/ 6 w 96"/>
                <a:gd name="T7" fmla="*/ 2 h 96"/>
                <a:gd name="T8" fmla="*/ 96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96" y="9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lnTo>
                    <a:pt x="96" y="96"/>
                  </a:lnTo>
                  <a:close/>
                </a:path>
              </a:pathLst>
            </a:custGeom>
            <a:solidFill>
              <a:srgbClr val="062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1695"/>
            <p:cNvSpPr>
              <a:spLocks/>
            </p:cNvSpPr>
            <p:nvPr/>
          </p:nvSpPr>
          <p:spPr bwMode="auto">
            <a:xfrm>
              <a:off x="7197726" y="2921001"/>
              <a:ext cx="417513" cy="354013"/>
            </a:xfrm>
            <a:custGeom>
              <a:avLst/>
              <a:gdLst>
                <a:gd name="T0" fmla="*/ 111 w 111"/>
                <a:gd name="T1" fmla="*/ 94 h 94"/>
                <a:gd name="T2" fmla="*/ 0 w 111"/>
                <a:gd name="T3" fmla="*/ 14 h 94"/>
                <a:gd name="T4" fmla="*/ 29 w 111"/>
                <a:gd name="T5" fmla="*/ 2 h 94"/>
                <a:gd name="T6" fmla="*/ 111 w 111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94">
                  <a:moveTo>
                    <a:pt x="111" y="9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0"/>
                    <a:pt x="29" y="2"/>
                  </a:cubicBezTo>
                  <a:lnTo>
                    <a:pt x="111" y="94"/>
                  </a:lnTo>
                  <a:close/>
                </a:path>
              </a:pathLst>
            </a:custGeom>
            <a:solidFill>
              <a:srgbClr val="E1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5" name="组合 354"/>
          <p:cNvGrpSpPr/>
          <p:nvPr/>
        </p:nvGrpSpPr>
        <p:grpSpPr>
          <a:xfrm rot="13702221">
            <a:off x="10713246" y="2760057"/>
            <a:ext cx="1883420" cy="1065029"/>
            <a:chOff x="6886576" y="3195638"/>
            <a:chExt cx="266701" cy="150813"/>
          </a:xfrm>
          <a:effectLst>
            <a:outerShdw dist="635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356" name="Freeform 1677"/>
            <p:cNvSpPr>
              <a:spLocks/>
            </p:cNvSpPr>
            <p:nvPr/>
          </p:nvSpPr>
          <p:spPr bwMode="auto">
            <a:xfrm>
              <a:off x="7081839" y="3195638"/>
              <a:ext cx="71438" cy="74613"/>
            </a:xfrm>
            <a:custGeom>
              <a:avLst/>
              <a:gdLst>
                <a:gd name="T0" fmla="*/ 45 w 45"/>
                <a:gd name="T1" fmla="*/ 36 h 47"/>
                <a:gd name="T2" fmla="*/ 9 w 45"/>
                <a:gd name="T3" fmla="*/ 47 h 47"/>
                <a:gd name="T4" fmla="*/ 0 w 45"/>
                <a:gd name="T5" fmla="*/ 12 h 47"/>
                <a:gd name="T6" fmla="*/ 33 w 45"/>
                <a:gd name="T7" fmla="*/ 0 h 47"/>
                <a:gd name="T8" fmla="*/ 45 w 45"/>
                <a:gd name="T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7">
                  <a:moveTo>
                    <a:pt x="45" y="36"/>
                  </a:moveTo>
                  <a:lnTo>
                    <a:pt x="9" y="47"/>
                  </a:lnTo>
                  <a:lnTo>
                    <a:pt x="0" y="12"/>
                  </a:lnTo>
                  <a:lnTo>
                    <a:pt x="33" y="0"/>
                  </a:lnTo>
                  <a:lnTo>
                    <a:pt x="45" y="36"/>
                  </a:lnTo>
                  <a:close/>
                </a:path>
              </a:pathLst>
            </a:custGeom>
            <a:solidFill>
              <a:srgbClr val="D1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1678"/>
            <p:cNvSpPr>
              <a:spLocks/>
            </p:cNvSpPr>
            <p:nvPr/>
          </p:nvSpPr>
          <p:spPr bwMode="auto">
            <a:xfrm>
              <a:off x="7081839" y="3214688"/>
              <a:ext cx="71438" cy="55563"/>
            </a:xfrm>
            <a:custGeom>
              <a:avLst/>
              <a:gdLst>
                <a:gd name="T0" fmla="*/ 45 w 45"/>
                <a:gd name="T1" fmla="*/ 24 h 35"/>
                <a:gd name="T2" fmla="*/ 9 w 45"/>
                <a:gd name="T3" fmla="*/ 35 h 35"/>
                <a:gd name="T4" fmla="*/ 0 w 45"/>
                <a:gd name="T5" fmla="*/ 0 h 35"/>
                <a:gd name="T6" fmla="*/ 45 w 45"/>
                <a:gd name="T7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5">
                  <a:moveTo>
                    <a:pt x="45" y="24"/>
                  </a:moveTo>
                  <a:lnTo>
                    <a:pt x="9" y="35"/>
                  </a:lnTo>
                  <a:lnTo>
                    <a:pt x="0" y="0"/>
                  </a:lnTo>
                  <a:lnTo>
                    <a:pt x="45" y="24"/>
                  </a:lnTo>
                  <a:close/>
                </a:path>
              </a:pathLst>
            </a:custGeom>
            <a:solidFill>
              <a:srgbClr val="AA9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1679"/>
            <p:cNvSpPr>
              <a:spLocks/>
            </p:cNvSpPr>
            <p:nvPr/>
          </p:nvSpPr>
          <p:spPr bwMode="auto">
            <a:xfrm>
              <a:off x="6897689" y="3195638"/>
              <a:ext cx="214313" cy="146050"/>
            </a:xfrm>
            <a:custGeom>
              <a:avLst/>
              <a:gdLst>
                <a:gd name="T0" fmla="*/ 135 w 135"/>
                <a:gd name="T1" fmla="*/ 55 h 92"/>
                <a:gd name="T2" fmla="*/ 19 w 135"/>
                <a:gd name="T3" fmla="*/ 92 h 92"/>
                <a:gd name="T4" fmla="*/ 0 w 135"/>
                <a:gd name="T5" fmla="*/ 38 h 92"/>
                <a:gd name="T6" fmla="*/ 116 w 135"/>
                <a:gd name="T7" fmla="*/ 0 h 92"/>
                <a:gd name="T8" fmla="*/ 135 w 135"/>
                <a:gd name="T9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92">
                  <a:moveTo>
                    <a:pt x="135" y="55"/>
                  </a:moveTo>
                  <a:lnTo>
                    <a:pt x="19" y="92"/>
                  </a:lnTo>
                  <a:lnTo>
                    <a:pt x="0" y="38"/>
                  </a:lnTo>
                  <a:lnTo>
                    <a:pt x="116" y="0"/>
                  </a:lnTo>
                  <a:lnTo>
                    <a:pt x="135" y="55"/>
                  </a:ln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1680"/>
            <p:cNvSpPr>
              <a:spLocks/>
            </p:cNvSpPr>
            <p:nvPr/>
          </p:nvSpPr>
          <p:spPr bwMode="auto">
            <a:xfrm>
              <a:off x="6897689" y="3255963"/>
              <a:ext cx="214313" cy="85725"/>
            </a:xfrm>
            <a:custGeom>
              <a:avLst/>
              <a:gdLst>
                <a:gd name="T0" fmla="*/ 135 w 135"/>
                <a:gd name="T1" fmla="*/ 17 h 54"/>
                <a:gd name="T2" fmla="*/ 19 w 135"/>
                <a:gd name="T3" fmla="*/ 54 h 54"/>
                <a:gd name="T4" fmla="*/ 0 w 135"/>
                <a:gd name="T5" fmla="*/ 0 h 54"/>
                <a:gd name="T6" fmla="*/ 135 w 135"/>
                <a:gd name="T7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54">
                  <a:moveTo>
                    <a:pt x="135" y="17"/>
                  </a:moveTo>
                  <a:lnTo>
                    <a:pt x="19" y="54"/>
                  </a:lnTo>
                  <a:lnTo>
                    <a:pt x="0" y="0"/>
                  </a:lnTo>
                  <a:lnTo>
                    <a:pt x="135" y="1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1681"/>
            <p:cNvSpPr>
              <a:spLocks/>
            </p:cNvSpPr>
            <p:nvPr/>
          </p:nvSpPr>
          <p:spPr bwMode="auto">
            <a:xfrm>
              <a:off x="6886576" y="3252788"/>
              <a:ext cx="52388" cy="93663"/>
            </a:xfrm>
            <a:custGeom>
              <a:avLst/>
              <a:gdLst>
                <a:gd name="T0" fmla="*/ 12 w 14"/>
                <a:gd name="T1" fmla="*/ 11 h 25"/>
                <a:gd name="T2" fmla="*/ 11 w 14"/>
                <a:gd name="T3" fmla="*/ 24 h 25"/>
                <a:gd name="T4" fmla="*/ 2 w 14"/>
                <a:gd name="T5" fmla="*/ 14 h 25"/>
                <a:gd name="T6" fmla="*/ 4 w 14"/>
                <a:gd name="T7" fmla="*/ 1 h 25"/>
                <a:gd name="T8" fmla="*/ 12 w 14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2" y="11"/>
                  </a:moveTo>
                  <a:cubicBezTo>
                    <a:pt x="14" y="17"/>
                    <a:pt x="14" y="23"/>
                    <a:pt x="11" y="24"/>
                  </a:cubicBezTo>
                  <a:cubicBezTo>
                    <a:pt x="8" y="25"/>
                    <a:pt x="4" y="20"/>
                    <a:pt x="2" y="14"/>
                  </a:cubicBezTo>
                  <a:cubicBezTo>
                    <a:pt x="0" y="8"/>
                    <a:pt x="1" y="2"/>
                    <a:pt x="4" y="1"/>
                  </a:cubicBezTo>
                  <a:cubicBezTo>
                    <a:pt x="6" y="0"/>
                    <a:pt x="10" y="5"/>
                    <a:pt x="12" y="11"/>
                  </a:cubicBez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1682"/>
            <p:cNvSpPr>
              <a:spLocks/>
            </p:cNvSpPr>
            <p:nvPr/>
          </p:nvSpPr>
          <p:spPr bwMode="auto">
            <a:xfrm>
              <a:off x="6897689" y="3282951"/>
              <a:ext cx="22225" cy="36513"/>
            </a:xfrm>
            <a:custGeom>
              <a:avLst/>
              <a:gdLst>
                <a:gd name="T0" fmla="*/ 6 w 6"/>
                <a:gd name="T1" fmla="*/ 8 h 10"/>
                <a:gd name="T2" fmla="*/ 5 w 6"/>
                <a:gd name="T3" fmla="*/ 10 h 10"/>
                <a:gd name="T4" fmla="*/ 3 w 6"/>
                <a:gd name="T5" fmla="*/ 9 h 10"/>
                <a:gd name="T6" fmla="*/ 1 w 6"/>
                <a:gd name="T7" fmla="*/ 2 h 10"/>
                <a:gd name="T8" fmla="*/ 1 w 6"/>
                <a:gd name="T9" fmla="*/ 0 h 10"/>
                <a:gd name="T10" fmla="*/ 3 w 6"/>
                <a:gd name="T11" fmla="*/ 1 h 10"/>
                <a:gd name="T12" fmla="*/ 6 w 6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6" y="8"/>
                  </a:moveTo>
                  <a:cubicBezTo>
                    <a:pt x="6" y="9"/>
                    <a:pt x="5" y="10"/>
                    <a:pt x="5" y="10"/>
                  </a:cubicBezTo>
                  <a:cubicBezTo>
                    <a:pt x="4" y="10"/>
                    <a:pt x="3" y="10"/>
                    <a:pt x="3" y="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1683"/>
            <p:cNvSpPr>
              <a:spLocks/>
            </p:cNvSpPr>
            <p:nvPr/>
          </p:nvSpPr>
          <p:spPr bwMode="auto">
            <a:xfrm>
              <a:off x="6965951" y="3236913"/>
              <a:ext cx="85725" cy="63500"/>
            </a:xfrm>
            <a:custGeom>
              <a:avLst/>
              <a:gdLst>
                <a:gd name="T0" fmla="*/ 0 w 23"/>
                <a:gd name="T1" fmla="*/ 10 h 17"/>
                <a:gd name="T2" fmla="*/ 3 w 23"/>
                <a:gd name="T3" fmla="*/ 5 h 17"/>
                <a:gd name="T4" fmla="*/ 16 w 23"/>
                <a:gd name="T5" fmla="*/ 1 h 17"/>
                <a:gd name="T6" fmla="*/ 21 w 23"/>
                <a:gd name="T7" fmla="*/ 3 h 17"/>
                <a:gd name="T8" fmla="*/ 23 w 23"/>
                <a:gd name="T9" fmla="*/ 7 h 17"/>
                <a:gd name="T10" fmla="*/ 20 w 23"/>
                <a:gd name="T11" fmla="*/ 12 h 17"/>
                <a:gd name="T12" fmla="*/ 6 w 23"/>
                <a:gd name="T13" fmla="*/ 16 h 17"/>
                <a:gd name="T14" fmla="*/ 1 w 23"/>
                <a:gd name="T15" fmla="*/ 13 h 17"/>
                <a:gd name="T16" fmla="*/ 0 w 23"/>
                <a:gd name="T17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7">
                  <a:moveTo>
                    <a:pt x="0" y="10"/>
                  </a:moveTo>
                  <a:cubicBezTo>
                    <a:pt x="0" y="8"/>
                    <a:pt x="1" y="6"/>
                    <a:pt x="3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1" y="1"/>
                    <a:pt x="21" y="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2" y="15"/>
                    <a:pt x="1" y="1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13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1684"/>
            <p:cNvSpPr>
              <a:spLocks/>
            </p:cNvSpPr>
            <p:nvPr/>
          </p:nvSpPr>
          <p:spPr bwMode="auto">
            <a:xfrm>
              <a:off x="6965951" y="3236913"/>
              <a:ext cx="77788" cy="38100"/>
            </a:xfrm>
            <a:custGeom>
              <a:avLst/>
              <a:gdLst>
                <a:gd name="T0" fmla="*/ 0 w 21"/>
                <a:gd name="T1" fmla="*/ 10 h 10"/>
                <a:gd name="T2" fmla="*/ 3 w 21"/>
                <a:gd name="T3" fmla="*/ 5 h 10"/>
                <a:gd name="T4" fmla="*/ 16 w 21"/>
                <a:gd name="T5" fmla="*/ 1 h 10"/>
                <a:gd name="T6" fmla="*/ 21 w 21"/>
                <a:gd name="T7" fmla="*/ 3 h 10"/>
                <a:gd name="T8" fmla="*/ 0 w 2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">
                  <a:moveTo>
                    <a:pt x="0" y="10"/>
                  </a:moveTo>
                  <a:cubicBezTo>
                    <a:pt x="0" y="8"/>
                    <a:pt x="1" y="6"/>
                    <a:pt x="3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1" y="1"/>
                    <a:pt x="21" y="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32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-539025" y="2888719"/>
            <a:ext cx="1779104" cy="2258503"/>
            <a:chOff x="7813676" y="3473451"/>
            <a:chExt cx="530225" cy="673100"/>
          </a:xfrm>
          <a:effectLst>
            <a:outerShdw dist="635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65" name="Freeform 1629"/>
            <p:cNvSpPr>
              <a:spLocks/>
            </p:cNvSpPr>
            <p:nvPr/>
          </p:nvSpPr>
          <p:spPr bwMode="auto">
            <a:xfrm>
              <a:off x="7813676" y="3473451"/>
              <a:ext cx="530225" cy="673100"/>
            </a:xfrm>
            <a:custGeom>
              <a:avLst/>
              <a:gdLst>
                <a:gd name="T0" fmla="*/ 2 w 141"/>
                <a:gd name="T1" fmla="*/ 136 h 179"/>
                <a:gd name="T2" fmla="*/ 6 w 141"/>
                <a:gd name="T3" fmla="*/ 148 h 179"/>
                <a:gd name="T4" fmla="*/ 64 w 141"/>
                <a:gd name="T5" fmla="*/ 176 h 179"/>
                <a:gd name="T6" fmla="*/ 76 w 141"/>
                <a:gd name="T7" fmla="*/ 172 h 179"/>
                <a:gd name="T8" fmla="*/ 139 w 141"/>
                <a:gd name="T9" fmla="*/ 42 h 179"/>
                <a:gd name="T10" fmla="*/ 135 w 141"/>
                <a:gd name="T11" fmla="*/ 30 h 179"/>
                <a:gd name="T12" fmla="*/ 77 w 141"/>
                <a:gd name="T13" fmla="*/ 2 h 179"/>
                <a:gd name="T14" fmla="*/ 64 w 141"/>
                <a:gd name="T15" fmla="*/ 6 h 179"/>
                <a:gd name="T16" fmla="*/ 2 w 141"/>
                <a:gd name="T17" fmla="*/ 1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79">
                  <a:moveTo>
                    <a:pt x="2" y="136"/>
                  </a:moveTo>
                  <a:cubicBezTo>
                    <a:pt x="0" y="141"/>
                    <a:pt x="1" y="146"/>
                    <a:pt x="6" y="148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8" y="179"/>
                    <a:pt x="74" y="177"/>
                    <a:pt x="76" y="172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1" y="38"/>
                    <a:pt x="139" y="32"/>
                    <a:pt x="135" y="30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2" y="0"/>
                    <a:pt x="67" y="2"/>
                    <a:pt x="64" y="6"/>
                  </a:cubicBezTo>
                  <a:lnTo>
                    <a:pt x="2" y="136"/>
                  </a:lnTo>
                  <a:close/>
                </a:path>
              </a:pathLst>
            </a:custGeom>
            <a:solidFill>
              <a:srgbClr val="F9F2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6" name="组合 365"/>
            <p:cNvGrpSpPr/>
            <p:nvPr/>
          </p:nvGrpSpPr>
          <p:grpSpPr>
            <a:xfrm>
              <a:off x="7840664" y="3511551"/>
              <a:ext cx="484188" cy="566737"/>
              <a:chOff x="7840664" y="3511551"/>
              <a:chExt cx="484188" cy="566737"/>
            </a:xfrm>
          </p:grpSpPr>
          <p:sp>
            <p:nvSpPr>
              <p:cNvPr id="367" name="Freeform 1633"/>
              <p:cNvSpPr>
                <a:spLocks/>
              </p:cNvSpPr>
              <p:nvPr/>
            </p:nvSpPr>
            <p:spPr bwMode="auto">
              <a:xfrm>
                <a:off x="8110539" y="3511551"/>
                <a:ext cx="26988" cy="26988"/>
              </a:xfrm>
              <a:custGeom>
                <a:avLst/>
                <a:gdLst>
                  <a:gd name="T0" fmla="*/ 1 w 7"/>
                  <a:gd name="T1" fmla="*/ 2 h 7"/>
                  <a:gd name="T2" fmla="*/ 2 w 7"/>
                  <a:gd name="T3" fmla="*/ 6 h 7"/>
                  <a:gd name="T4" fmla="*/ 6 w 7"/>
                  <a:gd name="T5" fmla="*/ 5 h 7"/>
                  <a:gd name="T6" fmla="*/ 5 w 7"/>
                  <a:gd name="T7" fmla="*/ 1 h 7"/>
                  <a:gd name="T8" fmla="*/ 1 w 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2"/>
                    </a:moveTo>
                    <a:cubicBezTo>
                      <a:pt x="0" y="4"/>
                      <a:pt x="1" y="5"/>
                      <a:pt x="2" y="6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7" y="3"/>
                      <a:pt x="6" y="2"/>
                      <a:pt x="5" y="1"/>
                    </a:cubicBezTo>
                    <a:cubicBezTo>
                      <a:pt x="3" y="0"/>
                      <a:pt x="2" y="1"/>
                      <a:pt x="1" y="2"/>
                    </a:cubicBezTo>
                    <a:close/>
                  </a:path>
                </a:pathLst>
              </a:custGeom>
              <a:solidFill>
                <a:srgbClr val="C3B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68" name="组合 367"/>
              <p:cNvGrpSpPr/>
              <p:nvPr/>
            </p:nvGrpSpPr>
            <p:grpSpPr>
              <a:xfrm>
                <a:off x="7840664" y="3519488"/>
                <a:ext cx="484188" cy="558800"/>
                <a:chOff x="7840664" y="3519488"/>
                <a:chExt cx="484188" cy="558800"/>
              </a:xfrm>
            </p:grpSpPr>
            <p:sp>
              <p:nvSpPr>
                <p:cNvPr id="369" name="Freeform 1630"/>
                <p:cNvSpPr>
                  <a:spLocks/>
                </p:cNvSpPr>
                <p:nvPr/>
              </p:nvSpPr>
              <p:spPr bwMode="auto">
                <a:xfrm>
                  <a:off x="7840664" y="3519488"/>
                  <a:ext cx="484188" cy="558800"/>
                </a:xfrm>
                <a:custGeom>
                  <a:avLst/>
                  <a:gdLst>
                    <a:gd name="T0" fmla="*/ 0 w 305"/>
                    <a:gd name="T1" fmla="*/ 267 h 352"/>
                    <a:gd name="T2" fmla="*/ 175 w 305"/>
                    <a:gd name="T3" fmla="*/ 352 h 352"/>
                    <a:gd name="T4" fmla="*/ 305 w 305"/>
                    <a:gd name="T5" fmla="*/ 85 h 352"/>
                    <a:gd name="T6" fmla="*/ 130 w 305"/>
                    <a:gd name="T7" fmla="*/ 0 h 352"/>
                    <a:gd name="T8" fmla="*/ 0 w 305"/>
                    <a:gd name="T9" fmla="*/ 267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352">
                      <a:moveTo>
                        <a:pt x="0" y="267"/>
                      </a:moveTo>
                      <a:lnTo>
                        <a:pt x="175" y="352"/>
                      </a:lnTo>
                      <a:lnTo>
                        <a:pt x="305" y="85"/>
                      </a:lnTo>
                      <a:lnTo>
                        <a:pt x="130" y="0"/>
                      </a:lnTo>
                      <a:lnTo>
                        <a:pt x="0" y="26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631"/>
                <p:cNvSpPr>
                  <a:spLocks/>
                </p:cNvSpPr>
                <p:nvPr/>
              </p:nvSpPr>
              <p:spPr bwMode="auto">
                <a:xfrm>
                  <a:off x="7840664" y="3519488"/>
                  <a:ext cx="277813" cy="558800"/>
                </a:xfrm>
                <a:custGeom>
                  <a:avLst/>
                  <a:gdLst>
                    <a:gd name="T0" fmla="*/ 0 w 175"/>
                    <a:gd name="T1" fmla="*/ 267 h 352"/>
                    <a:gd name="T2" fmla="*/ 175 w 175"/>
                    <a:gd name="T3" fmla="*/ 352 h 352"/>
                    <a:gd name="T4" fmla="*/ 130 w 175"/>
                    <a:gd name="T5" fmla="*/ 0 h 352"/>
                    <a:gd name="T6" fmla="*/ 0 w 175"/>
                    <a:gd name="T7" fmla="*/ 267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5" h="352">
                      <a:moveTo>
                        <a:pt x="0" y="267"/>
                      </a:moveTo>
                      <a:lnTo>
                        <a:pt x="175" y="352"/>
                      </a:lnTo>
                      <a:lnTo>
                        <a:pt x="130" y="0"/>
                      </a:lnTo>
                      <a:lnTo>
                        <a:pt x="0" y="26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632"/>
                <p:cNvSpPr>
                  <a:spLocks/>
                </p:cNvSpPr>
                <p:nvPr/>
              </p:nvSpPr>
              <p:spPr bwMode="auto">
                <a:xfrm>
                  <a:off x="8223251" y="3568701"/>
                  <a:ext cx="63500" cy="36513"/>
                </a:xfrm>
                <a:custGeom>
                  <a:avLst/>
                  <a:gdLst>
                    <a:gd name="T0" fmla="*/ 0 w 17"/>
                    <a:gd name="T1" fmla="*/ 1 h 10"/>
                    <a:gd name="T2" fmla="*/ 1 w 17"/>
                    <a:gd name="T3" fmla="*/ 3 h 10"/>
                    <a:gd name="T4" fmla="*/ 14 w 17"/>
                    <a:gd name="T5" fmla="*/ 10 h 10"/>
                    <a:gd name="T6" fmla="*/ 17 w 17"/>
                    <a:gd name="T7" fmla="*/ 9 h 10"/>
                    <a:gd name="T8" fmla="*/ 16 w 17"/>
                    <a:gd name="T9" fmla="*/ 7 h 10"/>
                    <a:gd name="T10" fmla="*/ 2 w 17"/>
                    <a:gd name="T11" fmla="*/ 0 h 10"/>
                    <a:gd name="T12" fmla="*/ 0 w 17"/>
                    <a:gd name="T13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5" y="10"/>
                        <a:pt x="16" y="10"/>
                        <a:pt x="17" y="9"/>
                      </a:cubicBezTo>
                      <a:cubicBezTo>
                        <a:pt x="17" y="8"/>
                        <a:pt x="17" y="7"/>
                        <a:pt x="16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C3BD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634"/>
                <p:cNvSpPr>
                  <a:spLocks/>
                </p:cNvSpPr>
                <p:nvPr/>
              </p:nvSpPr>
              <p:spPr bwMode="auto">
                <a:xfrm>
                  <a:off x="7923214" y="4014788"/>
                  <a:ext cx="82550" cy="60325"/>
                </a:xfrm>
                <a:custGeom>
                  <a:avLst/>
                  <a:gdLst>
                    <a:gd name="T0" fmla="*/ 1 w 22"/>
                    <a:gd name="T1" fmla="*/ 3 h 16"/>
                    <a:gd name="T2" fmla="*/ 3 w 22"/>
                    <a:gd name="T3" fmla="*/ 10 h 16"/>
                    <a:gd name="T4" fmla="*/ 14 w 22"/>
                    <a:gd name="T5" fmla="*/ 15 h 16"/>
                    <a:gd name="T6" fmla="*/ 21 w 22"/>
                    <a:gd name="T7" fmla="*/ 13 h 16"/>
                    <a:gd name="T8" fmla="*/ 18 w 22"/>
                    <a:gd name="T9" fmla="*/ 6 h 16"/>
                    <a:gd name="T10" fmla="*/ 8 w 22"/>
                    <a:gd name="T11" fmla="*/ 1 h 16"/>
                    <a:gd name="T12" fmla="*/ 1 w 22"/>
                    <a:gd name="T13" fmla="*/ 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16">
                      <a:moveTo>
                        <a:pt x="1" y="3"/>
                      </a:moveTo>
                      <a:cubicBezTo>
                        <a:pt x="0" y="6"/>
                        <a:pt x="1" y="9"/>
                        <a:pt x="3" y="10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7" y="16"/>
                        <a:pt x="20" y="15"/>
                        <a:pt x="21" y="13"/>
                      </a:cubicBezTo>
                      <a:cubicBezTo>
                        <a:pt x="22" y="10"/>
                        <a:pt x="21" y="7"/>
                        <a:pt x="18" y="6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5" y="0"/>
                        <a:pt x="2" y="1"/>
                        <a:pt x="1" y="3"/>
                      </a:cubicBezTo>
                      <a:close/>
                    </a:path>
                  </a:pathLst>
                </a:custGeom>
                <a:solidFill>
                  <a:srgbClr val="C3BD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635"/>
                <p:cNvSpPr>
                  <a:spLocks/>
                </p:cNvSpPr>
                <p:nvPr/>
              </p:nvSpPr>
              <p:spPr bwMode="auto">
                <a:xfrm>
                  <a:off x="7923214" y="4014788"/>
                  <a:ext cx="52388" cy="57150"/>
                </a:xfrm>
                <a:custGeom>
                  <a:avLst/>
                  <a:gdLst>
                    <a:gd name="T0" fmla="*/ 1 w 14"/>
                    <a:gd name="T1" fmla="*/ 3 h 15"/>
                    <a:gd name="T2" fmla="*/ 3 w 14"/>
                    <a:gd name="T3" fmla="*/ 10 h 15"/>
                    <a:gd name="T4" fmla="*/ 14 w 14"/>
                    <a:gd name="T5" fmla="*/ 15 h 15"/>
                    <a:gd name="T6" fmla="*/ 8 w 14"/>
                    <a:gd name="T7" fmla="*/ 1 h 15"/>
                    <a:gd name="T8" fmla="*/ 1 w 14"/>
                    <a:gd name="T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" y="3"/>
                      </a:moveTo>
                      <a:cubicBezTo>
                        <a:pt x="0" y="6"/>
                        <a:pt x="1" y="9"/>
                        <a:pt x="3" y="10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5" y="0"/>
                        <a:pt x="2" y="1"/>
                        <a:pt x="1" y="3"/>
                      </a:cubicBezTo>
                      <a:close/>
                    </a:path>
                  </a:pathLst>
                </a:custGeom>
                <a:solidFill>
                  <a:srgbClr val="AEB2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74" name="组合 373"/>
          <p:cNvGrpSpPr/>
          <p:nvPr/>
        </p:nvGrpSpPr>
        <p:grpSpPr>
          <a:xfrm rot="19496823">
            <a:off x="5299633" y="-361810"/>
            <a:ext cx="1926333" cy="967773"/>
            <a:chOff x="2128839" y="5699126"/>
            <a:chExt cx="663576" cy="333375"/>
          </a:xfrm>
          <a:effectLst>
            <a:outerShdw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75" name="Freeform 1858"/>
            <p:cNvSpPr>
              <a:spLocks/>
            </p:cNvSpPr>
            <p:nvPr/>
          </p:nvSpPr>
          <p:spPr bwMode="auto">
            <a:xfrm>
              <a:off x="2679702" y="5965826"/>
              <a:ext cx="112713" cy="66675"/>
            </a:xfrm>
            <a:custGeom>
              <a:avLst/>
              <a:gdLst>
                <a:gd name="T0" fmla="*/ 22 w 71"/>
                <a:gd name="T1" fmla="*/ 2 h 42"/>
                <a:gd name="T2" fmla="*/ 71 w 71"/>
                <a:gd name="T3" fmla="*/ 42 h 42"/>
                <a:gd name="T4" fmla="*/ 10 w 71"/>
                <a:gd name="T5" fmla="*/ 28 h 42"/>
                <a:gd name="T6" fmla="*/ 0 w 71"/>
                <a:gd name="T7" fmla="*/ 23 h 42"/>
                <a:gd name="T8" fmla="*/ 15 w 71"/>
                <a:gd name="T9" fmla="*/ 0 h 42"/>
                <a:gd name="T10" fmla="*/ 22 w 71"/>
                <a:gd name="T1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2">
                  <a:moveTo>
                    <a:pt x="22" y="2"/>
                  </a:moveTo>
                  <a:lnTo>
                    <a:pt x="71" y="42"/>
                  </a:lnTo>
                  <a:lnTo>
                    <a:pt x="10" y="28"/>
                  </a:lnTo>
                  <a:lnTo>
                    <a:pt x="0" y="23"/>
                  </a:lnTo>
                  <a:lnTo>
                    <a:pt x="15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F0E3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1859"/>
            <p:cNvSpPr>
              <a:spLocks/>
            </p:cNvSpPr>
            <p:nvPr/>
          </p:nvSpPr>
          <p:spPr bwMode="auto">
            <a:xfrm>
              <a:off x="2217739" y="5740401"/>
              <a:ext cx="496888" cy="269875"/>
            </a:xfrm>
            <a:custGeom>
              <a:avLst/>
              <a:gdLst>
                <a:gd name="T0" fmla="*/ 127 w 132"/>
                <a:gd name="T1" fmla="*/ 69 h 72"/>
                <a:gd name="T2" fmla="*/ 130 w 132"/>
                <a:gd name="T3" fmla="*/ 67 h 72"/>
                <a:gd name="T4" fmla="*/ 130 w 132"/>
                <a:gd name="T5" fmla="*/ 63 h 72"/>
                <a:gd name="T6" fmla="*/ 132 w 132"/>
                <a:gd name="T7" fmla="*/ 61 h 72"/>
                <a:gd name="T8" fmla="*/ 5 w 132"/>
                <a:gd name="T9" fmla="*/ 0 h 72"/>
                <a:gd name="T10" fmla="*/ 0 w 132"/>
                <a:gd name="T11" fmla="*/ 11 h 72"/>
                <a:gd name="T12" fmla="*/ 127 w 132"/>
                <a:gd name="T13" fmla="*/ 72 h 72"/>
                <a:gd name="T14" fmla="*/ 127 w 132"/>
                <a:gd name="T15" fmla="*/ 6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72">
                  <a:moveTo>
                    <a:pt x="127" y="69"/>
                  </a:moveTo>
                  <a:cubicBezTo>
                    <a:pt x="128" y="67"/>
                    <a:pt x="129" y="67"/>
                    <a:pt x="130" y="67"/>
                  </a:cubicBezTo>
                  <a:cubicBezTo>
                    <a:pt x="129" y="66"/>
                    <a:pt x="129" y="65"/>
                    <a:pt x="130" y="63"/>
                  </a:cubicBezTo>
                  <a:cubicBezTo>
                    <a:pt x="130" y="62"/>
                    <a:pt x="131" y="61"/>
                    <a:pt x="132" y="6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6" y="71"/>
                    <a:pt x="126" y="70"/>
                    <a:pt x="127" y="69"/>
                  </a:cubicBezTo>
                  <a:close/>
                </a:path>
              </a:pathLst>
            </a:custGeom>
            <a:solidFill>
              <a:srgbClr val="FBA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1860"/>
            <p:cNvSpPr>
              <a:spLocks/>
            </p:cNvSpPr>
            <p:nvPr/>
          </p:nvSpPr>
          <p:spPr bwMode="auto">
            <a:xfrm>
              <a:off x="2217739" y="5770563"/>
              <a:ext cx="477838" cy="239713"/>
            </a:xfrm>
            <a:custGeom>
              <a:avLst/>
              <a:gdLst>
                <a:gd name="T0" fmla="*/ 127 w 127"/>
                <a:gd name="T1" fmla="*/ 64 h 64"/>
                <a:gd name="T2" fmla="*/ 127 w 127"/>
                <a:gd name="T3" fmla="*/ 61 h 64"/>
                <a:gd name="T4" fmla="*/ 1 w 127"/>
                <a:gd name="T5" fmla="*/ 0 h 64"/>
                <a:gd name="T6" fmla="*/ 0 w 127"/>
                <a:gd name="T7" fmla="*/ 3 h 64"/>
                <a:gd name="T8" fmla="*/ 127 w 127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4">
                  <a:moveTo>
                    <a:pt x="127" y="64"/>
                  </a:moveTo>
                  <a:cubicBezTo>
                    <a:pt x="127" y="63"/>
                    <a:pt x="127" y="62"/>
                    <a:pt x="127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27" y="64"/>
                  </a:lnTo>
                  <a:close/>
                </a:path>
              </a:pathLst>
            </a:custGeom>
            <a:solidFill>
              <a:srgbClr val="E1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1861"/>
            <p:cNvSpPr>
              <a:spLocks/>
            </p:cNvSpPr>
            <p:nvPr/>
          </p:nvSpPr>
          <p:spPr bwMode="auto">
            <a:xfrm>
              <a:off x="2228852" y="5740401"/>
              <a:ext cx="485775" cy="236538"/>
            </a:xfrm>
            <a:custGeom>
              <a:avLst/>
              <a:gdLst>
                <a:gd name="T0" fmla="*/ 127 w 129"/>
                <a:gd name="T1" fmla="*/ 63 h 63"/>
                <a:gd name="T2" fmla="*/ 129 w 129"/>
                <a:gd name="T3" fmla="*/ 61 h 63"/>
                <a:gd name="T4" fmla="*/ 2 w 129"/>
                <a:gd name="T5" fmla="*/ 0 h 63"/>
                <a:gd name="T6" fmla="*/ 0 w 129"/>
                <a:gd name="T7" fmla="*/ 3 h 63"/>
                <a:gd name="T8" fmla="*/ 127 w 129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3">
                  <a:moveTo>
                    <a:pt x="127" y="63"/>
                  </a:moveTo>
                  <a:cubicBezTo>
                    <a:pt x="127" y="62"/>
                    <a:pt x="128" y="61"/>
                    <a:pt x="129" y="6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7" y="63"/>
                    <a:pt x="127" y="63"/>
                    <a:pt x="127" y="63"/>
                  </a:cubicBezTo>
                  <a:close/>
                </a:path>
              </a:pathLst>
            </a:custGeom>
            <a:solidFill>
              <a:srgbClr val="E1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1862"/>
            <p:cNvSpPr>
              <a:spLocks/>
            </p:cNvSpPr>
            <p:nvPr/>
          </p:nvSpPr>
          <p:spPr bwMode="auto">
            <a:xfrm>
              <a:off x="2128839" y="5699126"/>
              <a:ext cx="82550" cy="66675"/>
            </a:xfrm>
            <a:custGeom>
              <a:avLst/>
              <a:gdLst>
                <a:gd name="T0" fmla="*/ 3 w 22"/>
                <a:gd name="T1" fmla="*/ 12 h 18"/>
                <a:gd name="T2" fmla="*/ 1 w 22"/>
                <a:gd name="T3" fmla="*/ 7 h 18"/>
                <a:gd name="T4" fmla="*/ 3 w 22"/>
                <a:gd name="T5" fmla="*/ 2 h 18"/>
                <a:gd name="T6" fmla="*/ 8 w 22"/>
                <a:gd name="T7" fmla="*/ 1 h 18"/>
                <a:gd name="T8" fmla="*/ 13 w 22"/>
                <a:gd name="T9" fmla="*/ 3 h 18"/>
                <a:gd name="T10" fmla="*/ 22 w 22"/>
                <a:gd name="T11" fmla="*/ 11 h 18"/>
                <a:gd name="T12" fmla="*/ 19 w 22"/>
                <a:gd name="T13" fmla="*/ 16 h 18"/>
                <a:gd name="T14" fmla="*/ 8 w 22"/>
                <a:gd name="T15" fmla="*/ 14 h 18"/>
                <a:gd name="T16" fmla="*/ 3 w 22"/>
                <a:gd name="T17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3" y="12"/>
                  </a:moveTo>
                  <a:cubicBezTo>
                    <a:pt x="1" y="11"/>
                    <a:pt x="0" y="9"/>
                    <a:pt x="1" y="7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8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22" y="10"/>
                    <a:pt x="22" y="1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8"/>
                    <a:pt x="9" y="15"/>
                    <a:pt x="8" y="14"/>
                  </a:cubicBezTo>
                  <a:lnTo>
                    <a:pt x="3" y="12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1863"/>
            <p:cNvSpPr>
              <a:spLocks/>
            </p:cNvSpPr>
            <p:nvPr/>
          </p:nvSpPr>
          <p:spPr bwMode="auto">
            <a:xfrm>
              <a:off x="2154239" y="5710238"/>
              <a:ext cx="87313" cy="71438"/>
            </a:xfrm>
            <a:custGeom>
              <a:avLst/>
              <a:gdLst>
                <a:gd name="T0" fmla="*/ 43 w 55"/>
                <a:gd name="T1" fmla="*/ 45 h 45"/>
                <a:gd name="T2" fmla="*/ 55 w 55"/>
                <a:gd name="T3" fmla="*/ 21 h 45"/>
                <a:gd name="T4" fmla="*/ 12 w 55"/>
                <a:gd name="T5" fmla="*/ 0 h 45"/>
                <a:gd name="T6" fmla="*/ 0 w 55"/>
                <a:gd name="T7" fmla="*/ 26 h 45"/>
                <a:gd name="T8" fmla="*/ 43 w 5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5">
                  <a:moveTo>
                    <a:pt x="43" y="45"/>
                  </a:moveTo>
                  <a:lnTo>
                    <a:pt x="55" y="21"/>
                  </a:lnTo>
                  <a:lnTo>
                    <a:pt x="12" y="0"/>
                  </a:lnTo>
                  <a:lnTo>
                    <a:pt x="0" y="26"/>
                  </a:lnTo>
                  <a:lnTo>
                    <a:pt x="43" y="45"/>
                  </a:lnTo>
                  <a:close/>
                </a:path>
              </a:pathLst>
            </a:custGeom>
            <a:solidFill>
              <a:srgbClr val="193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1864"/>
            <p:cNvSpPr>
              <a:spLocks/>
            </p:cNvSpPr>
            <p:nvPr/>
          </p:nvSpPr>
          <p:spPr bwMode="auto">
            <a:xfrm>
              <a:off x="2154239" y="5740401"/>
              <a:ext cx="71438" cy="41275"/>
            </a:xfrm>
            <a:custGeom>
              <a:avLst/>
              <a:gdLst>
                <a:gd name="T0" fmla="*/ 43 w 45"/>
                <a:gd name="T1" fmla="*/ 26 h 26"/>
                <a:gd name="T2" fmla="*/ 45 w 45"/>
                <a:gd name="T3" fmla="*/ 21 h 26"/>
                <a:gd name="T4" fmla="*/ 2 w 45"/>
                <a:gd name="T5" fmla="*/ 0 h 26"/>
                <a:gd name="T6" fmla="*/ 0 w 45"/>
                <a:gd name="T7" fmla="*/ 7 h 26"/>
                <a:gd name="T8" fmla="*/ 43 w 4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43" y="26"/>
                  </a:moveTo>
                  <a:lnTo>
                    <a:pt x="45" y="21"/>
                  </a:lnTo>
                  <a:lnTo>
                    <a:pt x="2" y="0"/>
                  </a:lnTo>
                  <a:lnTo>
                    <a:pt x="0" y="7"/>
                  </a:lnTo>
                  <a:lnTo>
                    <a:pt x="43" y="26"/>
                  </a:lnTo>
                  <a:close/>
                </a:path>
              </a:pathLst>
            </a:custGeom>
            <a:solidFill>
              <a:srgbClr val="0A2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1865"/>
            <p:cNvSpPr>
              <a:spLocks/>
            </p:cNvSpPr>
            <p:nvPr/>
          </p:nvSpPr>
          <p:spPr bwMode="auto">
            <a:xfrm>
              <a:off x="2170114" y="5710238"/>
              <a:ext cx="71438" cy="44450"/>
            </a:xfrm>
            <a:custGeom>
              <a:avLst/>
              <a:gdLst>
                <a:gd name="T0" fmla="*/ 42 w 45"/>
                <a:gd name="T1" fmla="*/ 28 h 28"/>
                <a:gd name="T2" fmla="*/ 45 w 45"/>
                <a:gd name="T3" fmla="*/ 21 h 28"/>
                <a:gd name="T4" fmla="*/ 2 w 45"/>
                <a:gd name="T5" fmla="*/ 0 h 28"/>
                <a:gd name="T6" fmla="*/ 0 w 45"/>
                <a:gd name="T7" fmla="*/ 7 h 28"/>
                <a:gd name="T8" fmla="*/ 42 w 4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2" y="28"/>
                  </a:moveTo>
                  <a:lnTo>
                    <a:pt x="45" y="21"/>
                  </a:lnTo>
                  <a:lnTo>
                    <a:pt x="2" y="0"/>
                  </a:lnTo>
                  <a:lnTo>
                    <a:pt x="0" y="7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A2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1866"/>
            <p:cNvSpPr>
              <a:spLocks/>
            </p:cNvSpPr>
            <p:nvPr/>
          </p:nvSpPr>
          <p:spPr bwMode="auto">
            <a:xfrm>
              <a:off x="2203452" y="5732463"/>
              <a:ext cx="22225" cy="44450"/>
            </a:xfrm>
            <a:custGeom>
              <a:avLst/>
              <a:gdLst>
                <a:gd name="T0" fmla="*/ 0 w 14"/>
                <a:gd name="T1" fmla="*/ 26 h 28"/>
                <a:gd name="T2" fmla="*/ 12 w 14"/>
                <a:gd name="T3" fmla="*/ 0 h 28"/>
                <a:gd name="T4" fmla="*/ 14 w 14"/>
                <a:gd name="T5" fmla="*/ 2 h 28"/>
                <a:gd name="T6" fmla="*/ 2 w 14"/>
                <a:gd name="T7" fmla="*/ 28 h 28"/>
                <a:gd name="T8" fmla="*/ 0 w 14"/>
                <a:gd name="T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8">
                  <a:moveTo>
                    <a:pt x="0" y="26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2" y="2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5B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1867"/>
            <p:cNvSpPr>
              <a:spLocks/>
            </p:cNvSpPr>
            <p:nvPr/>
          </p:nvSpPr>
          <p:spPr bwMode="auto">
            <a:xfrm>
              <a:off x="2206627" y="5735638"/>
              <a:ext cx="22225" cy="41275"/>
            </a:xfrm>
            <a:custGeom>
              <a:avLst/>
              <a:gdLst>
                <a:gd name="T0" fmla="*/ 0 w 14"/>
                <a:gd name="T1" fmla="*/ 26 h 26"/>
                <a:gd name="T2" fmla="*/ 12 w 14"/>
                <a:gd name="T3" fmla="*/ 0 h 26"/>
                <a:gd name="T4" fmla="*/ 14 w 14"/>
                <a:gd name="T5" fmla="*/ 0 h 26"/>
                <a:gd name="T6" fmla="*/ 3 w 14"/>
                <a:gd name="T7" fmla="*/ 26 h 26"/>
                <a:gd name="T8" fmla="*/ 0 w 1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0" y="26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3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5B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1868"/>
            <p:cNvSpPr>
              <a:spLocks/>
            </p:cNvSpPr>
            <p:nvPr/>
          </p:nvSpPr>
          <p:spPr bwMode="auto">
            <a:xfrm>
              <a:off x="2214564" y="5740401"/>
              <a:ext cx="22225" cy="41275"/>
            </a:xfrm>
            <a:custGeom>
              <a:avLst/>
              <a:gdLst>
                <a:gd name="T0" fmla="*/ 0 w 14"/>
                <a:gd name="T1" fmla="*/ 23 h 26"/>
                <a:gd name="T2" fmla="*/ 12 w 14"/>
                <a:gd name="T3" fmla="*/ 0 h 26"/>
                <a:gd name="T4" fmla="*/ 14 w 14"/>
                <a:gd name="T5" fmla="*/ 0 h 26"/>
                <a:gd name="T6" fmla="*/ 2 w 14"/>
                <a:gd name="T7" fmla="*/ 26 h 26"/>
                <a:gd name="T8" fmla="*/ 0 w 14"/>
                <a:gd name="T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0" y="23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2" y="2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5B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1869"/>
            <p:cNvSpPr>
              <a:spLocks/>
            </p:cNvSpPr>
            <p:nvPr/>
          </p:nvSpPr>
          <p:spPr bwMode="auto">
            <a:xfrm>
              <a:off x="2755902" y="6010276"/>
              <a:ext cx="36513" cy="22225"/>
            </a:xfrm>
            <a:custGeom>
              <a:avLst/>
              <a:gdLst>
                <a:gd name="T0" fmla="*/ 10 w 10"/>
                <a:gd name="T1" fmla="*/ 6 h 6"/>
                <a:gd name="T2" fmla="*/ 2 w 10"/>
                <a:gd name="T3" fmla="*/ 0 h 6"/>
                <a:gd name="T4" fmla="*/ 0 w 10"/>
                <a:gd name="T5" fmla="*/ 1 h 6"/>
                <a:gd name="T6" fmla="*/ 0 w 10"/>
                <a:gd name="T7" fmla="*/ 3 h 6"/>
                <a:gd name="T8" fmla="*/ 10 w 1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51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7" name="组合 386"/>
          <p:cNvGrpSpPr/>
          <p:nvPr/>
        </p:nvGrpSpPr>
        <p:grpSpPr>
          <a:xfrm rot="9666651">
            <a:off x="10777072" y="5105109"/>
            <a:ext cx="1374133" cy="2027236"/>
            <a:chOff x="6578602" y="1414463"/>
            <a:chExt cx="417513" cy="615950"/>
          </a:xfrm>
          <a:effectLst>
            <a:outerShdw dist="76200" dir="8100000" algn="tr" rotWithShape="0">
              <a:prstClr val="black">
                <a:alpha val="20000"/>
              </a:prstClr>
            </a:outerShdw>
          </a:effectLst>
        </p:grpSpPr>
        <p:sp>
          <p:nvSpPr>
            <p:cNvPr id="388" name="Freeform 1406"/>
            <p:cNvSpPr>
              <a:spLocks/>
            </p:cNvSpPr>
            <p:nvPr/>
          </p:nvSpPr>
          <p:spPr bwMode="auto">
            <a:xfrm>
              <a:off x="6578602" y="1414463"/>
              <a:ext cx="417513" cy="615950"/>
            </a:xfrm>
            <a:custGeom>
              <a:avLst/>
              <a:gdLst>
                <a:gd name="T0" fmla="*/ 7 w 111"/>
                <a:gd name="T1" fmla="*/ 70 h 164"/>
                <a:gd name="T2" fmla="*/ 46 w 111"/>
                <a:gd name="T3" fmla="*/ 4 h 164"/>
                <a:gd name="T4" fmla="*/ 104 w 111"/>
                <a:gd name="T5" fmla="*/ 54 h 164"/>
                <a:gd name="T6" fmla="*/ 72 w 111"/>
                <a:gd name="T7" fmla="*/ 159 h 164"/>
                <a:gd name="T8" fmla="*/ 7 w 111"/>
                <a:gd name="T9" fmla="*/ 7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64">
                  <a:moveTo>
                    <a:pt x="7" y="70"/>
                  </a:moveTo>
                  <a:cubicBezTo>
                    <a:pt x="0" y="27"/>
                    <a:pt x="19" y="9"/>
                    <a:pt x="46" y="4"/>
                  </a:cubicBezTo>
                  <a:cubicBezTo>
                    <a:pt x="72" y="0"/>
                    <a:pt x="96" y="11"/>
                    <a:pt x="104" y="54"/>
                  </a:cubicBezTo>
                  <a:cubicBezTo>
                    <a:pt x="111" y="96"/>
                    <a:pt x="108" y="153"/>
                    <a:pt x="72" y="159"/>
                  </a:cubicBezTo>
                  <a:cubicBezTo>
                    <a:pt x="37" y="164"/>
                    <a:pt x="14" y="113"/>
                    <a:pt x="7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1407"/>
            <p:cNvSpPr>
              <a:spLocks/>
            </p:cNvSpPr>
            <p:nvPr/>
          </p:nvSpPr>
          <p:spPr bwMode="auto">
            <a:xfrm>
              <a:off x="6578602" y="1422401"/>
              <a:ext cx="338138" cy="519113"/>
            </a:xfrm>
            <a:custGeom>
              <a:avLst/>
              <a:gdLst>
                <a:gd name="T0" fmla="*/ 90 w 90"/>
                <a:gd name="T1" fmla="*/ 18 h 138"/>
                <a:gd name="T2" fmla="*/ 46 w 90"/>
                <a:gd name="T3" fmla="*/ 2 h 138"/>
                <a:gd name="T4" fmla="*/ 7 w 90"/>
                <a:gd name="T5" fmla="*/ 68 h 138"/>
                <a:gd name="T6" fmla="*/ 34 w 90"/>
                <a:gd name="T7" fmla="*/ 138 h 138"/>
                <a:gd name="T8" fmla="*/ 90 w 90"/>
                <a:gd name="T9" fmla="*/ 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8">
                  <a:moveTo>
                    <a:pt x="90" y="18"/>
                  </a:moveTo>
                  <a:cubicBezTo>
                    <a:pt x="79" y="3"/>
                    <a:pt x="63" y="0"/>
                    <a:pt x="46" y="2"/>
                  </a:cubicBezTo>
                  <a:cubicBezTo>
                    <a:pt x="19" y="7"/>
                    <a:pt x="0" y="25"/>
                    <a:pt x="7" y="68"/>
                  </a:cubicBezTo>
                  <a:cubicBezTo>
                    <a:pt x="11" y="92"/>
                    <a:pt x="20" y="120"/>
                    <a:pt x="34" y="138"/>
                  </a:cubicBezTo>
                  <a:lnTo>
                    <a:pt x="90" y="18"/>
                  </a:lnTo>
                  <a:close/>
                </a:path>
              </a:pathLst>
            </a:custGeom>
            <a:solidFill>
              <a:srgbClr val="F1E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1408"/>
            <p:cNvSpPr>
              <a:spLocks/>
            </p:cNvSpPr>
            <p:nvPr/>
          </p:nvSpPr>
          <p:spPr bwMode="auto">
            <a:xfrm>
              <a:off x="6788152" y="1700213"/>
              <a:ext cx="60325" cy="311150"/>
            </a:xfrm>
            <a:custGeom>
              <a:avLst/>
              <a:gdLst>
                <a:gd name="T0" fmla="*/ 1 w 16"/>
                <a:gd name="T1" fmla="*/ 10 h 83"/>
                <a:gd name="T2" fmla="*/ 1 w 16"/>
                <a:gd name="T3" fmla="*/ 0 h 83"/>
                <a:gd name="T4" fmla="*/ 5 w 16"/>
                <a:gd name="T5" fmla="*/ 9 h 83"/>
                <a:gd name="T6" fmla="*/ 15 w 16"/>
                <a:gd name="T7" fmla="*/ 73 h 83"/>
                <a:gd name="T8" fmla="*/ 15 w 16"/>
                <a:gd name="T9" fmla="*/ 83 h 83"/>
                <a:gd name="T10" fmla="*/ 12 w 16"/>
                <a:gd name="T11" fmla="*/ 74 h 83"/>
                <a:gd name="T12" fmla="*/ 1 w 16"/>
                <a:gd name="T13" fmla="*/ 1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3">
                  <a:moveTo>
                    <a:pt x="1" y="10"/>
                  </a:moveTo>
                  <a:cubicBezTo>
                    <a:pt x="0" y="5"/>
                    <a:pt x="0" y="0"/>
                    <a:pt x="1" y="0"/>
                  </a:cubicBezTo>
                  <a:cubicBezTo>
                    <a:pt x="2" y="0"/>
                    <a:pt x="4" y="4"/>
                    <a:pt x="5" y="9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6" y="78"/>
                    <a:pt x="16" y="83"/>
                    <a:pt x="15" y="83"/>
                  </a:cubicBezTo>
                  <a:cubicBezTo>
                    <a:pt x="14" y="83"/>
                    <a:pt x="13" y="79"/>
                    <a:pt x="12" y="74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2B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1409"/>
            <p:cNvSpPr>
              <a:spLocks/>
            </p:cNvSpPr>
            <p:nvPr/>
          </p:nvSpPr>
          <p:spPr bwMode="auto">
            <a:xfrm>
              <a:off x="6788152" y="1768476"/>
              <a:ext cx="65088" cy="168275"/>
            </a:xfrm>
            <a:custGeom>
              <a:avLst/>
              <a:gdLst>
                <a:gd name="T0" fmla="*/ 1 w 17"/>
                <a:gd name="T1" fmla="*/ 7 h 45"/>
                <a:gd name="T2" fmla="*/ 5 w 17"/>
                <a:gd name="T3" fmla="*/ 1 h 45"/>
                <a:gd name="T4" fmla="*/ 11 w 17"/>
                <a:gd name="T5" fmla="*/ 5 h 45"/>
                <a:gd name="T6" fmla="*/ 17 w 17"/>
                <a:gd name="T7" fmla="*/ 38 h 45"/>
                <a:gd name="T8" fmla="*/ 12 w 17"/>
                <a:gd name="T9" fmla="*/ 45 h 45"/>
                <a:gd name="T10" fmla="*/ 6 w 17"/>
                <a:gd name="T11" fmla="*/ 40 h 45"/>
                <a:gd name="T12" fmla="*/ 1 w 17"/>
                <a:gd name="T1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5">
                  <a:moveTo>
                    <a:pt x="1" y="7"/>
                  </a:moveTo>
                  <a:cubicBezTo>
                    <a:pt x="0" y="4"/>
                    <a:pt x="2" y="1"/>
                    <a:pt x="5" y="1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41"/>
                    <a:pt x="15" y="44"/>
                    <a:pt x="12" y="45"/>
                  </a:cubicBezTo>
                  <a:cubicBezTo>
                    <a:pt x="9" y="45"/>
                    <a:pt x="7" y="43"/>
                    <a:pt x="6" y="4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6D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57450" y="2400300"/>
            <a:ext cx="6845160" cy="7300053"/>
            <a:chOff x="2457450" y="2400300"/>
            <a:chExt cx="6845160" cy="7300053"/>
          </a:xfrm>
        </p:grpSpPr>
        <p:grpSp>
          <p:nvGrpSpPr>
            <p:cNvPr id="107" name="组合 106"/>
            <p:cNvGrpSpPr/>
            <p:nvPr/>
          </p:nvGrpSpPr>
          <p:grpSpPr>
            <a:xfrm>
              <a:off x="2457450" y="2400300"/>
              <a:ext cx="6845160" cy="7300053"/>
              <a:chOff x="3466492" y="2349500"/>
              <a:chExt cx="4997599" cy="531906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3871111" y="3866198"/>
                <a:ext cx="4529727" cy="3802365"/>
                <a:chOff x="3871111" y="3866198"/>
                <a:chExt cx="4529727" cy="3802365"/>
              </a:xfrm>
            </p:grpSpPr>
            <p:sp>
              <p:nvSpPr>
                <p:cNvPr id="105" name="圆角矩形 104"/>
                <p:cNvSpPr/>
                <p:nvPr/>
              </p:nvSpPr>
              <p:spPr>
                <a:xfrm>
                  <a:off x="3871111" y="4494893"/>
                  <a:ext cx="4529727" cy="3168836"/>
                </a:xfrm>
                <a:prstGeom prst="roundRect">
                  <a:avLst>
                    <a:gd name="adj" fmla="val 5674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6" name="组合 95"/>
                <p:cNvGrpSpPr/>
                <p:nvPr/>
              </p:nvGrpSpPr>
              <p:grpSpPr>
                <a:xfrm rot="60000">
                  <a:off x="3942720" y="3866198"/>
                  <a:ext cx="4384718" cy="3802365"/>
                  <a:chOff x="3675597" y="3983268"/>
                  <a:chExt cx="3025887" cy="2624006"/>
                </a:xfrm>
              </p:grpSpPr>
              <p:sp>
                <p:nvSpPr>
                  <p:cNvPr id="6" name="Freeform 1735"/>
                  <p:cNvSpPr>
                    <a:spLocks/>
                  </p:cNvSpPr>
                  <p:nvPr/>
                </p:nvSpPr>
                <p:spPr bwMode="auto">
                  <a:xfrm rot="1463065">
                    <a:off x="3675597" y="3983268"/>
                    <a:ext cx="3025887" cy="2219188"/>
                  </a:xfrm>
                  <a:custGeom>
                    <a:avLst/>
                    <a:gdLst>
                      <a:gd name="T0" fmla="*/ 418 w 420"/>
                      <a:gd name="T1" fmla="*/ 134 h 308"/>
                      <a:gd name="T2" fmla="*/ 413 w 420"/>
                      <a:gd name="T3" fmla="*/ 147 h 308"/>
                      <a:gd name="T4" fmla="*/ 75 w 420"/>
                      <a:gd name="T5" fmla="*/ 306 h 308"/>
                      <a:gd name="T6" fmla="*/ 62 w 420"/>
                      <a:gd name="T7" fmla="*/ 301 h 308"/>
                      <a:gd name="T8" fmla="*/ 2 w 420"/>
                      <a:gd name="T9" fmla="*/ 174 h 308"/>
                      <a:gd name="T10" fmla="*/ 7 w 420"/>
                      <a:gd name="T11" fmla="*/ 161 h 308"/>
                      <a:gd name="T12" fmla="*/ 345 w 420"/>
                      <a:gd name="T13" fmla="*/ 2 h 308"/>
                      <a:gd name="T14" fmla="*/ 358 w 420"/>
                      <a:gd name="T15" fmla="*/ 7 h 308"/>
                      <a:gd name="T16" fmla="*/ 418 w 420"/>
                      <a:gd name="T17" fmla="*/ 134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20" h="308">
                        <a:moveTo>
                          <a:pt x="418" y="134"/>
                        </a:moveTo>
                        <a:cubicBezTo>
                          <a:pt x="420" y="138"/>
                          <a:pt x="418" y="144"/>
                          <a:pt x="413" y="147"/>
                        </a:cubicBezTo>
                        <a:cubicBezTo>
                          <a:pt x="75" y="306"/>
                          <a:pt x="75" y="306"/>
                          <a:pt x="75" y="306"/>
                        </a:cubicBezTo>
                        <a:cubicBezTo>
                          <a:pt x="70" y="308"/>
                          <a:pt x="64" y="306"/>
                          <a:pt x="62" y="301"/>
                        </a:cubicBezTo>
                        <a:cubicBezTo>
                          <a:pt x="2" y="174"/>
                          <a:pt x="2" y="174"/>
                          <a:pt x="2" y="174"/>
                        </a:cubicBezTo>
                        <a:cubicBezTo>
                          <a:pt x="0" y="170"/>
                          <a:pt x="2" y="164"/>
                          <a:pt x="7" y="161"/>
                        </a:cubicBezTo>
                        <a:cubicBezTo>
                          <a:pt x="345" y="2"/>
                          <a:pt x="345" y="2"/>
                          <a:pt x="345" y="2"/>
                        </a:cubicBezTo>
                        <a:cubicBezTo>
                          <a:pt x="350" y="0"/>
                          <a:pt x="355" y="2"/>
                          <a:pt x="358" y="7"/>
                        </a:cubicBezTo>
                        <a:lnTo>
                          <a:pt x="418" y="1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" name="Freeform 1737"/>
                  <p:cNvSpPr>
                    <a:spLocks/>
                  </p:cNvSpPr>
                  <p:nvPr/>
                </p:nvSpPr>
                <p:spPr bwMode="auto">
                  <a:xfrm rot="1463065">
                    <a:off x="4624351" y="5579588"/>
                    <a:ext cx="1175012" cy="1027686"/>
                  </a:xfrm>
                  <a:custGeom>
                    <a:avLst/>
                    <a:gdLst>
                      <a:gd name="T0" fmla="*/ 137 w 138"/>
                      <a:gd name="T1" fmla="*/ 68 h 121"/>
                      <a:gd name="T2" fmla="*/ 134 w 138"/>
                      <a:gd name="T3" fmla="*/ 75 h 121"/>
                      <a:gd name="T4" fmla="*/ 39 w 138"/>
                      <a:gd name="T5" fmla="*/ 120 h 121"/>
                      <a:gd name="T6" fmla="*/ 32 w 138"/>
                      <a:gd name="T7" fmla="*/ 118 h 121"/>
                      <a:gd name="T8" fmla="*/ 1 w 138"/>
                      <a:gd name="T9" fmla="*/ 52 h 121"/>
                      <a:gd name="T10" fmla="*/ 4 w 138"/>
                      <a:gd name="T11" fmla="*/ 46 h 121"/>
                      <a:gd name="T12" fmla="*/ 100 w 138"/>
                      <a:gd name="T13" fmla="*/ 1 h 121"/>
                      <a:gd name="T14" fmla="*/ 106 w 138"/>
                      <a:gd name="T15" fmla="*/ 3 h 121"/>
                      <a:gd name="T16" fmla="*/ 137 w 138"/>
                      <a:gd name="T17" fmla="*/ 68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8" h="121">
                        <a:moveTo>
                          <a:pt x="137" y="68"/>
                        </a:moveTo>
                        <a:cubicBezTo>
                          <a:pt x="138" y="71"/>
                          <a:pt x="137" y="73"/>
                          <a:pt x="134" y="75"/>
                        </a:cubicBezTo>
                        <a:cubicBezTo>
                          <a:pt x="39" y="120"/>
                          <a:pt x="39" y="120"/>
                          <a:pt x="39" y="120"/>
                        </a:cubicBezTo>
                        <a:cubicBezTo>
                          <a:pt x="36" y="121"/>
                          <a:pt x="33" y="120"/>
                          <a:pt x="32" y="118"/>
                        </a:cubicBezTo>
                        <a:cubicBezTo>
                          <a:pt x="1" y="52"/>
                          <a:pt x="1" y="52"/>
                          <a:pt x="1" y="52"/>
                        </a:cubicBezTo>
                        <a:cubicBezTo>
                          <a:pt x="0" y="50"/>
                          <a:pt x="1" y="47"/>
                          <a:pt x="4" y="46"/>
                        </a:cubicBezTo>
                        <a:cubicBezTo>
                          <a:pt x="100" y="1"/>
                          <a:pt x="100" y="1"/>
                          <a:pt x="100" y="1"/>
                        </a:cubicBezTo>
                        <a:cubicBezTo>
                          <a:pt x="102" y="0"/>
                          <a:pt x="105" y="1"/>
                          <a:pt x="106" y="3"/>
                        </a:cubicBezTo>
                        <a:lnTo>
                          <a:pt x="137" y="6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Freeform 1748"/>
                  <p:cNvSpPr>
                    <a:spLocks/>
                  </p:cNvSpPr>
                  <p:nvPr/>
                </p:nvSpPr>
                <p:spPr bwMode="auto">
                  <a:xfrm rot="1463065">
                    <a:off x="3921046" y="4600122"/>
                    <a:ext cx="164384" cy="124811"/>
                  </a:xfrm>
                  <a:custGeom>
                    <a:avLst/>
                    <a:gdLst>
                      <a:gd name="T0" fmla="*/ 22 w 23"/>
                      <a:gd name="T1" fmla="*/ 8 h 17"/>
                      <a:gd name="T2" fmla="*/ 20 w 23"/>
                      <a:gd name="T3" fmla="*/ 10 h 17"/>
                      <a:gd name="T4" fmla="*/ 7 w 23"/>
                      <a:gd name="T5" fmla="*/ 16 h 17"/>
                      <a:gd name="T6" fmla="*/ 4 w 23"/>
                      <a:gd name="T7" fmla="*/ 16 h 17"/>
                      <a:gd name="T8" fmla="*/ 1 w 23"/>
                      <a:gd name="T9" fmla="*/ 10 h 17"/>
                      <a:gd name="T10" fmla="*/ 2 w 23"/>
                      <a:gd name="T11" fmla="*/ 7 h 17"/>
                      <a:gd name="T12" fmla="*/ 16 w 23"/>
                      <a:gd name="T13" fmla="*/ 1 h 17"/>
                      <a:gd name="T14" fmla="*/ 19 w 23"/>
                      <a:gd name="T15" fmla="*/ 1 h 17"/>
                      <a:gd name="T16" fmla="*/ 22 w 23"/>
                      <a:gd name="T1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7">
                        <a:moveTo>
                          <a:pt x="22" y="8"/>
                        </a:moveTo>
                        <a:cubicBezTo>
                          <a:pt x="23" y="8"/>
                          <a:pt x="22" y="9"/>
                          <a:pt x="20" y="10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7"/>
                          <a:pt x="4" y="17"/>
                          <a:pt x="4" y="16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8" y="0"/>
                          <a:pt x="19" y="0"/>
                          <a:pt x="19" y="1"/>
                        </a:cubicBezTo>
                        <a:lnTo>
                          <a:pt x="22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Freeform 1749"/>
                  <p:cNvSpPr>
                    <a:spLocks/>
                  </p:cNvSpPr>
                  <p:nvPr/>
                </p:nvSpPr>
                <p:spPr bwMode="auto">
                  <a:xfrm rot="1463065">
                    <a:off x="4101694" y="4603998"/>
                    <a:ext cx="161341" cy="115678"/>
                  </a:xfrm>
                  <a:custGeom>
                    <a:avLst/>
                    <a:gdLst>
                      <a:gd name="T0" fmla="*/ 22 w 22"/>
                      <a:gd name="T1" fmla="*/ 7 h 16"/>
                      <a:gd name="T2" fmla="*/ 20 w 22"/>
                      <a:gd name="T3" fmla="*/ 9 h 16"/>
                      <a:gd name="T4" fmla="*/ 6 w 22"/>
                      <a:gd name="T5" fmla="*/ 16 h 16"/>
                      <a:gd name="T6" fmla="*/ 4 w 22"/>
                      <a:gd name="T7" fmla="*/ 16 h 16"/>
                      <a:gd name="T8" fmla="*/ 0 w 22"/>
                      <a:gd name="T9" fmla="*/ 9 h 16"/>
                      <a:gd name="T10" fmla="*/ 2 w 22"/>
                      <a:gd name="T11" fmla="*/ 7 h 16"/>
                      <a:gd name="T12" fmla="*/ 16 w 22"/>
                      <a:gd name="T13" fmla="*/ 0 h 16"/>
                      <a:gd name="T14" fmla="*/ 19 w 22"/>
                      <a:gd name="T15" fmla="*/ 0 h 16"/>
                      <a:gd name="T16" fmla="*/ 22 w 22"/>
                      <a:gd name="T1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6">
                        <a:moveTo>
                          <a:pt x="22" y="7"/>
                        </a:moveTo>
                        <a:cubicBezTo>
                          <a:pt x="22" y="8"/>
                          <a:pt x="22" y="9"/>
                          <a:pt x="20" y="9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6"/>
                          <a:pt x="4" y="16"/>
                          <a:pt x="4" y="1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8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0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Freeform 1750"/>
                  <p:cNvSpPr>
                    <a:spLocks/>
                  </p:cNvSpPr>
                  <p:nvPr/>
                </p:nvSpPr>
                <p:spPr bwMode="auto">
                  <a:xfrm rot="1463065">
                    <a:off x="4285744" y="4600134"/>
                    <a:ext cx="158296" cy="121766"/>
                  </a:xfrm>
                  <a:custGeom>
                    <a:avLst/>
                    <a:gdLst>
                      <a:gd name="T0" fmla="*/ 22 w 22"/>
                      <a:gd name="T1" fmla="*/ 7 h 17"/>
                      <a:gd name="T2" fmla="*/ 20 w 22"/>
                      <a:gd name="T3" fmla="*/ 9 h 17"/>
                      <a:gd name="T4" fmla="*/ 6 w 22"/>
                      <a:gd name="T5" fmla="*/ 16 h 17"/>
                      <a:gd name="T6" fmla="*/ 3 w 22"/>
                      <a:gd name="T7" fmla="*/ 16 h 17"/>
                      <a:gd name="T8" fmla="*/ 0 w 22"/>
                      <a:gd name="T9" fmla="*/ 9 h 17"/>
                      <a:gd name="T10" fmla="*/ 2 w 22"/>
                      <a:gd name="T11" fmla="*/ 7 h 17"/>
                      <a:gd name="T12" fmla="*/ 16 w 22"/>
                      <a:gd name="T13" fmla="*/ 0 h 17"/>
                      <a:gd name="T14" fmla="*/ 19 w 22"/>
                      <a:gd name="T15" fmla="*/ 0 h 17"/>
                      <a:gd name="T16" fmla="*/ 22 w 22"/>
                      <a:gd name="T1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7">
                        <a:moveTo>
                          <a:pt x="22" y="7"/>
                        </a:moveTo>
                        <a:cubicBezTo>
                          <a:pt x="22" y="8"/>
                          <a:pt x="21" y="9"/>
                          <a:pt x="20" y="9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7"/>
                          <a:pt x="4" y="17"/>
                          <a:pt x="3" y="1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8" y="0"/>
                          <a:pt x="19" y="0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Freeform 1751"/>
                  <p:cNvSpPr>
                    <a:spLocks/>
                  </p:cNvSpPr>
                  <p:nvPr/>
                </p:nvSpPr>
                <p:spPr bwMode="auto">
                  <a:xfrm rot="1463065">
                    <a:off x="4468141" y="4595914"/>
                    <a:ext cx="158296" cy="121766"/>
                  </a:xfrm>
                  <a:custGeom>
                    <a:avLst/>
                    <a:gdLst>
                      <a:gd name="T0" fmla="*/ 22 w 22"/>
                      <a:gd name="T1" fmla="*/ 7 h 17"/>
                      <a:gd name="T2" fmla="*/ 20 w 22"/>
                      <a:gd name="T3" fmla="*/ 10 h 17"/>
                      <a:gd name="T4" fmla="*/ 6 w 22"/>
                      <a:gd name="T5" fmla="*/ 16 h 17"/>
                      <a:gd name="T6" fmla="*/ 3 w 22"/>
                      <a:gd name="T7" fmla="*/ 16 h 17"/>
                      <a:gd name="T8" fmla="*/ 0 w 22"/>
                      <a:gd name="T9" fmla="*/ 9 h 17"/>
                      <a:gd name="T10" fmla="*/ 2 w 22"/>
                      <a:gd name="T11" fmla="*/ 7 h 17"/>
                      <a:gd name="T12" fmla="*/ 15 w 22"/>
                      <a:gd name="T13" fmla="*/ 1 h 17"/>
                      <a:gd name="T14" fmla="*/ 18 w 22"/>
                      <a:gd name="T15" fmla="*/ 1 h 17"/>
                      <a:gd name="T16" fmla="*/ 22 w 22"/>
                      <a:gd name="T1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7">
                        <a:moveTo>
                          <a:pt x="22" y="7"/>
                        </a:moveTo>
                        <a:cubicBezTo>
                          <a:pt x="22" y="8"/>
                          <a:pt x="21" y="9"/>
                          <a:pt x="20" y="10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7"/>
                          <a:pt x="3" y="17"/>
                          <a:pt x="3" y="1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0"/>
                          <a:pt x="18" y="1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Freeform 1752"/>
                  <p:cNvSpPr>
                    <a:spLocks/>
                  </p:cNvSpPr>
                  <p:nvPr/>
                </p:nvSpPr>
                <p:spPr bwMode="auto">
                  <a:xfrm rot="1463065">
                    <a:off x="4644586" y="4591065"/>
                    <a:ext cx="167429" cy="121766"/>
                  </a:xfrm>
                  <a:custGeom>
                    <a:avLst/>
                    <a:gdLst>
                      <a:gd name="T0" fmla="*/ 22 w 23"/>
                      <a:gd name="T1" fmla="*/ 8 h 17"/>
                      <a:gd name="T2" fmla="*/ 20 w 23"/>
                      <a:gd name="T3" fmla="*/ 10 h 17"/>
                      <a:gd name="T4" fmla="*/ 7 w 23"/>
                      <a:gd name="T5" fmla="*/ 16 h 17"/>
                      <a:gd name="T6" fmla="*/ 4 w 23"/>
                      <a:gd name="T7" fmla="*/ 16 h 17"/>
                      <a:gd name="T8" fmla="*/ 1 w 23"/>
                      <a:gd name="T9" fmla="*/ 10 h 17"/>
                      <a:gd name="T10" fmla="*/ 3 w 23"/>
                      <a:gd name="T11" fmla="*/ 7 h 17"/>
                      <a:gd name="T12" fmla="*/ 16 w 23"/>
                      <a:gd name="T13" fmla="*/ 1 h 17"/>
                      <a:gd name="T14" fmla="*/ 19 w 23"/>
                      <a:gd name="T15" fmla="*/ 1 h 17"/>
                      <a:gd name="T16" fmla="*/ 22 w 23"/>
                      <a:gd name="T1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7">
                        <a:moveTo>
                          <a:pt x="22" y="8"/>
                        </a:moveTo>
                        <a:cubicBezTo>
                          <a:pt x="23" y="8"/>
                          <a:pt x="22" y="9"/>
                          <a:pt x="20" y="10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7"/>
                          <a:pt x="4" y="17"/>
                          <a:pt x="4" y="16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8"/>
                          <a:pt x="3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8" y="0"/>
                          <a:pt x="19" y="0"/>
                          <a:pt x="19" y="1"/>
                        </a:cubicBezTo>
                        <a:lnTo>
                          <a:pt x="22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1753"/>
                  <p:cNvSpPr>
                    <a:spLocks/>
                  </p:cNvSpPr>
                  <p:nvPr/>
                </p:nvSpPr>
                <p:spPr bwMode="auto">
                  <a:xfrm rot="1463065">
                    <a:off x="4828905" y="4592032"/>
                    <a:ext cx="158296" cy="115678"/>
                  </a:xfrm>
                  <a:custGeom>
                    <a:avLst/>
                    <a:gdLst>
                      <a:gd name="T0" fmla="*/ 22 w 22"/>
                      <a:gd name="T1" fmla="*/ 7 h 16"/>
                      <a:gd name="T2" fmla="*/ 20 w 22"/>
                      <a:gd name="T3" fmla="*/ 9 h 16"/>
                      <a:gd name="T4" fmla="*/ 7 w 22"/>
                      <a:gd name="T5" fmla="*/ 16 h 16"/>
                      <a:gd name="T6" fmla="*/ 4 w 22"/>
                      <a:gd name="T7" fmla="*/ 16 h 16"/>
                      <a:gd name="T8" fmla="*/ 0 w 22"/>
                      <a:gd name="T9" fmla="*/ 9 h 16"/>
                      <a:gd name="T10" fmla="*/ 2 w 22"/>
                      <a:gd name="T11" fmla="*/ 7 h 16"/>
                      <a:gd name="T12" fmla="*/ 16 w 22"/>
                      <a:gd name="T13" fmla="*/ 0 h 16"/>
                      <a:gd name="T14" fmla="*/ 19 w 22"/>
                      <a:gd name="T15" fmla="*/ 0 h 16"/>
                      <a:gd name="T16" fmla="*/ 22 w 22"/>
                      <a:gd name="T1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6">
                        <a:moveTo>
                          <a:pt x="22" y="7"/>
                        </a:moveTo>
                        <a:cubicBezTo>
                          <a:pt x="22" y="8"/>
                          <a:pt x="22" y="9"/>
                          <a:pt x="20" y="9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6"/>
                          <a:pt x="4" y="16"/>
                          <a:pt x="4" y="1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8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0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1754"/>
                  <p:cNvSpPr>
                    <a:spLocks/>
                  </p:cNvSpPr>
                  <p:nvPr/>
                </p:nvSpPr>
                <p:spPr bwMode="auto">
                  <a:xfrm rot="1463065">
                    <a:off x="5010046" y="4587540"/>
                    <a:ext cx="158296" cy="121766"/>
                  </a:xfrm>
                  <a:custGeom>
                    <a:avLst/>
                    <a:gdLst>
                      <a:gd name="T0" fmla="*/ 22 w 22"/>
                      <a:gd name="T1" fmla="*/ 7 h 17"/>
                      <a:gd name="T2" fmla="*/ 20 w 22"/>
                      <a:gd name="T3" fmla="*/ 9 h 17"/>
                      <a:gd name="T4" fmla="*/ 6 w 22"/>
                      <a:gd name="T5" fmla="*/ 16 h 17"/>
                      <a:gd name="T6" fmla="*/ 3 w 22"/>
                      <a:gd name="T7" fmla="*/ 16 h 17"/>
                      <a:gd name="T8" fmla="*/ 0 w 22"/>
                      <a:gd name="T9" fmla="*/ 9 h 17"/>
                      <a:gd name="T10" fmla="*/ 2 w 22"/>
                      <a:gd name="T11" fmla="*/ 7 h 17"/>
                      <a:gd name="T12" fmla="*/ 16 w 22"/>
                      <a:gd name="T13" fmla="*/ 0 h 17"/>
                      <a:gd name="T14" fmla="*/ 19 w 22"/>
                      <a:gd name="T15" fmla="*/ 1 h 17"/>
                      <a:gd name="T16" fmla="*/ 22 w 22"/>
                      <a:gd name="T1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7">
                        <a:moveTo>
                          <a:pt x="22" y="7"/>
                        </a:moveTo>
                        <a:cubicBezTo>
                          <a:pt x="22" y="8"/>
                          <a:pt x="21" y="9"/>
                          <a:pt x="20" y="9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7"/>
                          <a:pt x="4" y="17"/>
                          <a:pt x="3" y="1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8" y="0"/>
                          <a:pt x="19" y="1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1755"/>
                  <p:cNvSpPr>
                    <a:spLocks/>
                  </p:cNvSpPr>
                  <p:nvPr/>
                </p:nvSpPr>
                <p:spPr bwMode="auto">
                  <a:xfrm rot="1463065">
                    <a:off x="5195217" y="4584577"/>
                    <a:ext cx="158296" cy="121766"/>
                  </a:xfrm>
                  <a:custGeom>
                    <a:avLst/>
                    <a:gdLst>
                      <a:gd name="T0" fmla="*/ 22 w 22"/>
                      <a:gd name="T1" fmla="*/ 7 h 17"/>
                      <a:gd name="T2" fmla="*/ 20 w 22"/>
                      <a:gd name="T3" fmla="*/ 10 h 17"/>
                      <a:gd name="T4" fmla="*/ 6 w 22"/>
                      <a:gd name="T5" fmla="*/ 16 h 17"/>
                      <a:gd name="T6" fmla="*/ 3 w 22"/>
                      <a:gd name="T7" fmla="*/ 16 h 17"/>
                      <a:gd name="T8" fmla="*/ 0 w 22"/>
                      <a:gd name="T9" fmla="*/ 10 h 17"/>
                      <a:gd name="T10" fmla="*/ 2 w 22"/>
                      <a:gd name="T11" fmla="*/ 7 h 17"/>
                      <a:gd name="T12" fmla="*/ 15 w 22"/>
                      <a:gd name="T13" fmla="*/ 1 h 17"/>
                      <a:gd name="T14" fmla="*/ 18 w 22"/>
                      <a:gd name="T15" fmla="*/ 1 h 17"/>
                      <a:gd name="T16" fmla="*/ 22 w 22"/>
                      <a:gd name="T1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7">
                        <a:moveTo>
                          <a:pt x="22" y="7"/>
                        </a:moveTo>
                        <a:cubicBezTo>
                          <a:pt x="22" y="8"/>
                          <a:pt x="21" y="9"/>
                          <a:pt x="20" y="10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7"/>
                          <a:pt x="3" y="17"/>
                          <a:pt x="3" y="16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0"/>
                          <a:pt x="18" y="1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1756"/>
                  <p:cNvSpPr>
                    <a:spLocks/>
                  </p:cNvSpPr>
                  <p:nvPr/>
                </p:nvSpPr>
                <p:spPr bwMode="auto">
                  <a:xfrm rot="1463065">
                    <a:off x="5371797" y="4579099"/>
                    <a:ext cx="164384" cy="121766"/>
                  </a:xfrm>
                  <a:custGeom>
                    <a:avLst/>
                    <a:gdLst>
                      <a:gd name="T0" fmla="*/ 22 w 23"/>
                      <a:gd name="T1" fmla="*/ 8 h 17"/>
                      <a:gd name="T2" fmla="*/ 20 w 23"/>
                      <a:gd name="T3" fmla="*/ 10 h 17"/>
                      <a:gd name="T4" fmla="*/ 7 w 23"/>
                      <a:gd name="T5" fmla="*/ 16 h 17"/>
                      <a:gd name="T6" fmla="*/ 4 w 23"/>
                      <a:gd name="T7" fmla="*/ 16 h 17"/>
                      <a:gd name="T8" fmla="*/ 1 w 23"/>
                      <a:gd name="T9" fmla="*/ 10 h 17"/>
                      <a:gd name="T10" fmla="*/ 3 w 23"/>
                      <a:gd name="T11" fmla="*/ 7 h 17"/>
                      <a:gd name="T12" fmla="*/ 16 w 23"/>
                      <a:gd name="T13" fmla="*/ 1 h 17"/>
                      <a:gd name="T14" fmla="*/ 19 w 23"/>
                      <a:gd name="T15" fmla="*/ 1 h 17"/>
                      <a:gd name="T16" fmla="*/ 22 w 23"/>
                      <a:gd name="T1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7">
                        <a:moveTo>
                          <a:pt x="22" y="8"/>
                        </a:moveTo>
                        <a:cubicBezTo>
                          <a:pt x="23" y="8"/>
                          <a:pt x="22" y="9"/>
                          <a:pt x="20" y="10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7"/>
                          <a:pt x="4" y="17"/>
                          <a:pt x="4" y="16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8"/>
                          <a:pt x="3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8" y="0"/>
                          <a:pt x="19" y="0"/>
                          <a:pt x="19" y="1"/>
                        </a:cubicBezTo>
                        <a:lnTo>
                          <a:pt x="22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1757"/>
                  <p:cNvSpPr>
                    <a:spLocks/>
                  </p:cNvSpPr>
                  <p:nvPr/>
                </p:nvSpPr>
                <p:spPr bwMode="auto">
                  <a:xfrm rot="1463065">
                    <a:off x="5553209" y="4579439"/>
                    <a:ext cx="158296" cy="115678"/>
                  </a:xfrm>
                  <a:custGeom>
                    <a:avLst/>
                    <a:gdLst>
                      <a:gd name="T0" fmla="*/ 22 w 22"/>
                      <a:gd name="T1" fmla="*/ 7 h 16"/>
                      <a:gd name="T2" fmla="*/ 20 w 22"/>
                      <a:gd name="T3" fmla="*/ 9 h 16"/>
                      <a:gd name="T4" fmla="*/ 7 w 22"/>
                      <a:gd name="T5" fmla="*/ 16 h 16"/>
                      <a:gd name="T6" fmla="*/ 4 w 22"/>
                      <a:gd name="T7" fmla="*/ 16 h 16"/>
                      <a:gd name="T8" fmla="*/ 0 w 22"/>
                      <a:gd name="T9" fmla="*/ 9 h 16"/>
                      <a:gd name="T10" fmla="*/ 2 w 22"/>
                      <a:gd name="T11" fmla="*/ 7 h 16"/>
                      <a:gd name="T12" fmla="*/ 16 w 22"/>
                      <a:gd name="T13" fmla="*/ 0 h 16"/>
                      <a:gd name="T14" fmla="*/ 19 w 22"/>
                      <a:gd name="T15" fmla="*/ 0 h 16"/>
                      <a:gd name="T16" fmla="*/ 22 w 22"/>
                      <a:gd name="T1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6">
                        <a:moveTo>
                          <a:pt x="22" y="7"/>
                        </a:moveTo>
                        <a:cubicBezTo>
                          <a:pt x="22" y="8"/>
                          <a:pt x="22" y="9"/>
                          <a:pt x="20" y="9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6"/>
                          <a:pt x="4" y="16"/>
                          <a:pt x="4" y="1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8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0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1758"/>
                  <p:cNvSpPr>
                    <a:spLocks/>
                  </p:cNvSpPr>
                  <p:nvPr/>
                </p:nvSpPr>
                <p:spPr bwMode="auto">
                  <a:xfrm rot="1463065">
                    <a:off x="5734350" y="4574947"/>
                    <a:ext cx="158296" cy="121766"/>
                  </a:xfrm>
                  <a:custGeom>
                    <a:avLst/>
                    <a:gdLst>
                      <a:gd name="T0" fmla="*/ 22 w 22"/>
                      <a:gd name="T1" fmla="*/ 7 h 17"/>
                      <a:gd name="T2" fmla="*/ 20 w 22"/>
                      <a:gd name="T3" fmla="*/ 9 h 17"/>
                      <a:gd name="T4" fmla="*/ 6 w 22"/>
                      <a:gd name="T5" fmla="*/ 16 h 17"/>
                      <a:gd name="T6" fmla="*/ 3 w 22"/>
                      <a:gd name="T7" fmla="*/ 16 h 17"/>
                      <a:gd name="T8" fmla="*/ 0 w 22"/>
                      <a:gd name="T9" fmla="*/ 9 h 17"/>
                      <a:gd name="T10" fmla="*/ 2 w 22"/>
                      <a:gd name="T11" fmla="*/ 7 h 17"/>
                      <a:gd name="T12" fmla="*/ 16 w 22"/>
                      <a:gd name="T13" fmla="*/ 1 h 17"/>
                      <a:gd name="T14" fmla="*/ 19 w 22"/>
                      <a:gd name="T15" fmla="*/ 1 h 17"/>
                      <a:gd name="T16" fmla="*/ 22 w 22"/>
                      <a:gd name="T1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7">
                        <a:moveTo>
                          <a:pt x="22" y="7"/>
                        </a:moveTo>
                        <a:cubicBezTo>
                          <a:pt x="22" y="8"/>
                          <a:pt x="21" y="9"/>
                          <a:pt x="20" y="9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7"/>
                          <a:pt x="4" y="17"/>
                          <a:pt x="3" y="1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8" y="0"/>
                          <a:pt x="19" y="1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1759"/>
                  <p:cNvSpPr>
                    <a:spLocks/>
                  </p:cNvSpPr>
                  <p:nvPr/>
                </p:nvSpPr>
                <p:spPr bwMode="auto">
                  <a:xfrm rot="1463065">
                    <a:off x="5919519" y="4571983"/>
                    <a:ext cx="158296" cy="121766"/>
                  </a:xfrm>
                  <a:custGeom>
                    <a:avLst/>
                    <a:gdLst>
                      <a:gd name="T0" fmla="*/ 22 w 22"/>
                      <a:gd name="T1" fmla="*/ 7 h 17"/>
                      <a:gd name="T2" fmla="*/ 20 w 22"/>
                      <a:gd name="T3" fmla="*/ 10 h 17"/>
                      <a:gd name="T4" fmla="*/ 6 w 22"/>
                      <a:gd name="T5" fmla="*/ 16 h 17"/>
                      <a:gd name="T6" fmla="*/ 3 w 22"/>
                      <a:gd name="T7" fmla="*/ 16 h 17"/>
                      <a:gd name="T8" fmla="*/ 0 w 22"/>
                      <a:gd name="T9" fmla="*/ 10 h 17"/>
                      <a:gd name="T10" fmla="*/ 2 w 22"/>
                      <a:gd name="T11" fmla="*/ 7 h 17"/>
                      <a:gd name="T12" fmla="*/ 16 w 22"/>
                      <a:gd name="T13" fmla="*/ 1 h 17"/>
                      <a:gd name="T14" fmla="*/ 18 w 22"/>
                      <a:gd name="T15" fmla="*/ 1 h 17"/>
                      <a:gd name="T16" fmla="*/ 22 w 22"/>
                      <a:gd name="T1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7">
                        <a:moveTo>
                          <a:pt x="22" y="7"/>
                        </a:moveTo>
                        <a:cubicBezTo>
                          <a:pt x="22" y="8"/>
                          <a:pt x="21" y="9"/>
                          <a:pt x="20" y="10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7"/>
                          <a:pt x="3" y="17"/>
                          <a:pt x="3" y="16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8" y="0"/>
                          <a:pt x="18" y="1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1760"/>
                  <p:cNvSpPr>
                    <a:spLocks/>
                  </p:cNvSpPr>
                  <p:nvPr/>
                </p:nvSpPr>
                <p:spPr bwMode="auto">
                  <a:xfrm rot="1463065">
                    <a:off x="6096099" y="4566505"/>
                    <a:ext cx="164384" cy="121766"/>
                  </a:xfrm>
                  <a:custGeom>
                    <a:avLst/>
                    <a:gdLst>
                      <a:gd name="T0" fmla="*/ 22 w 23"/>
                      <a:gd name="T1" fmla="*/ 8 h 17"/>
                      <a:gd name="T2" fmla="*/ 21 w 23"/>
                      <a:gd name="T3" fmla="*/ 10 h 17"/>
                      <a:gd name="T4" fmla="*/ 7 w 23"/>
                      <a:gd name="T5" fmla="*/ 16 h 17"/>
                      <a:gd name="T6" fmla="*/ 4 w 23"/>
                      <a:gd name="T7" fmla="*/ 16 h 17"/>
                      <a:gd name="T8" fmla="*/ 1 w 23"/>
                      <a:gd name="T9" fmla="*/ 10 h 17"/>
                      <a:gd name="T10" fmla="*/ 3 w 23"/>
                      <a:gd name="T11" fmla="*/ 8 h 17"/>
                      <a:gd name="T12" fmla="*/ 16 w 23"/>
                      <a:gd name="T13" fmla="*/ 1 h 17"/>
                      <a:gd name="T14" fmla="*/ 19 w 23"/>
                      <a:gd name="T15" fmla="*/ 1 h 17"/>
                      <a:gd name="T16" fmla="*/ 22 w 23"/>
                      <a:gd name="T1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7">
                        <a:moveTo>
                          <a:pt x="22" y="8"/>
                        </a:moveTo>
                        <a:cubicBezTo>
                          <a:pt x="23" y="8"/>
                          <a:pt x="22" y="9"/>
                          <a:pt x="21" y="10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7"/>
                          <a:pt x="4" y="17"/>
                          <a:pt x="4" y="16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8"/>
                          <a:pt x="3" y="8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8" y="0"/>
                          <a:pt x="19" y="0"/>
                          <a:pt x="19" y="1"/>
                        </a:cubicBezTo>
                        <a:lnTo>
                          <a:pt x="22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1761"/>
                  <p:cNvSpPr>
                    <a:spLocks/>
                  </p:cNvSpPr>
                  <p:nvPr/>
                </p:nvSpPr>
                <p:spPr bwMode="auto">
                  <a:xfrm rot="1463065">
                    <a:off x="6277511" y="4566845"/>
                    <a:ext cx="158296" cy="115678"/>
                  </a:xfrm>
                  <a:custGeom>
                    <a:avLst/>
                    <a:gdLst>
                      <a:gd name="T0" fmla="*/ 22 w 22"/>
                      <a:gd name="T1" fmla="*/ 7 h 16"/>
                      <a:gd name="T2" fmla="*/ 20 w 22"/>
                      <a:gd name="T3" fmla="*/ 9 h 16"/>
                      <a:gd name="T4" fmla="*/ 7 w 22"/>
                      <a:gd name="T5" fmla="*/ 16 h 16"/>
                      <a:gd name="T6" fmla="*/ 4 w 22"/>
                      <a:gd name="T7" fmla="*/ 16 h 16"/>
                      <a:gd name="T8" fmla="*/ 0 w 22"/>
                      <a:gd name="T9" fmla="*/ 9 h 16"/>
                      <a:gd name="T10" fmla="*/ 2 w 22"/>
                      <a:gd name="T11" fmla="*/ 7 h 16"/>
                      <a:gd name="T12" fmla="*/ 16 w 22"/>
                      <a:gd name="T13" fmla="*/ 0 h 16"/>
                      <a:gd name="T14" fmla="*/ 19 w 22"/>
                      <a:gd name="T15" fmla="*/ 0 h 16"/>
                      <a:gd name="T16" fmla="*/ 22 w 22"/>
                      <a:gd name="T1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" h="16">
                        <a:moveTo>
                          <a:pt x="22" y="7"/>
                        </a:moveTo>
                        <a:cubicBezTo>
                          <a:pt x="22" y="8"/>
                          <a:pt x="22" y="9"/>
                          <a:pt x="20" y="9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5" y="16"/>
                          <a:pt x="4" y="16"/>
                          <a:pt x="4" y="1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8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0"/>
                        </a:cubicBezTo>
                        <a:lnTo>
                          <a:pt x="22" y="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762"/>
                  <p:cNvSpPr>
                    <a:spLocks/>
                  </p:cNvSpPr>
                  <p:nvPr/>
                </p:nvSpPr>
                <p:spPr bwMode="auto">
                  <a:xfrm rot="1463065">
                    <a:off x="3915074" y="4708986"/>
                    <a:ext cx="185694" cy="188737"/>
                  </a:xfrm>
                  <a:custGeom>
                    <a:avLst/>
                    <a:gdLst>
                      <a:gd name="T0" fmla="*/ 25 w 26"/>
                      <a:gd name="T1" fmla="*/ 16 h 26"/>
                      <a:gd name="T2" fmla="*/ 24 w 26"/>
                      <a:gd name="T3" fmla="*/ 19 h 26"/>
                      <a:gd name="T4" fmla="*/ 10 w 26"/>
                      <a:gd name="T5" fmla="*/ 26 h 26"/>
                      <a:gd name="T6" fmla="*/ 7 w 26"/>
                      <a:gd name="T7" fmla="*/ 24 h 26"/>
                      <a:gd name="T8" fmla="*/ 0 w 26"/>
                      <a:gd name="T9" fmla="*/ 11 h 26"/>
                      <a:gd name="T10" fmla="*/ 2 w 26"/>
                      <a:gd name="T11" fmla="*/ 7 h 26"/>
                      <a:gd name="T12" fmla="*/ 15 w 26"/>
                      <a:gd name="T13" fmla="*/ 1 h 26"/>
                      <a:gd name="T14" fmla="*/ 19 w 26"/>
                      <a:gd name="T15" fmla="*/ 2 h 26"/>
                      <a:gd name="T16" fmla="*/ 25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6"/>
                        </a:moveTo>
                        <a:cubicBezTo>
                          <a:pt x="26" y="17"/>
                          <a:pt x="25" y="19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6"/>
                          <a:pt x="7" y="26"/>
                          <a:pt x="7" y="24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1763"/>
                  <p:cNvSpPr>
                    <a:spLocks/>
                  </p:cNvSpPr>
                  <p:nvPr/>
                </p:nvSpPr>
                <p:spPr bwMode="auto">
                  <a:xfrm rot="1463065">
                    <a:off x="4089412" y="4707797"/>
                    <a:ext cx="185694" cy="188737"/>
                  </a:xfrm>
                  <a:custGeom>
                    <a:avLst/>
                    <a:gdLst>
                      <a:gd name="T0" fmla="*/ 25 w 26"/>
                      <a:gd name="T1" fmla="*/ 15 h 26"/>
                      <a:gd name="T2" fmla="*/ 24 w 26"/>
                      <a:gd name="T3" fmla="*/ 19 h 26"/>
                      <a:gd name="T4" fmla="*/ 10 w 26"/>
                      <a:gd name="T5" fmla="*/ 25 h 26"/>
                      <a:gd name="T6" fmla="*/ 7 w 26"/>
                      <a:gd name="T7" fmla="*/ 24 h 26"/>
                      <a:gd name="T8" fmla="*/ 0 w 26"/>
                      <a:gd name="T9" fmla="*/ 10 h 26"/>
                      <a:gd name="T10" fmla="*/ 1 w 26"/>
                      <a:gd name="T11" fmla="*/ 7 h 26"/>
                      <a:gd name="T12" fmla="*/ 15 w 26"/>
                      <a:gd name="T13" fmla="*/ 0 h 26"/>
                      <a:gd name="T14" fmla="*/ 19 w 26"/>
                      <a:gd name="T15" fmla="*/ 2 h 26"/>
                      <a:gd name="T16" fmla="*/ 25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5"/>
                        </a:moveTo>
                        <a:cubicBezTo>
                          <a:pt x="26" y="17"/>
                          <a:pt x="25" y="18"/>
                          <a:pt x="24" y="19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9" y="26"/>
                          <a:pt x="7" y="25"/>
                          <a:pt x="7" y="24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8"/>
                          <a:pt x="1" y="7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7" y="0"/>
                          <a:pt x="18" y="0"/>
                          <a:pt x="19" y="2"/>
                        </a:cubicBezTo>
                        <a:lnTo>
                          <a:pt x="2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764"/>
                  <p:cNvSpPr>
                    <a:spLocks/>
                  </p:cNvSpPr>
                  <p:nvPr/>
                </p:nvSpPr>
                <p:spPr bwMode="auto">
                  <a:xfrm rot="1463065">
                    <a:off x="4256282" y="4698905"/>
                    <a:ext cx="194826" cy="194826"/>
                  </a:xfrm>
                  <a:custGeom>
                    <a:avLst/>
                    <a:gdLst>
                      <a:gd name="T0" fmla="*/ 26 w 27"/>
                      <a:gd name="T1" fmla="*/ 16 h 27"/>
                      <a:gd name="T2" fmla="*/ 25 w 27"/>
                      <a:gd name="T3" fmla="*/ 20 h 27"/>
                      <a:gd name="T4" fmla="*/ 11 w 27"/>
                      <a:gd name="T5" fmla="*/ 26 h 27"/>
                      <a:gd name="T6" fmla="*/ 8 w 27"/>
                      <a:gd name="T7" fmla="*/ 25 h 27"/>
                      <a:gd name="T8" fmla="*/ 1 w 27"/>
                      <a:gd name="T9" fmla="*/ 11 h 27"/>
                      <a:gd name="T10" fmla="*/ 2 w 27"/>
                      <a:gd name="T11" fmla="*/ 8 h 27"/>
                      <a:gd name="T12" fmla="*/ 16 w 27"/>
                      <a:gd name="T13" fmla="*/ 1 h 27"/>
                      <a:gd name="T14" fmla="*/ 20 w 27"/>
                      <a:gd name="T15" fmla="*/ 2 h 27"/>
                      <a:gd name="T16" fmla="*/ 26 w 27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7">
                        <a:moveTo>
                          <a:pt x="26" y="16"/>
                        </a:moveTo>
                        <a:cubicBezTo>
                          <a:pt x="27" y="17"/>
                          <a:pt x="26" y="19"/>
                          <a:pt x="25" y="20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7"/>
                          <a:pt x="8" y="26"/>
                          <a:pt x="8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8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20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765"/>
                  <p:cNvSpPr>
                    <a:spLocks/>
                  </p:cNvSpPr>
                  <p:nvPr/>
                </p:nvSpPr>
                <p:spPr bwMode="auto">
                  <a:xfrm rot="1463065">
                    <a:off x="4431248" y="4700897"/>
                    <a:ext cx="194826" cy="185694"/>
                  </a:xfrm>
                  <a:custGeom>
                    <a:avLst/>
                    <a:gdLst>
                      <a:gd name="T0" fmla="*/ 26 w 27"/>
                      <a:gd name="T1" fmla="*/ 16 h 26"/>
                      <a:gd name="T2" fmla="*/ 25 w 27"/>
                      <a:gd name="T3" fmla="*/ 19 h 26"/>
                      <a:gd name="T4" fmla="*/ 11 w 27"/>
                      <a:gd name="T5" fmla="*/ 26 h 26"/>
                      <a:gd name="T6" fmla="*/ 8 w 27"/>
                      <a:gd name="T7" fmla="*/ 24 h 26"/>
                      <a:gd name="T8" fmla="*/ 1 w 27"/>
                      <a:gd name="T9" fmla="*/ 11 h 26"/>
                      <a:gd name="T10" fmla="*/ 2 w 27"/>
                      <a:gd name="T11" fmla="*/ 7 h 26"/>
                      <a:gd name="T12" fmla="*/ 16 w 27"/>
                      <a:gd name="T13" fmla="*/ 1 h 26"/>
                      <a:gd name="T14" fmla="*/ 20 w 27"/>
                      <a:gd name="T15" fmla="*/ 2 h 26"/>
                      <a:gd name="T16" fmla="*/ 26 w 27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6"/>
                        </a:moveTo>
                        <a:cubicBezTo>
                          <a:pt x="27" y="17"/>
                          <a:pt x="26" y="19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6"/>
                          <a:pt x="8" y="26"/>
                          <a:pt x="8" y="24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20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766"/>
                  <p:cNvSpPr>
                    <a:spLocks/>
                  </p:cNvSpPr>
                  <p:nvPr/>
                </p:nvSpPr>
                <p:spPr bwMode="auto">
                  <a:xfrm rot="1463065">
                    <a:off x="4604958" y="4699572"/>
                    <a:ext cx="194826" cy="188737"/>
                  </a:xfrm>
                  <a:custGeom>
                    <a:avLst/>
                    <a:gdLst>
                      <a:gd name="T0" fmla="*/ 26 w 27"/>
                      <a:gd name="T1" fmla="*/ 15 h 26"/>
                      <a:gd name="T2" fmla="*/ 25 w 27"/>
                      <a:gd name="T3" fmla="*/ 19 h 26"/>
                      <a:gd name="T4" fmla="*/ 11 w 27"/>
                      <a:gd name="T5" fmla="*/ 25 h 26"/>
                      <a:gd name="T6" fmla="*/ 7 w 27"/>
                      <a:gd name="T7" fmla="*/ 24 h 26"/>
                      <a:gd name="T8" fmla="*/ 1 w 27"/>
                      <a:gd name="T9" fmla="*/ 10 h 26"/>
                      <a:gd name="T10" fmla="*/ 2 w 27"/>
                      <a:gd name="T11" fmla="*/ 7 h 26"/>
                      <a:gd name="T12" fmla="*/ 16 w 27"/>
                      <a:gd name="T13" fmla="*/ 0 h 26"/>
                      <a:gd name="T14" fmla="*/ 20 w 27"/>
                      <a:gd name="T15" fmla="*/ 2 h 26"/>
                      <a:gd name="T16" fmla="*/ 26 w 27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5"/>
                        </a:moveTo>
                        <a:cubicBezTo>
                          <a:pt x="27" y="17"/>
                          <a:pt x="26" y="18"/>
                          <a:pt x="25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20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767"/>
                  <p:cNvSpPr>
                    <a:spLocks/>
                  </p:cNvSpPr>
                  <p:nvPr/>
                </p:nvSpPr>
                <p:spPr bwMode="auto">
                  <a:xfrm rot="1463065">
                    <a:off x="4780553" y="4692567"/>
                    <a:ext cx="194826" cy="194826"/>
                  </a:xfrm>
                  <a:custGeom>
                    <a:avLst/>
                    <a:gdLst>
                      <a:gd name="T0" fmla="*/ 26 w 27"/>
                      <a:gd name="T1" fmla="*/ 16 h 27"/>
                      <a:gd name="T2" fmla="*/ 25 w 27"/>
                      <a:gd name="T3" fmla="*/ 20 h 27"/>
                      <a:gd name="T4" fmla="*/ 11 w 27"/>
                      <a:gd name="T5" fmla="*/ 26 h 27"/>
                      <a:gd name="T6" fmla="*/ 7 w 27"/>
                      <a:gd name="T7" fmla="*/ 25 h 27"/>
                      <a:gd name="T8" fmla="*/ 1 w 27"/>
                      <a:gd name="T9" fmla="*/ 11 h 27"/>
                      <a:gd name="T10" fmla="*/ 2 w 27"/>
                      <a:gd name="T11" fmla="*/ 7 h 27"/>
                      <a:gd name="T12" fmla="*/ 16 w 27"/>
                      <a:gd name="T13" fmla="*/ 1 h 27"/>
                      <a:gd name="T14" fmla="*/ 19 w 27"/>
                      <a:gd name="T15" fmla="*/ 2 h 27"/>
                      <a:gd name="T16" fmla="*/ 26 w 27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7">
                        <a:moveTo>
                          <a:pt x="26" y="16"/>
                        </a:moveTo>
                        <a:cubicBezTo>
                          <a:pt x="27" y="17"/>
                          <a:pt x="26" y="19"/>
                          <a:pt x="25" y="20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7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768"/>
                  <p:cNvSpPr>
                    <a:spLocks/>
                  </p:cNvSpPr>
                  <p:nvPr/>
                </p:nvSpPr>
                <p:spPr bwMode="auto">
                  <a:xfrm rot="1463065">
                    <a:off x="4959329" y="4691022"/>
                    <a:ext cx="185694" cy="188737"/>
                  </a:xfrm>
                  <a:custGeom>
                    <a:avLst/>
                    <a:gdLst>
                      <a:gd name="T0" fmla="*/ 26 w 26"/>
                      <a:gd name="T1" fmla="*/ 16 h 26"/>
                      <a:gd name="T2" fmla="*/ 25 w 26"/>
                      <a:gd name="T3" fmla="*/ 19 h 26"/>
                      <a:gd name="T4" fmla="*/ 11 w 26"/>
                      <a:gd name="T5" fmla="*/ 26 h 26"/>
                      <a:gd name="T6" fmla="*/ 7 w 26"/>
                      <a:gd name="T7" fmla="*/ 24 h 26"/>
                      <a:gd name="T8" fmla="*/ 1 w 26"/>
                      <a:gd name="T9" fmla="*/ 11 h 26"/>
                      <a:gd name="T10" fmla="*/ 2 w 26"/>
                      <a:gd name="T11" fmla="*/ 7 h 26"/>
                      <a:gd name="T12" fmla="*/ 16 w 26"/>
                      <a:gd name="T13" fmla="*/ 1 h 26"/>
                      <a:gd name="T14" fmla="*/ 19 w 26"/>
                      <a:gd name="T15" fmla="*/ 2 h 26"/>
                      <a:gd name="T16" fmla="*/ 26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6"/>
                          <a:pt x="8" y="26"/>
                          <a:pt x="7" y="24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769"/>
                  <p:cNvSpPr>
                    <a:spLocks/>
                  </p:cNvSpPr>
                  <p:nvPr/>
                </p:nvSpPr>
                <p:spPr bwMode="auto">
                  <a:xfrm rot="1463065">
                    <a:off x="5133040" y="4692740"/>
                    <a:ext cx="185694" cy="185694"/>
                  </a:xfrm>
                  <a:custGeom>
                    <a:avLst/>
                    <a:gdLst>
                      <a:gd name="T0" fmla="*/ 26 w 26"/>
                      <a:gd name="T1" fmla="*/ 15 h 26"/>
                      <a:gd name="T2" fmla="*/ 24 w 26"/>
                      <a:gd name="T3" fmla="*/ 19 h 26"/>
                      <a:gd name="T4" fmla="*/ 11 w 26"/>
                      <a:gd name="T5" fmla="*/ 25 h 26"/>
                      <a:gd name="T6" fmla="*/ 7 w 26"/>
                      <a:gd name="T7" fmla="*/ 24 h 26"/>
                      <a:gd name="T8" fmla="*/ 1 w 26"/>
                      <a:gd name="T9" fmla="*/ 10 h 26"/>
                      <a:gd name="T10" fmla="*/ 2 w 26"/>
                      <a:gd name="T11" fmla="*/ 7 h 26"/>
                      <a:gd name="T12" fmla="*/ 16 w 26"/>
                      <a:gd name="T13" fmla="*/ 0 h 26"/>
                      <a:gd name="T14" fmla="*/ 19 w 26"/>
                      <a:gd name="T15" fmla="*/ 2 h 26"/>
                      <a:gd name="T16" fmla="*/ 26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5"/>
                        </a:moveTo>
                        <a:cubicBezTo>
                          <a:pt x="26" y="17"/>
                          <a:pt x="26" y="18"/>
                          <a:pt x="24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9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770"/>
                  <p:cNvSpPr>
                    <a:spLocks/>
                  </p:cNvSpPr>
                  <p:nvPr/>
                </p:nvSpPr>
                <p:spPr bwMode="auto">
                  <a:xfrm rot="1463065">
                    <a:off x="5308007" y="4685599"/>
                    <a:ext cx="185694" cy="194826"/>
                  </a:xfrm>
                  <a:custGeom>
                    <a:avLst/>
                    <a:gdLst>
                      <a:gd name="T0" fmla="*/ 26 w 26"/>
                      <a:gd name="T1" fmla="*/ 16 h 27"/>
                      <a:gd name="T2" fmla="*/ 24 w 26"/>
                      <a:gd name="T3" fmla="*/ 19 h 27"/>
                      <a:gd name="T4" fmla="*/ 11 w 26"/>
                      <a:gd name="T5" fmla="*/ 26 h 27"/>
                      <a:gd name="T6" fmla="*/ 7 w 26"/>
                      <a:gd name="T7" fmla="*/ 25 h 27"/>
                      <a:gd name="T8" fmla="*/ 1 w 26"/>
                      <a:gd name="T9" fmla="*/ 11 h 27"/>
                      <a:gd name="T10" fmla="*/ 2 w 26"/>
                      <a:gd name="T11" fmla="*/ 7 h 27"/>
                      <a:gd name="T12" fmla="*/ 16 w 26"/>
                      <a:gd name="T13" fmla="*/ 1 h 27"/>
                      <a:gd name="T14" fmla="*/ 19 w 26"/>
                      <a:gd name="T15" fmla="*/ 2 h 27"/>
                      <a:gd name="T16" fmla="*/ 26 w 26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7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7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771"/>
                  <p:cNvSpPr>
                    <a:spLocks/>
                  </p:cNvSpPr>
                  <p:nvPr/>
                </p:nvSpPr>
                <p:spPr bwMode="auto">
                  <a:xfrm rot="1463065">
                    <a:off x="5484230" y="4684817"/>
                    <a:ext cx="185694" cy="185694"/>
                  </a:xfrm>
                  <a:custGeom>
                    <a:avLst/>
                    <a:gdLst>
                      <a:gd name="T0" fmla="*/ 26 w 26"/>
                      <a:gd name="T1" fmla="*/ 16 h 26"/>
                      <a:gd name="T2" fmla="*/ 24 w 26"/>
                      <a:gd name="T3" fmla="*/ 19 h 26"/>
                      <a:gd name="T4" fmla="*/ 11 w 26"/>
                      <a:gd name="T5" fmla="*/ 26 h 26"/>
                      <a:gd name="T6" fmla="*/ 7 w 26"/>
                      <a:gd name="T7" fmla="*/ 24 h 26"/>
                      <a:gd name="T8" fmla="*/ 1 w 26"/>
                      <a:gd name="T9" fmla="*/ 11 h 26"/>
                      <a:gd name="T10" fmla="*/ 2 w 26"/>
                      <a:gd name="T11" fmla="*/ 7 h 26"/>
                      <a:gd name="T12" fmla="*/ 16 w 26"/>
                      <a:gd name="T13" fmla="*/ 1 h 26"/>
                      <a:gd name="T14" fmla="*/ 19 w 26"/>
                      <a:gd name="T15" fmla="*/ 2 h 26"/>
                      <a:gd name="T16" fmla="*/ 26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6"/>
                          <a:pt x="8" y="26"/>
                          <a:pt x="7" y="24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772"/>
                  <p:cNvSpPr>
                    <a:spLocks/>
                  </p:cNvSpPr>
                  <p:nvPr/>
                </p:nvSpPr>
                <p:spPr bwMode="auto">
                  <a:xfrm rot="1463065">
                    <a:off x="5657940" y="4683492"/>
                    <a:ext cx="185694" cy="188737"/>
                  </a:xfrm>
                  <a:custGeom>
                    <a:avLst/>
                    <a:gdLst>
                      <a:gd name="T0" fmla="*/ 26 w 26"/>
                      <a:gd name="T1" fmla="*/ 15 h 26"/>
                      <a:gd name="T2" fmla="*/ 24 w 26"/>
                      <a:gd name="T3" fmla="*/ 19 h 26"/>
                      <a:gd name="T4" fmla="*/ 11 w 26"/>
                      <a:gd name="T5" fmla="*/ 25 h 26"/>
                      <a:gd name="T6" fmla="*/ 7 w 26"/>
                      <a:gd name="T7" fmla="*/ 24 h 26"/>
                      <a:gd name="T8" fmla="*/ 1 w 26"/>
                      <a:gd name="T9" fmla="*/ 10 h 26"/>
                      <a:gd name="T10" fmla="*/ 2 w 26"/>
                      <a:gd name="T11" fmla="*/ 7 h 26"/>
                      <a:gd name="T12" fmla="*/ 16 w 26"/>
                      <a:gd name="T13" fmla="*/ 0 h 26"/>
                      <a:gd name="T14" fmla="*/ 19 w 26"/>
                      <a:gd name="T15" fmla="*/ 2 h 26"/>
                      <a:gd name="T16" fmla="*/ 26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5"/>
                        </a:moveTo>
                        <a:cubicBezTo>
                          <a:pt x="26" y="17"/>
                          <a:pt x="26" y="18"/>
                          <a:pt x="24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9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0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8" y="0"/>
                          <a:pt x="19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773"/>
                  <p:cNvSpPr>
                    <a:spLocks/>
                  </p:cNvSpPr>
                  <p:nvPr/>
                </p:nvSpPr>
                <p:spPr bwMode="auto">
                  <a:xfrm rot="1463065">
                    <a:off x="5833536" y="4676487"/>
                    <a:ext cx="185694" cy="194826"/>
                  </a:xfrm>
                  <a:custGeom>
                    <a:avLst/>
                    <a:gdLst>
                      <a:gd name="T0" fmla="*/ 25 w 26"/>
                      <a:gd name="T1" fmla="*/ 16 h 27"/>
                      <a:gd name="T2" fmla="*/ 24 w 26"/>
                      <a:gd name="T3" fmla="*/ 19 h 27"/>
                      <a:gd name="T4" fmla="*/ 10 w 26"/>
                      <a:gd name="T5" fmla="*/ 26 h 27"/>
                      <a:gd name="T6" fmla="*/ 7 w 26"/>
                      <a:gd name="T7" fmla="*/ 25 h 27"/>
                      <a:gd name="T8" fmla="*/ 0 w 26"/>
                      <a:gd name="T9" fmla="*/ 11 h 27"/>
                      <a:gd name="T10" fmla="*/ 2 w 26"/>
                      <a:gd name="T11" fmla="*/ 7 h 27"/>
                      <a:gd name="T12" fmla="*/ 15 w 26"/>
                      <a:gd name="T13" fmla="*/ 1 h 27"/>
                      <a:gd name="T14" fmla="*/ 19 w 26"/>
                      <a:gd name="T15" fmla="*/ 2 h 27"/>
                      <a:gd name="T16" fmla="*/ 25 w 26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7">
                        <a:moveTo>
                          <a:pt x="25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7"/>
                          <a:pt x="8" y="26"/>
                          <a:pt x="7" y="25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10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774"/>
                  <p:cNvSpPr>
                    <a:spLocks/>
                  </p:cNvSpPr>
                  <p:nvPr/>
                </p:nvSpPr>
                <p:spPr bwMode="auto">
                  <a:xfrm rot="1463065">
                    <a:off x="6008095" y="4680364"/>
                    <a:ext cx="194826" cy="185694"/>
                  </a:xfrm>
                  <a:custGeom>
                    <a:avLst/>
                    <a:gdLst>
                      <a:gd name="T0" fmla="*/ 26 w 27"/>
                      <a:gd name="T1" fmla="*/ 15 h 26"/>
                      <a:gd name="T2" fmla="*/ 25 w 27"/>
                      <a:gd name="T3" fmla="*/ 19 h 26"/>
                      <a:gd name="T4" fmla="*/ 11 w 27"/>
                      <a:gd name="T5" fmla="*/ 25 h 26"/>
                      <a:gd name="T6" fmla="*/ 7 w 27"/>
                      <a:gd name="T7" fmla="*/ 24 h 26"/>
                      <a:gd name="T8" fmla="*/ 1 w 27"/>
                      <a:gd name="T9" fmla="*/ 10 h 26"/>
                      <a:gd name="T10" fmla="*/ 2 w 27"/>
                      <a:gd name="T11" fmla="*/ 7 h 26"/>
                      <a:gd name="T12" fmla="*/ 16 w 27"/>
                      <a:gd name="T13" fmla="*/ 0 h 26"/>
                      <a:gd name="T14" fmla="*/ 20 w 27"/>
                      <a:gd name="T15" fmla="*/ 2 h 26"/>
                      <a:gd name="T16" fmla="*/ 26 w 27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5"/>
                        </a:moveTo>
                        <a:cubicBezTo>
                          <a:pt x="27" y="17"/>
                          <a:pt x="26" y="18"/>
                          <a:pt x="25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20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775"/>
                  <p:cNvSpPr>
                    <a:spLocks/>
                  </p:cNvSpPr>
                  <p:nvPr/>
                </p:nvSpPr>
                <p:spPr bwMode="auto">
                  <a:xfrm rot="1463065">
                    <a:off x="4137943" y="4881580"/>
                    <a:ext cx="191783" cy="188737"/>
                  </a:xfrm>
                  <a:custGeom>
                    <a:avLst/>
                    <a:gdLst>
                      <a:gd name="T0" fmla="*/ 26 w 27"/>
                      <a:gd name="T1" fmla="*/ 15 h 26"/>
                      <a:gd name="T2" fmla="*/ 25 w 27"/>
                      <a:gd name="T3" fmla="*/ 19 h 26"/>
                      <a:gd name="T4" fmla="*/ 11 w 27"/>
                      <a:gd name="T5" fmla="*/ 25 h 26"/>
                      <a:gd name="T6" fmla="*/ 7 w 27"/>
                      <a:gd name="T7" fmla="*/ 24 h 26"/>
                      <a:gd name="T8" fmla="*/ 1 w 27"/>
                      <a:gd name="T9" fmla="*/ 10 h 26"/>
                      <a:gd name="T10" fmla="*/ 2 w 27"/>
                      <a:gd name="T11" fmla="*/ 7 h 26"/>
                      <a:gd name="T12" fmla="*/ 16 w 27"/>
                      <a:gd name="T13" fmla="*/ 0 h 26"/>
                      <a:gd name="T14" fmla="*/ 20 w 27"/>
                      <a:gd name="T15" fmla="*/ 2 h 26"/>
                      <a:gd name="T16" fmla="*/ 26 w 27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5"/>
                        </a:moveTo>
                        <a:cubicBezTo>
                          <a:pt x="27" y="17"/>
                          <a:pt x="26" y="18"/>
                          <a:pt x="25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20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776"/>
                  <p:cNvSpPr>
                    <a:spLocks/>
                  </p:cNvSpPr>
                  <p:nvPr/>
                </p:nvSpPr>
                <p:spPr bwMode="auto">
                  <a:xfrm rot="1463065">
                    <a:off x="3915579" y="4872392"/>
                    <a:ext cx="237444" cy="210047"/>
                  </a:xfrm>
                  <a:custGeom>
                    <a:avLst/>
                    <a:gdLst>
                      <a:gd name="T0" fmla="*/ 32 w 33"/>
                      <a:gd name="T1" fmla="*/ 15 h 29"/>
                      <a:gd name="T2" fmla="*/ 31 w 33"/>
                      <a:gd name="T3" fmla="*/ 19 h 29"/>
                      <a:gd name="T4" fmla="*/ 11 w 33"/>
                      <a:gd name="T5" fmla="*/ 29 h 29"/>
                      <a:gd name="T6" fmla="*/ 7 w 33"/>
                      <a:gd name="T7" fmla="*/ 27 h 29"/>
                      <a:gd name="T8" fmla="*/ 1 w 33"/>
                      <a:gd name="T9" fmla="*/ 14 h 29"/>
                      <a:gd name="T10" fmla="*/ 2 w 33"/>
                      <a:gd name="T11" fmla="*/ 10 h 29"/>
                      <a:gd name="T12" fmla="*/ 22 w 33"/>
                      <a:gd name="T13" fmla="*/ 0 h 29"/>
                      <a:gd name="T14" fmla="*/ 26 w 33"/>
                      <a:gd name="T15" fmla="*/ 2 h 29"/>
                      <a:gd name="T16" fmla="*/ 32 w 33"/>
                      <a:gd name="T17" fmla="*/ 1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" h="29">
                        <a:moveTo>
                          <a:pt x="32" y="15"/>
                        </a:moveTo>
                        <a:cubicBezTo>
                          <a:pt x="33" y="17"/>
                          <a:pt x="32" y="18"/>
                          <a:pt x="31" y="1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9" y="29"/>
                          <a:pt x="8" y="29"/>
                          <a:pt x="7" y="27"/>
                        </a:cubicBezTo>
                        <a:cubicBezTo>
                          <a:pt x="1" y="14"/>
                          <a:pt x="1" y="14"/>
                          <a:pt x="1" y="14"/>
                        </a:cubicBezTo>
                        <a:cubicBezTo>
                          <a:pt x="0" y="12"/>
                          <a:pt x="1" y="11"/>
                          <a:pt x="2" y="1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4" y="0"/>
                          <a:pt x="25" y="0"/>
                          <a:pt x="26" y="2"/>
                        </a:cubicBezTo>
                        <a:lnTo>
                          <a:pt x="32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777"/>
                  <p:cNvSpPr>
                    <a:spLocks/>
                  </p:cNvSpPr>
                  <p:nvPr/>
                </p:nvSpPr>
                <p:spPr bwMode="auto">
                  <a:xfrm rot="1463065">
                    <a:off x="4151561" y="5400341"/>
                    <a:ext cx="237444" cy="207002"/>
                  </a:xfrm>
                  <a:custGeom>
                    <a:avLst/>
                    <a:gdLst>
                      <a:gd name="T0" fmla="*/ 33 w 33"/>
                      <a:gd name="T1" fmla="*/ 16 h 29"/>
                      <a:gd name="T2" fmla="*/ 31 w 33"/>
                      <a:gd name="T3" fmla="*/ 19 h 29"/>
                      <a:gd name="T4" fmla="*/ 11 w 33"/>
                      <a:gd name="T5" fmla="*/ 29 h 29"/>
                      <a:gd name="T6" fmla="*/ 7 w 33"/>
                      <a:gd name="T7" fmla="*/ 28 h 29"/>
                      <a:gd name="T8" fmla="*/ 1 w 33"/>
                      <a:gd name="T9" fmla="*/ 14 h 29"/>
                      <a:gd name="T10" fmla="*/ 2 w 33"/>
                      <a:gd name="T11" fmla="*/ 10 h 29"/>
                      <a:gd name="T12" fmla="*/ 23 w 33"/>
                      <a:gd name="T13" fmla="*/ 1 h 29"/>
                      <a:gd name="T14" fmla="*/ 26 w 33"/>
                      <a:gd name="T15" fmla="*/ 2 h 29"/>
                      <a:gd name="T16" fmla="*/ 33 w 33"/>
                      <a:gd name="T17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" h="29">
                        <a:moveTo>
                          <a:pt x="33" y="16"/>
                        </a:moveTo>
                        <a:cubicBezTo>
                          <a:pt x="33" y="17"/>
                          <a:pt x="33" y="19"/>
                          <a:pt x="31" y="1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29"/>
                          <a:pt x="8" y="29"/>
                          <a:pt x="7" y="28"/>
                        </a:cubicBezTo>
                        <a:cubicBezTo>
                          <a:pt x="1" y="14"/>
                          <a:pt x="1" y="14"/>
                          <a:pt x="1" y="14"/>
                        </a:cubicBezTo>
                        <a:cubicBezTo>
                          <a:pt x="0" y="13"/>
                          <a:pt x="1" y="11"/>
                          <a:pt x="2" y="10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4" y="0"/>
                          <a:pt x="26" y="1"/>
                          <a:pt x="26" y="2"/>
                        </a:cubicBezTo>
                        <a:lnTo>
                          <a:pt x="33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778"/>
                  <p:cNvSpPr>
                    <a:spLocks/>
                  </p:cNvSpPr>
                  <p:nvPr/>
                </p:nvSpPr>
                <p:spPr bwMode="auto">
                  <a:xfrm rot="1463065">
                    <a:off x="3921278" y="5407630"/>
                    <a:ext cx="243532" cy="207002"/>
                  </a:xfrm>
                  <a:custGeom>
                    <a:avLst/>
                    <a:gdLst>
                      <a:gd name="T0" fmla="*/ 33 w 34"/>
                      <a:gd name="T1" fmla="*/ 15 h 29"/>
                      <a:gd name="T2" fmla="*/ 32 w 34"/>
                      <a:gd name="T3" fmla="*/ 19 h 29"/>
                      <a:gd name="T4" fmla="*/ 11 w 34"/>
                      <a:gd name="T5" fmla="*/ 28 h 29"/>
                      <a:gd name="T6" fmla="*/ 8 w 34"/>
                      <a:gd name="T7" fmla="*/ 27 h 29"/>
                      <a:gd name="T8" fmla="*/ 1 w 34"/>
                      <a:gd name="T9" fmla="*/ 13 h 29"/>
                      <a:gd name="T10" fmla="*/ 2 w 34"/>
                      <a:gd name="T11" fmla="*/ 10 h 29"/>
                      <a:gd name="T12" fmla="*/ 23 w 34"/>
                      <a:gd name="T13" fmla="*/ 0 h 29"/>
                      <a:gd name="T14" fmla="*/ 26 w 34"/>
                      <a:gd name="T15" fmla="*/ 1 h 29"/>
                      <a:gd name="T16" fmla="*/ 33 w 34"/>
                      <a:gd name="T17" fmla="*/ 1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29">
                        <a:moveTo>
                          <a:pt x="33" y="15"/>
                        </a:moveTo>
                        <a:cubicBezTo>
                          <a:pt x="34" y="16"/>
                          <a:pt x="33" y="18"/>
                          <a:pt x="32" y="19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0" y="29"/>
                          <a:pt x="8" y="28"/>
                          <a:pt x="8" y="27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0" y="12"/>
                          <a:pt x="1" y="10"/>
                          <a:pt x="2" y="1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4" y="0"/>
                          <a:pt x="26" y="0"/>
                          <a:pt x="26" y="1"/>
                        </a:cubicBezTo>
                        <a:lnTo>
                          <a:pt x="33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780"/>
                  <p:cNvSpPr>
                    <a:spLocks/>
                  </p:cNvSpPr>
                  <p:nvPr/>
                </p:nvSpPr>
                <p:spPr bwMode="auto">
                  <a:xfrm rot="1463065">
                    <a:off x="4383717" y="5392384"/>
                    <a:ext cx="237444" cy="216136"/>
                  </a:xfrm>
                  <a:custGeom>
                    <a:avLst/>
                    <a:gdLst>
                      <a:gd name="T0" fmla="*/ 32 w 33"/>
                      <a:gd name="T1" fmla="*/ 16 h 30"/>
                      <a:gd name="T2" fmla="*/ 31 w 33"/>
                      <a:gd name="T3" fmla="*/ 20 h 30"/>
                      <a:gd name="T4" fmla="*/ 11 w 33"/>
                      <a:gd name="T5" fmla="*/ 29 h 30"/>
                      <a:gd name="T6" fmla="*/ 7 w 33"/>
                      <a:gd name="T7" fmla="*/ 28 h 30"/>
                      <a:gd name="T8" fmla="*/ 1 w 33"/>
                      <a:gd name="T9" fmla="*/ 14 h 30"/>
                      <a:gd name="T10" fmla="*/ 2 w 33"/>
                      <a:gd name="T11" fmla="*/ 11 h 30"/>
                      <a:gd name="T12" fmla="*/ 22 w 33"/>
                      <a:gd name="T13" fmla="*/ 1 h 30"/>
                      <a:gd name="T14" fmla="*/ 26 w 33"/>
                      <a:gd name="T15" fmla="*/ 2 h 30"/>
                      <a:gd name="T16" fmla="*/ 32 w 33"/>
                      <a:gd name="T17" fmla="*/ 1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" h="30">
                        <a:moveTo>
                          <a:pt x="32" y="16"/>
                        </a:moveTo>
                        <a:cubicBezTo>
                          <a:pt x="33" y="17"/>
                          <a:pt x="32" y="19"/>
                          <a:pt x="31" y="20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9" y="30"/>
                          <a:pt x="8" y="29"/>
                          <a:pt x="7" y="28"/>
                        </a:cubicBezTo>
                        <a:cubicBezTo>
                          <a:pt x="1" y="14"/>
                          <a:pt x="1" y="14"/>
                          <a:pt x="1" y="14"/>
                        </a:cubicBezTo>
                        <a:cubicBezTo>
                          <a:pt x="0" y="13"/>
                          <a:pt x="0" y="11"/>
                          <a:pt x="2" y="1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24" y="0"/>
                          <a:pt x="25" y="1"/>
                          <a:pt x="26" y="2"/>
                        </a:cubicBez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781"/>
                  <p:cNvSpPr>
                    <a:spLocks/>
                  </p:cNvSpPr>
                  <p:nvPr/>
                </p:nvSpPr>
                <p:spPr bwMode="auto">
                  <a:xfrm rot="1463065">
                    <a:off x="4656825" y="5186888"/>
                    <a:ext cx="1074587" cy="605787"/>
                  </a:xfrm>
                  <a:custGeom>
                    <a:avLst/>
                    <a:gdLst>
                      <a:gd name="T0" fmla="*/ 148 w 149"/>
                      <a:gd name="T1" fmla="*/ 16 h 84"/>
                      <a:gd name="T2" fmla="*/ 147 w 149"/>
                      <a:gd name="T3" fmla="*/ 19 h 84"/>
                      <a:gd name="T4" fmla="*/ 10 w 149"/>
                      <a:gd name="T5" fmla="*/ 84 h 84"/>
                      <a:gd name="T6" fmla="*/ 7 w 149"/>
                      <a:gd name="T7" fmla="*/ 82 h 84"/>
                      <a:gd name="T8" fmla="*/ 0 w 149"/>
                      <a:gd name="T9" fmla="*/ 69 h 84"/>
                      <a:gd name="T10" fmla="*/ 2 w 149"/>
                      <a:gd name="T11" fmla="*/ 65 h 84"/>
                      <a:gd name="T12" fmla="*/ 138 w 149"/>
                      <a:gd name="T13" fmla="*/ 1 h 84"/>
                      <a:gd name="T14" fmla="*/ 142 w 149"/>
                      <a:gd name="T15" fmla="*/ 2 h 84"/>
                      <a:gd name="T16" fmla="*/ 148 w 149"/>
                      <a:gd name="T17" fmla="*/ 16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9" h="84">
                        <a:moveTo>
                          <a:pt x="148" y="16"/>
                        </a:moveTo>
                        <a:cubicBezTo>
                          <a:pt x="149" y="17"/>
                          <a:pt x="149" y="18"/>
                          <a:pt x="147" y="19"/>
                        </a:cubicBezTo>
                        <a:cubicBezTo>
                          <a:pt x="10" y="84"/>
                          <a:pt x="10" y="84"/>
                          <a:pt x="10" y="84"/>
                        </a:cubicBezTo>
                        <a:cubicBezTo>
                          <a:pt x="9" y="84"/>
                          <a:pt x="7" y="84"/>
                          <a:pt x="7" y="82"/>
                        </a:cubicBezTo>
                        <a:cubicBezTo>
                          <a:pt x="0" y="69"/>
                          <a:pt x="0" y="69"/>
                          <a:pt x="0" y="69"/>
                        </a:cubicBezTo>
                        <a:cubicBezTo>
                          <a:pt x="0" y="67"/>
                          <a:pt x="0" y="66"/>
                          <a:pt x="2" y="65"/>
                        </a:cubicBezTo>
                        <a:cubicBezTo>
                          <a:pt x="138" y="1"/>
                          <a:pt x="138" y="1"/>
                          <a:pt x="138" y="1"/>
                        </a:cubicBezTo>
                        <a:cubicBezTo>
                          <a:pt x="140" y="0"/>
                          <a:pt x="141" y="1"/>
                          <a:pt x="142" y="2"/>
                        </a:cubicBezTo>
                        <a:lnTo>
                          <a:pt x="148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82"/>
                  <p:cNvSpPr>
                    <a:spLocks/>
                  </p:cNvSpPr>
                  <p:nvPr/>
                </p:nvSpPr>
                <p:spPr bwMode="auto">
                  <a:xfrm rot="1463065">
                    <a:off x="5997974" y="5374992"/>
                    <a:ext cx="237444" cy="207002"/>
                  </a:xfrm>
                  <a:custGeom>
                    <a:avLst/>
                    <a:gdLst>
                      <a:gd name="T0" fmla="*/ 32 w 33"/>
                      <a:gd name="T1" fmla="*/ 15 h 29"/>
                      <a:gd name="T2" fmla="*/ 31 w 33"/>
                      <a:gd name="T3" fmla="*/ 19 h 29"/>
                      <a:gd name="T4" fmla="*/ 10 w 33"/>
                      <a:gd name="T5" fmla="*/ 29 h 29"/>
                      <a:gd name="T6" fmla="*/ 7 w 33"/>
                      <a:gd name="T7" fmla="*/ 27 h 29"/>
                      <a:gd name="T8" fmla="*/ 0 w 33"/>
                      <a:gd name="T9" fmla="*/ 14 h 29"/>
                      <a:gd name="T10" fmla="*/ 2 w 33"/>
                      <a:gd name="T11" fmla="*/ 10 h 29"/>
                      <a:gd name="T12" fmla="*/ 22 w 33"/>
                      <a:gd name="T13" fmla="*/ 0 h 29"/>
                      <a:gd name="T14" fmla="*/ 26 w 33"/>
                      <a:gd name="T15" fmla="*/ 2 h 29"/>
                      <a:gd name="T16" fmla="*/ 32 w 33"/>
                      <a:gd name="T17" fmla="*/ 1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" h="29">
                        <a:moveTo>
                          <a:pt x="32" y="15"/>
                        </a:moveTo>
                        <a:cubicBezTo>
                          <a:pt x="33" y="17"/>
                          <a:pt x="32" y="18"/>
                          <a:pt x="31" y="19"/>
                        </a:cubicBezTo>
                        <a:cubicBezTo>
                          <a:pt x="10" y="29"/>
                          <a:pt x="10" y="29"/>
                          <a:pt x="10" y="29"/>
                        </a:cubicBezTo>
                        <a:cubicBezTo>
                          <a:pt x="9" y="29"/>
                          <a:pt x="8" y="29"/>
                          <a:pt x="7" y="27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0" y="12"/>
                          <a:pt x="0" y="11"/>
                          <a:pt x="2" y="1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4" y="0"/>
                          <a:pt x="25" y="0"/>
                          <a:pt x="26" y="2"/>
                        </a:cubicBezTo>
                        <a:lnTo>
                          <a:pt x="32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83"/>
                  <p:cNvSpPr>
                    <a:spLocks/>
                  </p:cNvSpPr>
                  <p:nvPr/>
                </p:nvSpPr>
                <p:spPr bwMode="auto">
                  <a:xfrm rot="1463065">
                    <a:off x="5766940" y="5371673"/>
                    <a:ext cx="240489" cy="216136"/>
                  </a:xfrm>
                  <a:custGeom>
                    <a:avLst/>
                    <a:gdLst>
                      <a:gd name="T0" fmla="*/ 33 w 33"/>
                      <a:gd name="T1" fmla="*/ 16 h 30"/>
                      <a:gd name="T2" fmla="*/ 31 w 33"/>
                      <a:gd name="T3" fmla="*/ 19 h 30"/>
                      <a:gd name="T4" fmla="*/ 11 w 33"/>
                      <a:gd name="T5" fmla="*/ 29 h 30"/>
                      <a:gd name="T6" fmla="*/ 7 w 33"/>
                      <a:gd name="T7" fmla="*/ 28 h 30"/>
                      <a:gd name="T8" fmla="*/ 1 w 33"/>
                      <a:gd name="T9" fmla="*/ 14 h 30"/>
                      <a:gd name="T10" fmla="*/ 2 w 33"/>
                      <a:gd name="T11" fmla="*/ 11 h 30"/>
                      <a:gd name="T12" fmla="*/ 22 w 33"/>
                      <a:gd name="T13" fmla="*/ 1 h 30"/>
                      <a:gd name="T14" fmla="*/ 26 w 33"/>
                      <a:gd name="T15" fmla="*/ 2 h 30"/>
                      <a:gd name="T16" fmla="*/ 33 w 33"/>
                      <a:gd name="T17" fmla="*/ 1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" h="30">
                        <a:moveTo>
                          <a:pt x="33" y="16"/>
                        </a:moveTo>
                        <a:cubicBezTo>
                          <a:pt x="33" y="17"/>
                          <a:pt x="33" y="19"/>
                          <a:pt x="31" y="1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9" y="30"/>
                          <a:pt x="8" y="29"/>
                          <a:pt x="7" y="28"/>
                        </a:cubicBezTo>
                        <a:cubicBezTo>
                          <a:pt x="1" y="14"/>
                          <a:pt x="1" y="14"/>
                          <a:pt x="1" y="14"/>
                        </a:cubicBezTo>
                        <a:cubicBezTo>
                          <a:pt x="0" y="13"/>
                          <a:pt x="1" y="11"/>
                          <a:pt x="2" y="1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24" y="0"/>
                          <a:pt x="25" y="1"/>
                          <a:pt x="26" y="2"/>
                        </a:cubicBezTo>
                        <a:lnTo>
                          <a:pt x="33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4"/>
                  <p:cNvSpPr>
                    <a:spLocks/>
                  </p:cNvSpPr>
                  <p:nvPr/>
                </p:nvSpPr>
                <p:spPr bwMode="auto">
                  <a:xfrm rot="1463065">
                    <a:off x="6230130" y="5367036"/>
                    <a:ext cx="237444" cy="216136"/>
                  </a:xfrm>
                  <a:custGeom>
                    <a:avLst/>
                    <a:gdLst>
                      <a:gd name="T0" fmla="*/ 32 w 33"/>
                      <a:gd name="T1" fmla="*/ 16 h 30"/>
                      <a:gd name="T2" fmla="*/ 31 w 33"/>
                      <a:gd name="T3" fmla="*/ 19 h 30"/>
                      <a:gd name="T4" fmla="*/ 10 w 33"/>
                      <a:gd name="T5" fmla="*/ 29 h 30"/>
                      <a:gd name="T6" fmla="*/ 7 w 33"/>
                      <a:gd name="T7" fmla="*/ 28 h 30"/>
                      <a:gd name="T8" fmla="*/ 0 w 33"/>
                      <a:gd name="T9" fmla="*/ 14 h 30"/>
                      <a:gd name="T10" fmla="*/ 1 w 33"/>
                      <a:gd name="T11" fmla="*/ 10 h 30"/>
                      <a:gd name="T12" fmla="*/ 22 w 33"/>
                      <a:gd name="T13" fmla="*/ 1 h 30"/>
                      <a:gd name="T14" fmla="*/ 25 w 33"/>
                      <a:gd name="T15" fmla="*/ 2 h 30"/>
                      <a:gd name="T16" fmla="*/ 32 w 33"/>
                      <a:gd name="T17" fmla="*/ 1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" h="30">
                        <a:moveTo>
                          <a:pt x="32" y="16"/>
                        </a:moveTo>
                        <a:cubicBezTo>
                          <a:pt x="33" y="17"/>
                          <a:pt x="32" y="19"/>
                          <a:pt x="31" y="19"/>
                        </a:cubicBezTo>
                        <a:cubicBezTo>
                          <a:pt x="10" y="29"/>
                          <a:pt x="10" y="29"/>
                          <a:pt x="10" y="29"/>
                        </a:cubicBezTo>
                        <a:cubicBezTo>
                          <a:pt x="9" y="30"/>
                          <a:pt x="7" y="29"/>
                          <a:pt x="7" y="28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0" y="13"/>
                          <a:pt x="0" y="11"/>
                          <a:pt x="1" y="10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23" y="0"/>
                          <a:pt x="25" y="1"/>
                          <a:pt x="25" y="2"/>
                        </a:cubicBez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85"/>
                  <p:cNvSpPr>
                    <a:spLocks/>
                  </p:cNvSpPr>
                  <p:nvPr/>
                </p:nvSpPr>
                <p:spPr bwMode="auto">
                  <a:xfrm rot="1463065">
                    <a:off x="3922164" y="5043856"/>
                    <a:ext cx="283107" cy="231356"/>
                  </a:xfrm>
                  <a:custGeom>
                    <a:avLst/>
                    <a:gdLst>
                      <a:gd name="T0" fmla="*/ 38 w 39"/>
                      <a:gd name="T1" fmla="*/ 16 h 32"/>
                      <a:gd name="T2" fmla="*/ 37 w 39"/>
                      <a:gd name="T3" fmla="*/ 19 h 32"/>
                      <a:gd name="T4" fmla="*/ 10 w 39"/>
                      <a:gd name="T5" fmla="*/ 32 h 32"/>
                      <a:gd name="T6" fmla="*/ 7 w 39"/>
                      <a:gd name="T7" fmla="*/ 31 h 32"/>
                      <a:gd name="T8" fmla="*/ 1 w 39"/>
                      <a:gd name="T9" fmla="*/ 17 h 32"/>
                      <a:gd name="T10" fmla="*/ 2 w 39"/>
                      <a:gd name="T11" fmla="*/ 13 h 32"/>
                      <a:gd name="T12" fmla="*/ 28 w 39"/>
                      <a:gd name="T13" fmla="*/ 1 h 32"/>
                      <a:gd name="T14" fmla="*/ 32 w 39"/>
                      <a:gd name="T15" fmla="*/ 2 h 32"/>
                      <a:gd name="T16" fmla="*/ 38 w 39"/>
                      <a:gd name="T17" fmla="*/ 1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9" h="32">
                        <a:moveTo>
                          <a:pt x="38" y="16"/>
                        </a:moveTo>
                        <a:cubicBezTo>
                          <a:pt x="39" y="17"/>
                          <a:pt x="38" y="19"/>
                          <a:pt x="37" y="19"/>
                        </a:cubicBezTo>
                        <a:cubicBezTo>
                          <a:pt x="10" y="32"/>
                          <a:pt x="10" y="32"/>
                          <a:pt x="10" y="32"/>
                        </a:cubicBezTo>
                        <a:cubicBezTo>
                          <a:pt x="9" y="32"/>
                          <a:pt x="8" y="32"/>
                          <a:pt x="7" y="31"/>
                        </a:cubicBezTo>
                        <a:cubicBezTo>
                          <a:pt x="1" y="17"/>
                          <a:pt x="1" y="17"/>
                          <a:pt x="1" y="17"/>
                        </a:cubicBezTo>
                        <a:cubicBezTo>
                          <a:pt x="0" y="16"/>
                          <a:pt x="0" y="14"/>
                          <a:pt x="2" y="13"/>
                        </a:cubicBezTo>
                        <a:cubicBezTo>
                          <a:pt x="28" y="1"/>
                          <a:pt x="28" y="1"/>
                          <a:pt x="28" y="1"/>
                        </a:cubicBezTo>
                        <a:cubicBezTo>
                          <a:pt x="30" y="0"/>
                          <a:pt x="31" y="1"/>
                          <a:pt x="32" y="2"/>
                        </a:cubicBezTo>
                        <a:lnTo>
                          <a:pt x="38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786"/>
                  <p:cNvSpPr>
                    <a:spLocks/>
                  </p:cNvSpPr>
                  <p:nvPr/>
                </p:nvSpPr>
                <p:spPr bwMode="auto">
                  <a:xfrm rot="1463065">
                    <a:off x="4313539" y="4874574"/>
                    <a:ext cx="191783" cy="194826"/>
                  </a:xfrm>
                  <a:custGeom>
                    <a:avLst/>
                    <a:gdLst>
                      <a:gd name="T0" fmla="*/ 26 w 27"/>
                      <a:gd name="T1" fmla="*/ 16 h 27"/>
                      <a:gd name="T2" fmla="*/ 25 w 27"/>
                      <a:gd name="T3" fmla="*/ 19 h 27"/>
                      <a:gd name="T4" fmla="*/ 11 w 27"/>
                      <a:gd name="T5" fmla="*/ 26 h 27"/>
                      <a:gd name="T6" fmla="*/ 7 w 27"/>
                      <a:gd name="T7" fmla="*/ 25 h 27"/>
                      <a:gd name="T8" fmla="*/ 1 w 27"/>
                      <a:gd name="T9" fmla="*/ 11 h 27"/>
                      <a:gd name="T10" fmla="*/ 2 w 27"/>
                      <a:gd name="T11" fmla="*/ 7 h 27"/>
                      <a:gd name="T12" fmla="*/ 16 w 27"/>
                      <a:gd name="T13" fmla="*/ 1 h 27"/>
                      <a:gd name="T14" fmla="*/ 19 w 27"/>
                      <a:gd name="T15" fmla="*/ 2 h 27"/>
                      <a:gd name="T16" fmla="*/ 26 w 27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7">
                        <a:moveTo>
                          <a:pt x="26" y="16"/>
                        </a:moveTo>
                        <a:cubicBezTo>
                          <a:pt x="27" y="17"/>
                          <a:pt x="26" y="19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7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787"/>
                  <p:cNvSpPr>
                    <a:spLocks/>
                  </p:cNvSpPr>
                  <p:nvPr/>
                </p:nvSpPr>
                <p:spPr bwMode="auto">
                  <a:xfrm rot="1463065">
                    <a:off x="4488506" y="4876564"/>
                    <a:ext cx="191783" cy="185694"/>
                  </a:xfrm>
                  <a:custGeom>
                    <a:avLst/>
                    <a:gdLst>
                      <a:gd name="T0" fmla="*/ 26 w 27"/>
                      <a:gd name="T1" fmla="*/ 16 h 26"/>
                      <a:gd name="T2" fmla="*/ 25 w 27"/>
                      <a:gd name="T3" fmla="*/ 19 h 26"/>
                      <a:gd name="T4" fmla="*/ 11 w 27"/>
                      <a:gd name="T5" fmla="*/ 26 h 26"/>
                      <a:gd name="T6" fmla="*/ 7 w 27"/>
                      <a:gd name="T7" fmla="*/ 24 h 26"/>
                      <a:gd name="T8" fmla="*/ 1 w 27"/>
                      <a:gd name="T9" fmla="*/ 11 h 26"/>
                      <a:gd name="T10" fmla="*/ 2 w 27"/>
                      <a:gd name="T11" fmla="*/ 7 h 26"/>
                      <a:gd name="T12" fmla="*/ 16 w 27"/>
                      <a:gd name="T13" fmla="*/ 1 h 26"/>
                      <a:gd name="T14" fmla="*/ 19 w 27"/>
                      <a:gd name="T15" fmla="*/ 2 h 26"/>
                      <a:gd name="T16" fmla="*/ 26 w 27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6"/>
                        </a:moveTo>
                        <a:cubicBezTo>
                          <a:pt x="27" y="17"/>
                          <a:pt x="26" y="18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6"/>
                          <a:pt x="8" y="26"/>
                          <a:pt x="7" y="24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788"/>
                  <p:cNvSpPr>
                    <a:spLocks/>
                  </p:cNvSpPr>
                  <p:nvPr/>
                </p:nvSpPr>
                <p:spPr bwMode="auto">
                  <a:xfrm rot="1463065">
                    <a:off x="4662487" y="4873983"/>
                    <a:ext cx="185694" cy="188737"/>
                  </a:xfrm>
                  <a:custGeom>
                    <a:avLst/>
                    <a:gdLst>
                      <a:gd name="T0" fmla="*/ 26 w 26"/>
                      <a:gd name="T1" fmla="*/ 15 h 26"/>
                      <a:gd name="T2" fmla="*/ 25 w 26"/>
                      <a:gd name="T3" fmla="*/ 19 h 26"/>
                      <a:gd name="T4" fmla="*/ 11 w 26"/>
                      <a:gd name="T5" fmla="*/ 25 h 26"/>
                      <a:gd name="T6" fmla="*/ 7 w 26"/>
                      <a:gd name="T7" fmla="*/ 24 h 26"/>
                      <a:gd name="T8" fmla="*/ 1 w 26"/>
                      <a:gd name="T9" fmla="*/ 10 h 26"/>
                      <a:gd name="T10" fmla="*/ 2 w 26"/>
                      <a:gd name="T11" fmla="*/ 7 h 26"/>
                      <a:gd name="T12" fmla="*/ 16 w 26"/>
                      <a:gd name="T13" fmla="*/ 0 h 26"/>
                      <a:gd name="T14" fmla="*/ 19 w 26"/>
                      <a:gd name="T15" fmla="*/ 2 h 26"/>
                      <a:gd name="T16" fmla="*/ 26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5"/>
                        </a:moveTo>
                        <a:cubicBezTo>
                          <a:pt x="26" y="17"/>
                          <a:pt x="26" y="18"/>
                          <a:pt x="25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789"/>
                  <p:cNvSpPr>
                    <a:spLocks/>
                  </p:cNvSpPr>
                  <p:nvPr/>
                </p:nvSpPr>
                <p:spPr bwMode="auto">
                  <a:xfrm rot="1463065">
                    <a:off x="4838083" y="4866977"/>
                    <a:ext cx="185694" cy="194826"/>
                  </a:xfrm>
                  <a:custGeom>
                    <a:avLst/>
                    <a:gdLst>
                      <a:gd name="T0" fmla="*/ 26 w 26"/>
                      <a:gd name="T1" fmla="*/ 16 h 27"/>
                      <a:gd name="T2" fmla="*/ 24 w 26"/>
                      <a:gd name="T3" fmla="*/ 19 h 27"/>
                      <a:gd name="T4" fmla="*/ 11 w 26"/>
                      <a:gd name="T5" fmla="*/ 26 h 27"/>
                      <a:gd name="T6" fmla="*/ 7 w 26"/>
                      <a:gd name="T7" fmla="*/ 25 h 27"/>
                      <a:gd name="T8" fmla="*/ 1 w 26"/>
                      <a:gd name="T9" fmla="*/ 11 h 27"/>
                      <a:gd name="T10" fmla="*/ 2 w 26"/>
                      <a:gd name="T11" fmla="*/ 7 h 27"/>
                      <a:gd name="T12" fmla="*/ 16 w 26"/>
                      <a:gd name="T13" fmla="*/ 1 h 27"/>
                      <a:gd name="T14" fmla="*/ 19 w 26"/>
                      <a:gd name="T15" fmla="*/ 2 h 27"/>
                      <a:gd name="T16" fmla="*/ 26 w 26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7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7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790"/>
                  <p:cNvSpPr>
                    <a:spLocks/>
                  </p:cNvSpPr>
                  <p:nvPr/>
                </p:nvSpPr>
                <p:spPr bwMode="auto">
                  <a:xfrm rot="1463065">
                    <a:off x="5013678" y="4866060"/>
                    <a:ext cx="185694" cy="188737"/>
                  </a:xfrm>
                  <a:custGeom>
                    <a:avLst/>
                    <a:gdLst>
                      <a:gd name="T0" fmla="*/ 26 w 26"/>
                      <a:gd name="T1" fmla="*/ 16 h 26"/>
                      <a:gd name="T2" fmla="*/ 24 w 26"/>
                      <a:gd name="T3" fmla="*/ 19 h 26"/>
                      <a:gd name="T4" fmla="*/ 11 w 26"/>
                      <a:gd name="T5" fmla="*/ 26 h 26"/>
                      <a:gd name="T6" fmla="*/ 7 w 26"/>
                      <a:gd name="T7" fmla="*/ 24 h 26"/>
                      <a:gd name="T8" fmla="*/ 1 w 26"/>
                      <a:gd name="T9" fmla="*/ 11 h 26"/>
                      <a:gd name="T10" fmla="*/ 2 w 26"/>
                      <a:gd name="T11" fmla="*/ 7 h 26"/>
                      <a:gd name="T12" fmla="*/ 16 w 26"/>
                      <a:gd name="T13" fmla="*/ 1 h 26"/>
                      <a:gd name="T14" fmla="*/ 19 w 26"/>
                      <a:gd name="T15" fmla="*/ 2 h 26"/>
                      <a:gd name="T16" fmla="*/ 26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6"/>
                        </a:moveTo>
                        <a:cubicBezTo>
                          <a:pt x="26" y="17"/>
                          <a:pt x="26" y="18"/>
                          <a:pt x="24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6"/>
                          <a:pt x="8" y="26"/>
                          <a:pt x="7" y="24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0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791"/>
                  <p:cNvSpPr>
                    <a:spLocks/>
                  </p:cNvSpPr>
                  <p:nvPr/>
                </p:nvSpPr>
                <p:spPr bwMode="auto">
                  <a:xfrm rot="1463065">
                    <a:off x="5187387" y="4867780"/>
                    <a:ext cx="185694" cy="185694"/>
                  </a:xfrm>
                  <a:custGeom>
                    <a:avLst/>
                    <a:gdLst>
                      <a:gd name="T0" fmla="*/ 26 w 26"/>
                      <a:gd name="T1" fmla="*/ 15 h 26"/>
                      <a:gd name="T2" fmla="*/ 24 w 26"/>
                      <a:gd name="T3" fmla="*/ 19 h 26"/>
                      <a:gd name="T4" fmla="*/ 11 w 26"/>
                      <a:gd name="T5" fmla="*/ 25 h 26"/>
                      <a:gd name="T6" fmla="*/ 7 w 26"/>
                      <a:gd name="T7" fmla="*/ 24 h 26"/>
                      <a:gd name="T8" fmla="*/ 1 w 26"/>
                      <a:gd name="T9" fmla="*/ 10 h 26"/>
                      <a:gd name="T10" fmla="*/ 2 w 26"/>
                      <a:gd name="T11" fmla="*/ 7 h 26"/>
                      <a:gd name="T12" fmla="*/ 16 w 26"/>
                      <a:gd name="T13" fmla="*/ 0 h 26"/>
                      <a:gd name="T14" fmla="*/ 19 w 26"/>
                      <a:gd name="T15" fmla="*/ 1 h 26"/>
                      <a:gd name="T16" fmla="*/ 26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5"/>
                        </a:moveTo>
                        <a:cubicBezTo>
                          <a:pt x="26" y="16"/>
                          <a:pt x="26" y="18"/>
                          <a:pt x="24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9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8" y="0"/>
                          <a:pt x="19" y="1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792"/>
                  <p:cNvSpPr>
                    <a:spLocks/>
                  </p:cNvSpPr>
                  <p:nvPr/>
                </p:nvSpPr>
                <p:spPr bwMode="auto">
                  <a:xfrm rot="1463065">
                    <a:off x="5364239" y="4861046"/>
                    <a:ext cx="185694" cy="185694"/>
                  </a:xfrm>
                  <a:custGeom>
                    <a:avLst/>
                    <a:gdLst>
                      <a:gd name="T0" fmla="*/ 26 w 26"/>
                      <a:gd name="T1" fmla="*/ 16 h 26"/>
                      <a:gd name="T2" fmla="*/ 24 w 26"/>
                      <a:gd name="T3" fmla="*/ 19 h 26"/>
                      <a:gd name="T4" fmla="*/ 11 w 26"/>
                      <a:gd name="T5" fmla="*/ 26 h 26"/>
                      <a:gd name="T6" fmla="*/ 7 w 26"/>
                      <a:gd name="T7" fmla="*/ 25 h 26"/>
                      <a:gd name="T8" fmla="*/ 1 w 26"/>
                      <a:gd name="T9" fmla="*/ 11 h 26"/>
                      <a:gd name="T10" fmla="*/ 2 w 26"/>
                      <a:gd name="T11" fmla="*/ 7 h 26"/>
                      <a:gd name="T12" fmla="*/ 16 w 26"/>
                      <a:gd name="T13" fmla="*/ 1 h 26"/>
                      <a:gd name="T14" fmla="*/ 19 w 26"/>
                      <a:gd name="T15" fmla="*/ 2 h 26"/>
                      <a:gd name="T16" fmla="*/ 26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6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0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793"/>
                  <p:cNvSpPr>
                    <a:spLocks/>
                  </p:cNvSpPr>
                  <p:nvPr/>
                </p:nvSpPr>
                <p:spPr bwMode="auto">
                  <a:xfrm rot="1463065">
                    <a:off x="5538578" y="4859857"/>
                    <a:ext cx="185694" cy="185694"/>
                  </a:xfrm>
                  <a:custGeom>
                    <a:avLst/>
                    <a:gdLst>
                      <a:gd name="T0" fmla="*/ 25 w 26"/>
                      <a:gd name="T1" fmla="*/ 15 h 26"/>
                      <a:gd name="T2" fmla="*/ 24 w 26"/>
                      <a:gd name="T3" fmla="*/ 19 h 26"/>
                      <a:gd name="T4" fmla="*/ 10 w 26"/>
                      <a:gd name="T5" fmla="*/ 25 h 26"/>
                      <a:gd name="T6" fmla="*/ 7 w 26"/>
                      <a:gd name="T7" fmla="*/ 24 h 26"/>
                      <a:gd name="T8" fmla="*/ 0 w 26"/>
                      <a:gd name="T9" fmla="*/ 11 h 26"/>
                      <a:gd name="T10" fmla="*/ 2 w 26"/>
                      <a:gd name="T11" fmla="*/ 7 h 26"/>
                      <a:gd name="T12" fmla="*/ 15 w 26"/>
                      <a:gd name="T13" fmla="*/ 0 h 26"/>
                      <a:gd name="T14" fmla="*/ 19 w 26"/>
                      <a:gd name="T15" fmla="*/ 2 h 26"/>
                      <a:gd name="T16" fmla="*/ 25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5"/>
                        </a:moveTo>
                        <a:cubicBezTo>
                          <a:pt x="26" y="17"/>
                          <a:pt x="26" y="18"/>
                          <a:pt x="24" y="19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9" y="26"/>
                          <a:pt x="8" y="26"/>
                          <a:pt x="7" y="24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7" y="0"/>
                          <a:pt x="18" y="0"/>
                          <a:pt x="19" y="2"/>
                        </a:cubicBezTo>
                        <a:lnTo>
                          <a:pt x="2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794"/>
                  <p:cNvSpPr>
                    <a:spLocks/>
                  </p:cNvSpPr>
                  <p:nvPr/>
                </p:nvSpPr>
                <p:spPr bwMode="auto">
                  <a:xfrm rot="1463065">
                    <a:off x="5712288" y="4858532"/>
                    <a:ext cx="185694" cy="188737"/>
                  </a:xfrm>
                  <a:custGeom>
                    <a:avLst/>
                    <a:gdLst>
                      <a:gd name="T0" fmla="*/ 25 w 26"/>
                      <a:gd name="T1" fmla="*/ 15 h 26"/>
                      <a:gd name="T2" fmla="*/ 24 w 26"/>
                      <a:gd name="T3" fmla="*/ 19 h 26"/>
                      <a:gd name="T4" fmla="*/ 10 w 26"/>
                      <a:gd name="T5" fmla="*/ 25 h 26"/>
                      <a:gd name="T6" fmla="*/ 7 w 26"/>
                      <a:gd name="T7" fmla="*/ 24 h 26"/>
                      <a:gd name="T8" fmla="*/ 0 w 26"/>
                      <a:gd name="T9" fmla="*/ 10 h 26"/>
                      <a:gd name="T10" fmla="*/ 2 w 26"/>
                      <a:gd name="T11" fmla="*/ 7 h 26"/>
                      <a:gd name="T12" fmla="*/ 15 w 26"/>
                      <a:gd name="T13" fmla="*/ 0 h 26"/>
                      <a:gd name="T14" fmla="*/ 19 w 26"/>
                      <a:gd name="T15" fmla="*/ 1 h 26"/>
                      <a:gd name="T16" fmla="*/ 25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5"/>
                        </a:moveTo>
                        <a:cubicBezTo>
                          <a:pt x="26" y="16"/>
                          <a:pt x="25" y="18"/>
                          <a:pt x="24" y="19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9" y="26"/>
                          <a:pt x="7" y="25"/>
                          <a:pt x="7" y="24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7"/>
                          <a:pt x="2" y="7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7" y="0"/>
                          <a:pt x="18" y="0"/>
                          <a:pt x="19" y="1"/>
                        </a:cubicBezTo>
                        <a:lnTo>
                          <a:pt x="2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95"/>
                  <p:cNvSpPr>
                    <a:spLocks/>
                  </p:cNvSpPr>
                  <p:nvPr/>
                </p:nvSpPr>
                <p:spPr bwMode="auto">
                  <a:xfrm rot="1463065">
                    <a:off x="5889140" y="4851798"/>
                    <a:ext cx="185694" cy="188737"/>
                  </a:xfrm>
                  <a:custGeom>
                    <a:avLst/>
                    <a:gdLst>
                      <a:gd name="T0" fmla="*/ 25 w 26"/>
                      <a:gd name="T1" fmla="*/ 16 h 26"/>
                      <a:gd name="T2" fmla="*/ 24 w 26"/>
                      <a:gd name="T3" fmla="*/ 19 h 26"/>
                      <a:gd name="T4" fmla="*/ 10 w 26"/>
                      <a:gd name="T5" fmla="*/ 26 h 26"/>
                      <a:gd name="T6" fmla="*/ 7 w 26"/>
                      <a:gd name="T7" fmla="*/ 25 h 26"/>
                      <a:gd name="T8" fmla="*/ 0 w 26"/>
                      <a:gd name="T9" fmla="*/ 11 h 26"/>
                      <a:gd name="T10" fmla="*/ 2 w 26"/>
                      <a:gd name="T11" fmla="*/ 7 h 26"/>
                      <a:gd name="T12" fmla="*/ 15 w 26"/>
                      <a:gd name="T13" fmla="*/ 1 h 26"/>
                      <a:gd name="T14" fmla="*/ 19 w 26"/>
                      <a:gd name="T15" fmla="*/ 2 h 26"/>
                      <a:gd name="T16" fmla="*/ 25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6"/>
                        </a:moveTo>
                        <a:cubicBezTo>
                          <a:pt x="26" y="17"/>
                          <a:pt x="25" y="19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6"/>
                          <a:pt x="7" y="26"/>
                          <a:pt x="7" y="25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96"/>
                  <p:cNvSpPr>
                    <a:spLocks/>
                  </p:cNvSpPr>
                  <p:nvPr/>
                </p:nvSpPr>
                <p:spPr bwMode="auto">
                  <a:xfrm rot="1463065">
                    <a:off x="6062715" y="4854145"/>
                    <a:ext cx="188737" cy="185694"/>
                  </a:xfrm>
                  <a:custGeom>
                    <a:avLst/>
                    <a:gdLst>
                      <a:gd name="T0" fmla="*/ 25 w 26"/>
                      <a:gd name="T1" fmla="*/ 15 h 26"/>
                      <a:gd name="T2" fmla="*/ 24 w 26"/>
                      <a:gd name="T3" fmla="*/ 19 h 26"/>
                      <a:gd name="T4" fmla="*/ 10 w 26"/>
                      <a:gd name="T5" fmla="*/ 25 h 26"/>
                      <a:gd name="T6" fmla="*/ 7 w 26"/>
                      <a:gd name="T7" fmla="*/ 24 h 26"/>
                      <a:gd name="T8" fmla="*/ 0 w 26"/>
                      <a:gd name="T9" fmla="*/ 10 h 26"/>
                      <a:gd name="T10" fmla="*/ 2 w 26"/>
                      <a:gd name="T11" fmla="*/ 7 h 26"/>
                      <a:gd name="T12" fmla="*/ 15 w 26"/>
                      <a:gd name="T13" fmla="*/ 0 h 26"/>
                      <a:gd name="T14" fmla="*/ 19 w 26"/>
                      <a:gd name="T15" fmla="*/ 2 h 26"/>
                      <a:gd name="T16" fmla="*/ 25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5"/>
                        </a:moveTo>
                        <a:cubicBezTo>
                          <a:pt x="26" y="17"/>
                          <a:pt x="25" y="18"/>
                          <a:pt x="24" y="19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9" y="26"/>
                          <a:pt x="7" y="25"/>
                          <a:pt x="7" y="24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7" y="0"/>
                          <a:pt x="18" y="0"/>
                          <a:pt x="19" y="2"/>
                        </a:cubicBezTo>
                        <a:lnTo>
                          <a:pt x="2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97"/>
                  <p:cNvSpPr>
                    <a:spLocks/>
                  </p:cNvSpPr>
                  <p:nvPr/>
                </p:nvSpPr>
                <p:spPr bwMode="auto">
                  <a:xfrm rot="1463065">
                    <a:off x="4197973" y="5058503"/>
                    <a:ext cx="188737" cy="188737"/>
                  </a:xfrm>
                  <a:custGeom>
                    <a:avLst/>
                    <a:gdLst>
                      <a:gd name="T0" fmla="*/ 25 w 26"/>
                      <a:gd name="T1" fmla="*/ 16 h 26"/>
                      <a:gd name="T2" fmla="*/ 24 w 26"/>
                      <a:gd name="T3" fmla="*/ 19 h 26"/>
                      <a:gd name="T4" fmla="*/ 10 w 26"/>
                      <a:gd name="T5" fmla="*/ 26 h 26"/>
                      <a:gd name="T6" fmla="*/ 7 w 26"/>
                      <a:gd name="T7" fmla="*/ 24 h 26"/>
                      <a:gd name="T8" fmla="*/ 0 w 26"/>
                      <a:gd name="T9" fmla="*/ 11 h 26"/>
                      <a:gd name="T10" fmla="*/ 2 w 26"/>
                      <a:gd name="T11" fmla="*/ 7 h 26"/>
                      <a:gd name="T12" fmla="*/ 15 w 26"/>
                      <a:gd name="T13" fmla="*/ 1 h 26"/>
                      <a:gd name="T14" fmla="*/ 19 w 26"/>
                      <a:gd name="T15" fmla="*/ 2 h 26"/>
                      <a:gd name="T16" fmla="*/ 25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6"/>
                          <a:pt x="8" y="26"/>
                          <a:pt x="7" y="24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8"/>
                  <p:cNvSpPr>
                    <a:spLocks/>
                  </p:cNvSpPr>
                  <p:nvPr/>
                </p:nvSpPr>
                <p:spPr bwMode="auto">
                  <a:xfrm rot="1463065">
                    <a:off x="4371682" y="5060223"/>
                    <a:ext cx="188737" cy="185694"/>
                  </a:xfrm>
                  <a:custGeom>
                    <a:avLst/>
                    <a:gdLst>
                      <a:gd name="T0" fmla="*/ 25 w 26"/>
                      <a:gd name="T1" fmla="*/ 15 h 26"/>
                      <a:gd name="T2" fmla="*/ 24 w 26"/>
                      <a:gd name="T3" fmla="*/ 19 h 26"/>
                      <a:gd name="T4" fmla="*/ 10 w 26"/>
                      <a:gd name="T5" fmla="*/ 25 h 26"/>
                      <a:gd name="T6" fmla="*/ 7 w 26"/>
                      <a:gd name="T7" fmla="*/ 24 h 26"/>
                      <a:gd name="T8" fmla="*/ 0 w 26"/>
                      <a:gd name="T9" fmla="*/ 10 h 26"/>
                      <a:gd name="T10" fmla="*/ 2 w 26"/>
                      <a:gd name="T11" fmla="*/ 7 h 26"/>
                      <a:gd name="T12" fmla="*/ 15 w 26"/>
                      <a:gd name="T13" fmla="*/ 0 h 26"/>
                      <a:gd name="T14" fmla="*/ 19 w 26"/>
                      <a:gd name="T15" fmla="*/ 2 h 26"/>
                      <a:gd name="T16" fmla="*/ 25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5"/>
                        </a:moveTo>
                        <a:cubicBezTo>
                          <a:pt x="26" y="17"/>
                          <a:pt x="25" y="18"/>
                          <a:pt x="24" y="19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9" y="26"/>
                          <a:pt x="7" y="25"/>
                          <a:pt x="7" y="24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7"/>
                          <a:pt x="2" y="7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7" y="0"/>
                          <a:pt x="18" y="0"/>
                          <a:pt x="19" y="2"/>
                        </a:cubicBezTo>
                        <a:lnTo>
                          <a:pt x="2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799"/>
                  <p:cNvSpPr>
                    <a:spLocks/>
                  </p:cNvSpPr>
                  <p:nvPr/>
                </p:nvSpPr>
                <p:spPr bwMode="auto">
                  <a:xfrm rot="1463065">
                    <a:off x="4546649" y="5053082"/>
                    <a:ext cx="188737" cy="194826"/>
                  </a:xfrm>
                  <a:custGeom>
                    <a:avLst/>
                    <a:gdLst>
                      <a:gd name="T0" fmla="*/ 25 w 26"/>
                      <a:gd name="T1" fmla="*/ 16 h 27"/>
                      <a:gd name="T2" fmla="*/ 24 w 26"/>
                      <a:gd name="T3" fmla="*/ 19 h 27"/>
                      <a:gd name="T4" fmla="*/ 10 w 26"/>
                      <a:gd name="T5" fmla="*/ 26 h 27"/>
                      <a:gd name="T6" fmla="*/ 7 w 26"/>
                      <a:gd name="T7" fmla="*/ 25 h 27"/>
                      <a:gd name="T8" fmla="*/ 0 w 26"/>
                      <a:gd name="T9" fmla="*/ 11 h 27"/>
                      <a:gd name="T10" fmla="*/ 2 w 26"/>
                      <a:gd name="T11" fmla="*/ 7 h 27"/>
                      <a:gd name="T12" fmla="*/ 15 w 26"/>
                      <a:gd name="T13" fmla="*/ 1 h 27"/>
                      <a:gd name="T14" fmla="*/ 19 w 26"/>
                      <a:gd name="T15" fmla="*/ 2 h 27"/>
                      <a:gd name="T16" fmla="*/ 25 w 26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7">
                        <a:moveTo>
                          <a:pt x="25" y="16"/>
                        </a:moveTo>
                        <a:cubicBezTo>
                          <a:pt x="26" y="17"/>
                          <a:pt x="25" y="19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7"/>
                          <a:pt x="7" y="26"/>
                          <a:pt x="7" y="25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10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00"/>
                  <p:cNvSpPr>
                    <a:spLocks/>
                  </p:cNvSpPr>
                  <p:nvPr/>
                </p:nvSpPr>
                <p:spPr bwMode="auto">
                  <a:xfrm rot="1463065">
                    <a:off x="4722245" y="5052164"/>
                    <a:ext cx="188737" cy="188737"/>
                  </a:xfrm>
                  <a:custGeom>
                    <a:avLst/>
                    <a:gdLst>
                      <a:gd name="T0" fmla="*/ 25 w 26"/>
                      <a:gd name="T1" fmla="*/ 16 h 26"/>
                      <a:gd name="T2" fmla="*/ 24 w 26"/>
                      <a:gd name="T3" fmla="*/ 19 h 26"/>
                      <a:gd name="T4" fmla="*/ 10 w 26"/>
                      <a:gd name="T5" fmla="*/ 26 h 26"/>
                      <a:gd name="T6" fmla="*/ 7 w 26"/>
                      <a:gd name="T7" fmla="*/ 24 h 26"/>
                      <a:gd name="T8" fmla="*/ 0 w 26"/>
                      <a:gd name="T9" fmla="*/ 11 h 26"/>
                      <a:gd name="T10" fmla="*/ 2 w 26"/>
                      <a:gd name="T11" fmla="*/ 7 h 26"/>
                      <a:gd name="T12" fmla="*/ 15 w 26"/>
                      <a:gd name="T13" fmla="*/ 1 h 26"/>
                      <a:gd name="T14" fmla="*/ 19 w 26"/>
                      <a:gd name="T15" fmla="*/ 2 h 26"/>
                      <a:gd name="T16" fmla="*/ 25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6"/>
                        </a:moveTo>
                        <a:cubicBezTo>
                          <a:pt x="26" y="17"/>
                          <a:pt x="25" y="18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6"/>
                          <a:pt x="7" y="26"/>
                          <a:pt x="7" y="24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01"/>
                  <p:cNvSpPr>
                    <a:spLocks/>
                  </p:cNvSpPr>
                  <p:nvPr/>
                </p:nvSpPr>
                <p:spPr bwMode="auto">
                  <a:xfrm rot="1463065">
                    <a:off x="4896583" y="5050976"/>
                    <a:ext cx="188737" cy="188737"/>
                  </a:xfrm>
                  <a:custGeom>
                    <a:avLst/>
                    <a:gdLst>
                      <a:gd name="T0" fmla="*/ 25 w 26"/>
                      <a:gd name="T1" fmla="*/ 15 h 26"/>
                      <a:gd name="T2" fmla="*/ 24 w 26"/>
                      <a:gd name="T3" fmla="*/ 19 h 26"/>
                      <a:gd name="T4" fmla="*/ 10 w 26"/>
                      <a:gd name="T5" fmla="*/ 25 h 26"/>
                      <a:gd name="T6" fmla="*/ 7 w 26"/>
                      <a:gd name="T7" fmla="*/ 24 h 26"/>
                      <a:gd name="T8" fmla="*/ 0 w 26"/>
                      <a:gd name="T9" fmla="*/ 10 h 26"/>
                      <a:gd name="T10" fmla="*/ 1 w 26"/>
                      <a:gd name="T11" fmla="*/ 7 h 26"/>
                      <a:gd name="T12" fmla="*/ 15 w 26"/>
                      <a:gd name="T13" fmla="*/ 0 h 26"/>
                      <a:gd name="T14" fmla="*/ 19 w 26"/>
                      <a:gd name="T15" fmla="*/ 1 h 26"/>
                      <a:gd name="T16" fmla="*/ 25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5"/>
                        </a:moveTo>
                        <a:cubicBezTo>
                          <a:pt x="26" y="17"/>
                          <a:pt x="25" y="18"/>
                          <a:pt x="24" y="19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9" y="26"/>
                          <a:pt x="7" y="25"/>
                          <a:pt x="7" y="24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7"/>
                          <a:pt x="1" y="7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6" y="0"/>
                          <a:pt x="18" y="0"/>
                          <a:pt x="19" y="1"/>
                        </a:cubicBezTo>
                        <a:lnTo>
                          <a:pt x="2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02"/>
                  <p:cNvSpPr>
                    <a:spLocks/>
                  </p:cNvSpPr>
                  <p:nvPr/>
                </p:nvSpPr>
                <p:spPr bwMode="auto">
                  <a:xfrm rot="1463065">
                    <a:off x="5066362" y="5042713"/>
                    <a:ext cx="194826" cy="194826"/>
                  </a:xfrm>
                  <a:custGeom>
                    <a:avLst/>
                    <a:gdLst>
                      <a:gd name="T0" fmla="*/ 26 w 27"/>
                      <a:gd name="T1" fmla="*/ 16 h 27"/>
                      <a:gd name="T2" fmla="*/ 25 w 27"/>
                      <a:gd name="T3" fmla="*/ 19 h 27"/>
                      <a:gd name="T4" fmla="*/ 11 w 27"/>
                      <a:gd name="T5" fmla="*/ 26 h 27"/>
                      <a:gd name="T6" fmla="*/ 8 w 27"/>
                      <a:gd name="T7" fmla="*/ 25 h 27"/>
                      <a:gd name="T8" fmla="*/ 1 w 27"/>
                      <a:gd name="T9" fmla="*/ 11 h 27"/>
                      <a:gd name="T10" fmla="*/ 2 w 27"/>
                      <a:gd name="T11" fmla="*/ 7 h 27"/>
                      <a:gd name="T12" fmla="*/ 16 w 27"/>
                      <a:gd name="T13" fmla="*/ 1 h 27"/>
                      <a:gd name="T14" fmla="*/ 20 w 27"/>
                      <a:gd name="T15" fmla="*/ 2 h 27"/>
                      <a:gd name="T16" fmla="*/ 26 w 27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7">
                        <a:moveTo>
                          <a:pt x="26" y="16"/>
                        </a:moveTo>
                        <a:cubicBezTo>
                          <a:pt x="27" y="17"/>
                          <a:pt x="26" y="19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7"/>
                          <a:pt x="8" y="26"/>
                          <a:pt x="8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20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803"/>
                  <p:cNvSpPr>
                    <a:spLocks/>
                  </p:cNvSpPr>
                  <p:nvPr/>
                </p:nvSpPr>
                <p:spPr bwMode="auto">
                  <a:xfrm rot="1463065">
                    <a:off x="5241329" y="5044703"/>
                    <a:ext cx="194826" cy="185694"/>
                  </a:xfrm>
                  <a:custGeom>
                    <a:avLst/>
                    <a:gdLst>
                      <a:gd name="T0" fmla="*/ 26 w 27"/>
                      <a:gd name="T1" fmla="*/ 16 h 26"/>
                      <a:gd name="T2" fmla="*/ 25 w 27"/>
                      <a:gd name="T3" fmla="*/ 19 h 26"/>
                      <a:gd name="T4" fmla="*/ 11 w 27"/>
                      <a:gd name="T5" fmla="*/ 26 h 26"/>
                      <a:gd name="T6" fmla="*/ 7 w 27"/>
                      <a:gd name="T7" fmla="*/ 24 h 26"/>
                      <a:gd name="T8" fmla="*/ 1 w 27"/>
                      <a:gd name="T9" fmla="*/ 11 h 26"/>
                      <a:gd name="T10" fmla="*/ 2 w 27"/>
                      <a:gd name="T11" fmla="*/ 7 h 26"/>
                      <a:gd name="T12" fmla="*/ 16 w 27"/>
                      <a:gd name="T13" fmla="*/ 1 h 26"/>
                      <a:gd name="T14" fmla="*/ 20 w 27"/>
                      <a:gd name="T15" fmla="*/ 2 h 26"/>
                      <a:gd name="T16" fmla="*/ 26 w 27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6"/>
                        </a:moveTo>
                        <a:cubicBezTo>
                          <a:pt x="27" y="17"/>
                          <a:pt x="26" y="18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6"/>
                          <a:pt x="8" y="26"/>
                          <a:pt x="7" y="24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0"/>
                          <a:pt x="20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804"/>
                  <p:cNvSpPr>
                    <a:spLocks/>
                  </p:cNvSpPr>
                  <p:nvPr/>
                </p:nvSpPr>
                <p:spPr bwMode="auto">
                  <a:xfrm rot="1463065">
                    <a:off x="5415667" y="5043514"/>
                    <a:ext cx="194826" cy="185694"/>
                  </a:xfrm>
                  <a:custGeom>
                    <a:avLst/>
                    <a:gdLst>
                      <a:gd name="T0" fmla="*/ 26 w 27"/>
                      <a:gd name="T1" fmla="*/ 15 h 26"/>
                      <a:gd name="T2" fmla="*/ 25 w 27"/>
                      <a:gd name="T3" fmla="*/ 19 h 26"/>
                      <a:gd name="T4" fmla="*/ 11 w 27"/>
                      <a:gd name="T5" fmla="*/ 25 h 26"/>
                      <a:gd name="T6" fmla="*/ 7 w 27"/>
                      <a:gd name="T7" fmla="*/ 24 h 26"/>
                      <a:gd name="T8" fmla="*/ 1 w 27"/>
                      <a:gd name="T9" fmla="*/ 10 h 26"/>
                      <a:gd name="T10" fmla="*/ 2 w 27"/>
                      <a:gd name="T11" fmla="*/ 7 h 26"/>
                      <a:gd name="T12" fmla="*/ 16 w 27"/>
                      <a:gd name="T13" fmla="*/ 0 h 26"/>
                      <a:gd name="T14" fmla="*/ 19 w 27"/>
                      <a:gd name="T15" fmla="*/ 1 h 26"/>
                      <a:gd name="T16" fmla="*/ 26 w 27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5"/>
                        </a:moveTo>
                        <a:cubicBezTo>
                          <a:pt x="27" y="16"/>
                          <a:pt x="26" y="18"/>
                          <a:pt x="25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1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805"/>
                  <p:cNvSpPr>
                    <a:spLocks/>
                  </p:cNvSpPr>
                  <p:nvPr/>
                </p:nvSpPr>
                <p:spPr bwMode="auto">
                  <a:xfrm rot="1463065">
                    <a:off x="5592519" y="5036780"/>
                    <a:ext cx="194826" cy="185694"/>
                  </a:xfrm>
                  <a:custGeom>
                    <a:avLst/>
                    <a:gdLst>
                      <a:gd name="T0" fmla="*/ 26 w 27"/>
                      <a:gd name="T1" fmla="*/ 16 h 26"/>
                      <a:gd name="T2" fmla="*/ 25 w 27"/>
                      <a:gd name="T3" fmla="*/ 19 h 26"/>
                      <a:gd name="T4" fmla="*/ 11 w 27"/>
                      <a:gd name="T5" fmla="*/ 26 h 26"/>
                      <a:gd name="T6" fmla="*/ 7 w 27"/>
                      <a:gd name="T7" fmla="*/ 25 h 26"/>
                      <a:gd name="T8" fmla="*/ 1 w 27"/>
                      <a:gd name="T9" fmla="*/ 11 h 26"/>
                      <a:gd name="T10" fmla="*/ 2 w 27"/>
                      <a:gd name="T11" fmla="*/ 7 h 26"/>
                      <a:gd name="T12" fmla="*/ 16 w 27"/>
                      <a:gd name="T13" fmla="*/ 1 h 26"/>
                      <a:gd name="T14" fmla="*/ 19 w 27"/>
                      <a:gd name="T15" fmla="*/ 2 h 26"/>
                      <a:gd name="T16" fmla="*/ 26 w 27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6"/>
                        </a:moveTo>
                        <a:cubicBezTo>
                          <a:pt x="27" y="17"/>
                          <a:pt x="26" y="19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6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806"/>
                  <p:cNvSpPr>
                    <a:spLocks/>
                  </p:cNvSpPr>
                  <p:nvPr/>
                </p:nvSpPr>
                <p:spPr bwMode="auto">
                  <a:xfrm rot="1463065">
                    <a:off x="5766501" y="5034199"/>
                    <a:ext cx="188737" cy="188737"/>
                  </a:xfrm>
                  <a:custGeom>
                    <a:avLst/>
                    <a:gdLst>
                      <a:gd name="T0" fmla="*/ 26 w 26"/>
                      <a:gd name="T1" fmla="*/ 15 h 26"/>
                      <a:gd name="T2" fmla="*/ 25 w 26"/>
                      <a:gd name="T3" fmla="*/ 19 h 26"/>
                      <a:gd name="T4" fmla="*/ 11 w 26"/>
                      <a:gd name="T5" fmla="*/ 25 h 26"/>
                      <a:gd name="T6" fmla="*/ 7 w 26"/>
                      <a:gd name="T7" fmla="*/ 24 h 26"/>
                      <a:gd name="T8" fmla="*/ 1 w 26"/>
                      <a:gd name="T9" fmla="*/ 10 h 26"/>
                      <a:gd name="T10" fmla="*/ 2 w 26"/>
                      <a:gd name="T11" fmla="*/ 7 h 26"/>
                      <a:gd name="T12" fmla="*/ 16 w 26"/>
                      <a:gd name="T13" fmla="*/ 0 h 26"/>
                      <a:gd name="T14" fmla="*/ 19 w 26"/>
                      <a:gd name="T15" fmla="*/ 2 h 26"/>
                      <a:gd name="T16" fmla="*/ 26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5"/>
                        </a:moveTo>
                        <a:cubicBezTo>
                          <a:pt x="26" y="17"/>
                          <a:pt x="26" y="18"/>
                          <a:pt x="25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8" y="26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1807"/>
                  <p:cNvSpPr>
                    <a:spLocks/>
                  </p:cNvSpPr>
                  <p:nvPr/>
                </p:nvSpPr>
                <p:spPr bwMode="auto">
                  <a:xfrm rot="1463065">
                    <a:off x="5942096" y="5027193"/>
                    <a:ext cx="188737" cy="194826"/>
                  </a:xfrm>
                  <a:custGeom>
                    <a:avLst/>
                    <a:gdLst>
                      <a:gd name="T0" fmla="*/ 26 w 26"/>
                      <a:gd name="T1" fmla="*/ 16 h 27"/>
                      <a:gd name="T2" fmla="*/ 24 w 26"/>
                      <a:gd name="T3" fmla="*/ 20 h 27"/>
                      <a:gd name="T4" fmla="*/ 11 w 26"/>
                      <a:gd name="T5" fmla="*/ 26 h 27"/>
                      <a:gd name="T6" fmla="*/ 7 w 26"/>
                      <a:gd name="T7" fmla="*/ 25 h 27"/>
                      <a:gd name="T8" fmla="*/ 1 w 26"/>
                      <a:gd name="T9" fmla="*/ 11 h 27"/>
                      <a:gd name="T10" fmla="*/ 2 w 26"/>
                      <a:gd name="T11" fmla="*/ 8 h 27"/>
                      <a:gd name="T12" fmla="*/ 16 w 26"/>
                      <a:gd name="T13" fmla="*/ 1 h 27"/>
                      <a:gd name="T14" fmla="*/ 19 w 26"/>
                      <a:gd name="T15" fmla="*/ 2 h 27"/>
                      <a:gd name="T16" fmla="*/ 26 w 26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7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4" y="20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7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8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1808"/>
                  <p:cNvSpPr>
                    <a:spLocks/>
                  </p:cNvSpPr>
                  <p:nvPr/>
                </p:nvSpPr>
                <p:spPr bwMode="auto">
                  <a:xfrm rot="1463065">
                    <a:off x="6117062" y="5029185"/>
                    <a:ext cx="188737" cy="185694"/>
                  </a:xfrm>
                  <a:custGeom>
                    <a:avLst/>
                    <a:gdLst>
                      <a:gd name="T0" fmla="*/ 26 w 26"/>
                      <a:gd name="T1" fmla="*/ 16 h 26"/>
                      <a:gd name="T2" fmla="*/ 24 w 26"/>
                      <a:gd name="T3" fmla="*/ 19 h 26"/>
                      <a:gd name="T4" fmla="*/ 11 w 26"/>
                      <a:gd name="T5" fmla="*/ 26 h 26"/>
                      <a:gd name="T6" fmla="*/ 7 w 26"/>
                      <a:gd name="T7" fmla="*/ 25 h 26"/>
                      <a:gd name="T8" fmla="*/ 1 w 26"/>
                      <a:gd name="T9" fmla="*/ 11 h 26"/>
                      <a:gd name="T10" fmla="*/ 2 w 26"/>
                      <a:gd name="T11" fmla="*/ 7 h 26"/>
                      <a:gd name="T12" fmla="*/ 16 w 26"/>
                      <a:gd name="T13" fmla="*/ 1 h 26"/>
                      <a:gd name="T14" fmla="*/ 19 w 26"/>
                      <a:gd name="T15" fmla="*/ 2 h 26"/>
                      <a:gd name="T16" fmla="*/ 26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6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1809"/>
                  <p:cNvSpPr>
                    <a:spLocks/>
                  </p:cNvSpPr>
                  <p:nvPr/>
                </p:nvSpPr>
                <p:spPr bwMode="auto">
                  <a:xfrm rot="1463065">
                    <a:off x="4268698" y="5234282"/>
                    <a:ext cx="188737" cy="188737"/>
                  </a:xfrm>
                  <a:custGeom>
                    <a:avLst/>
                    <a:gdLst>
                      <a:gd name="T0" fmla="*/ 26 w 26"/>
                      <a:gd name="T1" fmla="*/ 16 h 26"/>
                      <a:gd name="T2" fmla="*/ 24 w 26"/>
                      <a:gd name="T3" fmla="*/ 19 h 26"/>
                      <a:gd name="T4" fmla="*/ 11 w 26"/>
                      <a:gd name="T5" fmla="*/ 26 h 26"/>
                      <a:gd name="T6" fmla="*/ 7 w 26"/>
                      <a:gd name="T7" fmla="*/ 24 h 26"/>
                      <a:gd name="T8" fmla="*/ 1 w 26"/>
                      <a:gd name="T9" fmla="*/ 11 h 26"/>
                      <a:gd name="T10" fmla="*/ 2 w 26"/>
                      <a:gd name="T11" fmla="*/ 7 h 26"/>
                      <a:gd name="T12" fmla="*/ 16 w 26"/>
                      <a:gd name="T13" fmla="*/ 1 h 26"/>
                      <a:gd name="T14" fmla="*/ 19 w 26"/>
                      <a:gd name="T15" fmla="*/ 2 h 26"/>
                      <a:gd name="T16" fmla="*/ 26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6"/>
                          <a:pt x="8" y="26"/>
                          <a:pt x="7" y="24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1810"/>
                  <p:cNvSpPr>
                    <a:spLocks/>
                  </p:cNvSpPr>
                  <p:nvPr/>
                </p:nvSpPr>
                <p:spPr bwMode="auto">
                  <a:xfrm rot="1463065">
                    <a:off x="4093103" y="5235199"/>
                    <a:ext cx="188737" cy="194826"/>
                  </a:xfrm>
                  <a:custGeom>
                    <a:avLst/>
                    <a:gdLst>
                      <a:gd name="T0" fmla="*/ 26 w 26"/>
                      <a:gd name="T1" fmla="*/ 16 h 27"/>
                      <a:gd name="T2" fmla="*/ 24 w 26"/>
                      <a:gd name="T3" fmla="*/ 19 h 27"/>
                      <a:gd name="T4" fmla="*/ 11 w 26"/>
                      <a:gd name="T5" fmla="*/ 26 h 27"/>
                      <a:gd name="T6" fmla="*/ 7 w 26"/>
                      <a:gd name="T7" fmla="*/ 25 h 27"/>
                      <a:gd name="T8" fmla="*/ 1 w 26"/>
                      <a:gd name="T9" fmla="*/ 11 h 27"/>
                      <a:gd name="T10" fmla="*/ 2 w 26"/>
                      <a:gd name="T11" fmla="*/ 7 h 27"/>
                      <a:gd name="T12" fmla="*/ 16 w 26"/>
                      <a:gd name="T13" fmla="*/ 1 h 27"/>
                      <a:gd name="T14" fmla="*/ 19 w 26"/>
                      <a:gd name="T15" fmla="*/ 2 h 27"/>
                      <a:gd name="T16" fmla="*/ 26 w 26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7">
                        <a:moveTo>
                          <a:pt x="26" y="16"/>
                        </a:moveTo>
                        <a:cubicBezTo>
                          <a:pt x="26" y="17"/>
                          <a:pt x="26" y="19"/>
                          <a:pt x="24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9" y="27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1811"/>
                  <p:cNvSpPr>
                    <a:spLocks/>
                  </p:cNvSpPr>
                  <p:nvPr/>
                </p:nvSpPr>
                <p:spPr bwMode="auto">
                  <a:xfrm rot="1463065">
                    <a:off x="3918271" y="5241713"/>
                    <a:ext cx="185694" cy="185694"/>
                  </a:xfrm>
                  <a:custGeom>
                    <a:avLst/>
                    <a:gdLst>
                      <a:gd name="T0" fmla="*/ 26 w 26"/>
                      <a:gd name="T1" fmla="*/ 15 h 26"/>
                      <a:gd name="T2" fmla="*/ 24 w 26"/>
                      <a:gd name="T3" fmla="*/ 19 h 26"/>
                      <a:gd name="T4" fmla="*/ 11 w 26"/>
                      <a:gd name="T5" fmla="*/ 25 h 26"/>
                      <a:gd name="T6" fmla="*/ 7 w 26"/>
                      <a:gd name="T7" fmla="*/ 24 h 26"/>
                      <a:gd name="T8" fmla="*/ 1 w 26"/>
                      <a:gd name="T9" fmla="*/ 10 h 26"/>
                      <a:gd name="T10" fmla="*/ 2 w 26"/>
                      <a:gd name="T11" fmla="*/ 7 h 26"/>
                      <a:gd name="T12" fmla="*/ 16 w 26"/>
                      <a:gd name="T13" fmla="*/ 0 h 26"/>
                      <a:gd name="T14" fmla="*/ 19 w 26"/>
                      <a:gd name="T15" fmla="*/ 2 h 26"/>
                      <a:gd name="T16" fmla="*/ 26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6" y="15"/>
                        </a:moveTo>
                        <a:cubicBezTo>
                          <a:pt x="26" y="17"/>
                          <a:pt x="26" y="18"/>
                          <a:pt x="24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9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1812"/>
                  <p:cNvSpPr>
                    <a:spLocks/>
                  </p:cNvSpPr>
                  <p:nvPr/>
                </p:nvSpPr>
                <p:spPr bwMode="auto">
                  <a:xfrm rot="1463065">
                    <a:off x="4443036" y="5233093"/>
                    <a:ext cx="188737" cy="188737"/>
                  </a:xfrm>
                  <a:custGeom>
                    <a:avLst/>
                    <a:gdLst>
                      <a:gd name="T0" fmla="*/ 25 w 26"/>
                      <a:gd name="T1" fmla="*/ 15 h 26"/>
                      <a:gd name="T2" fmla="*/ 24 w 26"/>
                      <a:gd name="T3" fmla="*/ 19 h 26"/>
                      <a:gd name="T4" fmla="*/ 10 w 26"/>
                      <a:gd name="T5" fmla="*/ 25 h 26"/>
                      <a:gd name="T6" fmla="*/ 7 w 26"/>
                      <a:gd name="T7" fmla="*/ 24 h 26"/>
                      <a:gd name="T8" fmla="*/ 0 w 26"/>
                      <a:gd name="T9" fmla="*/ 10 h 26"/>
                      <a:gd name="T10" fmla="*/ 2 w 26"/>
                      <a:gd name="T11" fmla="*/ 7 h 26"/>
                      <a:gd name="T12" fmla="*/ 15 w 26"/>
                      <a:gd name="T13" fmla="*/ 0 h 26"/>
                      <a:gd name="T14" fmla="*/ 19 w 26"/>
                      <a:gd name="T15" fmla="*/ 2 h 26"/>
                      <a:gd name="T16" fmla="*/ 25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5"/>
                        </a:moveTo>
                        <a:cubicBezTo>
                          <a:pt x="26" y="17"/>
                          <a:pt x="26" y="18"/>
                          <a:pt x="24" y="19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9" y="26"/>
                          <a:pt x="8" y="25"/>
                          <a:pt x="7" y="24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7"/>
                          <a:pt x="2" y="7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7" y="0"/>
                          <a:pt x="18" y="0"/>
                          <a:pt x="19" y="2"/>
                        </a:cubicBezTo>
                        <a:lnTo>
                          <a:pt x="2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1813"/>
                  <p:cNvSpPr>
                    <a:spLocks/>
                  </p:cNvSpPr>
                  <p:nvPr/>
                </p:nvSpPr>
                <p:spPr bwMode="auto">
                  <a:xfrm rot="1463065">
                    <a:off x="4618632" y="5226087"/>
                    <a:ext cx="188737" cy="194826"/>
                  </a:xfrm>
                  <a:custGeom>
                    <a:avLst/>
                    <a:gdLst>
                      <a:gd name="T0" fmla="*/ 25 w 26"/>
                      <a:gd name="T1" fmla="*/ 16 h 27"/>
                      <a:gd name="T2" fmla="*/ 24 w 26"/>
                      <a:gd name="T3" fmla="*/ 19 h 27"/>
                      <a:gd name="T4" fmla="*/ 10 w 26"/>
                      <a:gd name="T5" fmla="*/ 26 h 27"/>
                      <a:gd name="T6" fmla="*/ 7 w 26"/>
                      <a:gd name="T7" fmla="*/ 25 h 27"/>
                      <a:gd name="T8" fmla="*/ 0 w 26"/>
                      <a:gd name="T9" fmla="*/ 11 h 27"/>
                      <a:gd name="T10" fmla="*/ 2 w 26"/>
                      <a:gd name="T11" fmla="*/ 7 h 27"/>
                      <a:gd name="T12" fmla="*/ 15 w 26"/>
                      <a:gd name="T13" fmla="*/ 1 h 27"/>
                      <a:gd name="T14" fmla="*/ 19 w 26"/>
                      <a:gd name="T15" fmla="*/ 2 h 27"/>
                      <a:gd name="T16" fmla="*/ 25 w 26"/>
                      <a:gd name="T17" fmla="*/ 1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7">
                        <a:moveTo>
                          <a:pt x="25" y="16"/>
                        </a:moveTo>
                        <a:cubicBezTo>
                          <a:pt x="26" y="17"/>
                          <a:pt x="25" y="19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7"/>
                          <a:pt x="7" y="26"/>
                          <a:pt x="7" y="25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10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1814"/>
                  <p:cNvSpPr>
                    <a:spLocks/>
                  </p:cNvSpPr>
                  <p:nvPr/>
                </p:nvSpPr>
                <p:spPr bwMode="auto">
                  <a:xfrm rot="1463065">
                    <a:off x="4793599" y="5228078"/>
                    <a:ext cx="188737" cy="185694"/>
                  </a:xfrm>
                  <a:custGeom>
                    <a:avLst/>
                    <a:gdLst>
                      <a:gd name="T0" fmla="*/ 25 w 26"/>
                      <a:gd name="T1" fmla="*/ 16 h 26"/>
                      <a:gd name="T2" fmla="*/ 24 w 26"/>
                      <a:gd name="T3" fmla="*/ 19 h 26"/>
                      <a:gd name="T4" fmla="*/ 10 w 26"/>
                      <a:gd name="T5" fmla="*/ 26 h 26"/>
                      <a:gd name="T6" fmla="*/ 7 w 26"/>
                      <a:gd name="T7" fmla="*/ 24 h 26"/>
                      <a:gd name="T8" fmla="*/ 0 w 26"/>
                      <a:gd name="T9" fmla="*/ 11 h 26"/>
                      <a:gd name="T10" fmla="*/ 2 w 26"/>
                      <a:gd name="T11" fmla="*/ 7 h 26"/>
                      <a:gd name="T12" fmla="*/ 15 w 26"/>
                      <a:gd name="T13" fmla="*/ 1 h 26"/>
                      <a:gd name="T14" fmla="*/ 19 w 26"/>
                      <a:gd name="T15" fmla="*/ 2 h 26"/>
                      <a:gd name="T16" fmla="*/ 25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6"/>
                        </a:moveTo>
                        <a:cubicBezTo>
                          <a:pt x="26" y="17"/>
                          <a:pt x="25" y="18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6"/>
                          <a:pt x="7" y="26"/>
                          <a:pt x="7" y="24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9"/>
                          <a:pt x="0" y="8"/>
                          <a:pt x="2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7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1815"/>
                  <p:cNvSpPr>
                    <a:spLocks/>
                  </p:cNvSpPr>
                  <p:nvPr/>
                </p:nvSpPr>
                <p:spPr bwMode="auto">
                  <a:xfrm rot="1463065">
                    <a:off x="4967937" y="5226889"/>
                    <a:ext cx="188737" cy="185694"/>
                  </a:xfrm>
                  <a:custGeom>
                    <a:avLst/>
                    <a:gdLst>
                      <a:gd name="T0" fmla="*/ 25 w 26"/>
                      <a:gd name="T1" fmla="*/ 15 h 26"/>
                      <a:gd name="T2" fmla="*/ 24 w 26"/>
                      <a:gd name="T3" fmla="*/ 19 h 26"/>
                      <a:gd name="T4" fmla="*/ 10 w 26"/>
                      <a:gd name="T5" fmla="*/ 25 h 26"/>
                      <a:gd name="T6" fmla="*/ 7 w 26"/>
                      <a:gd name="T7" fmla="*/ 24 h 26"/>
                      <a:gd name="T8" fmla="*/ 0 w 26"/>
                      <a:gd name="T9" fmla="*/ 10 h 26"/>
                      <a:gd name="T10" fmla="*/ 2 w 26"/>
                      <a:gd name="T11" fmla="*/ 7 h 26"/>
                      <a:gd name="T12" fmla="*/ 15 w 26"/>
                      <a:gd name="T13" fmla="*/ 0 h 26"/>
                      <a:gd name="T14" fmla="*/ 19 w 26"/>
                      <a:gd name="T15" fmla="*/ 1 h 26"/>
                      <a:gd name="T16" fmla="*/ 25 w 26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5"/>
                        </a:moveTo>
                        <a:cubicBezTo>
                          <a:pt x="26" y="17"/>
                          <a:pt x="25" y="18"/>
                          <a:pt x="24" y="19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9" y="26"/>
                          <a:pt x="7" y="25"/>
                          <a:pt x="7" y="24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7"/>
                          <a:pt x="2" y="7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7" y="0"/>
                          <a:pt x="18" y="0"/>
                          <a:pt x="19" y="1"/>
                        </a:cubicBezTo>
                        <a:lnTo>
                          <a:pt x="2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1816"/>
                  <p:cNvSpPr>
                    <a:spLocks/>
                  </p:cNvSpPr>
                  <p:nvPr/>
                </p:nvSpPr>
                <p:spPr bwMode="auto">
                  <a:xfrm rot="1463065">
                    <a:off x="5144789" y="5220154"/>
                    <a:ext cx="188737" cy="185694"/>
                  </a:xfrm>
                  <a:custGeom>
                    <a:avLst/>
                    <a:gdLst>
                      <a:gd name="T0" fmla="*/ 25 w 26"/>
                      <a:gd name="T1" fmla="*/ 16 h 26"/>
                      <a:gd name="T2" fmla="*/ 24 w 26"/>
                      <a:gd name="T3" fmla="*/ 19 h 26"/>
                      <a:gd name="T4" fmla="*/ 10 w 26"/>
                      <a:gd name="T5" fmla="*/ 26 h 26"/>
                      <a:gd name="T6" fmla="*/ 7 w 26"/>
                      <a:gd name="T7" fmla="*/ 25 h 26"/>
                      <a:gd name="T8" fmla="*/ 0 w 26"/>
                      <a:gd name="T9" fmla="*/ 11 h 26"/>
                      <a:gd name="T10" fmla="*/ 1 w 26"/>
                      <a:gd name="T11" fmla="*/ 7 h 26"/>
                      <a:gd name="T12" fmla="*/ 15 w 26"/>
                      <a:gd name="T13" fmla="*/ 1 h 26"/>
                      <a:gd name="T14" fmla="*/ 19 w 26"/>
                      <a:gd name="T15" fmla="*/ 2 h 26"/>
                      <a:gd name="T16" fmla="*/ 25 w 26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26">
                        <a:moveTo>
                          <a:pt x="25" y="16"/>
                        </a:moveTo>
                        <a:cubicBezTo>
                          <a:pt x="26" y="17"/>
                          <a:pt x="25" y="19"/>
                          <a:pt x="24" y="19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9" y="26"/>
                          <a:pt x="7" y="26"/>
                          <a:pt x="7" y="25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10"/>
                          <a:pt x="0" y="8"/>
                          <a:pt x="1" y="7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6" y="0"/>
                          <a:pt x="18" y="1"/>
                          <a:pt x="19" y="2"/>
                        </a:cubicBez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1817"/>
                  <p:cNvSpPr>
                    <a:spLocks/>
                  </p:cNvSpPr>
                  <p:nvPr/>
                </p:nvSpPr>
                <p:spPr bwMode="auto">
                  <a:xfrm rot="1463065">
                    <a:off x="5312683" y="5217573"/>
                    <a:ext cx="194826" cy="188737"/>
                  </a:xfrm>
                  <a:custGeom>
                    <a:avLst/>
                    <a:gdLst>
                      <a:gd name="T0" fmla="*/ 26 w 27"/>
                      <a:gd name="T1" fmla="*/ 16 h 26"/>
                      <a:gd name="T2" fmla="*/ 25 w 27"/>
                      <a:gd name="T3" fmla="*/ 19 h 26"/>
                      <a:gd name="T4" fmla="*/ 11 w 27"/>
                      <a:gd name="T5" fmla="*/ 26 h 26"/>
                      <a:gd name="T6" fmla="*/ 8 w 27"/>
                      <a:gd name="T7" fmla="*/ 24 h 26"/>
                      <a:gd name="T8" fmla="*/ 1 w 27"/>
                      <a:gd name="T9" fmla="*/ 11 h 26"/>
                      <a:gd name="T10" fmla="*/ 2 w 27"/>
                      <a:gd name="T11" fmla="*/ 7 h 26"/>
                      <a:gd name="T12" fmla="*/ 16 w 27"/>
                      <a:gd name="T13" fmla="*/ 1 h 26"/>
                      <a:gd name="T14" fmla="*/ 20 w 27"/>
                      <a:gd name="T15" fmla="*/ 2 h 26"/>
                      <a:gd name="T16" fmla="*/ 26 w 27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6"/>
                        </a:moveTo>
                        <a:cubicBezTo>
                          <a:pt x="27" y="17"/>
                          <a:pt x="26" y="18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6"/>
                          <a:pt x="8" y="26"/>
                          <a:pt x="8" y="24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0"/>
                          <a:pt x="20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1818"/>
                  <p:cNvSpPr>
                    <a:spLocks/>
                  </p:cNvSpPr>
                  <p:nvPr/>
                </p:nvSpPr>
                <p:spPr bwMode="auto">
                  <a:xfrm rot="1463065">
                    <a:off x="5486392" y="5219293"/>
                    <a:ext cx="194826" cy="185694"/>
                  </a:xfrm>
                  <a:custGeom>
                    <a:avLst/>
                    <a:gdLst>
                      <a:gd name="T0" fmla="*/ 26 w 27"/>
                      <a:gd name="T1" fmla="*/ 15 h 26"/>
                      <a:gd name="T2" fmla="*/ 25 w 27"/>
                      <a:gd name="T3" fmla="*/ 19 h 26"/>
                      <a:gd name="T4" fmla="*/ 11 w 27"/>
                      <a:gd name="T5" fmla="*/ 25 h 26"/>
                      <a:gd name="T6" fmla="*/ 7 w 27"/>
                      <a:gd name="T7" fmla="*/ 24 h 26"/>
                      <a:gd name="T8" fmla="*/ 1 w 27"/>
                      <a:gd name="T9" fmla="*/ 10 h 26"/>
                      <a:gd name="T10" fmla="*/ 2 w 27"/>
                      <a:gd name="T11" fmla="*/ 7 h 26"/>
                      <a:gd name="T12" fmla="*/ 16 w 27"/>
                      <a:gd name="T13" fmla="*/ 0 h 26"/>
                      <a:gd name="T14" fmla="*/ 20 w 27"/>
                      <a:gd name="T15" fmla="*/ 1 h 26"/>
                      <a:gd name="T16" fmla="*/ 26 w 27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5"/>
                        </a:moveTo>
                        <a:cubicBezTo>
                          <a:pt x="27" y="16"/>
                          <a:pt x="26" y="18"/>
                          <a:pt x="25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8" y="25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7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20" y="1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1819"/>
                  <p:cNvSpPr>
                    <a:spLocks/>
                  </p:cNvSpPr>
                  <p:nvPr/>
                </p:nvSpPr>
                <p:spPr bwMode="auto">
                  <a:xfrm rot="1463065">
                    <a:off x="5663244" y="5212559"/>
                    <a:ext cx="194826" cy="185694"/>
                  </a:xfrm>
                  <a:custGeom>
                    <a:avLst/>
                    <a:gdLst>
                      <a:gd name="T0" fmla="*/ 26 w 27"/>
                      <a:gd name="T1" fmla="*/ 16 h 26"/>
                      <a:gd name="T2" fmla="*/ 25 w 27"/>
                      <a:gd name="T3" fmla="*/ 19 h 26"/>
                      <a:gd name="T4" fmla="*/ 11 w 27"/>
                      <a:gd name="T5" fmla="*/ 26 h 26"/>
                      <a:gd name="T6" fmla="*/ 7 w 27"/>
                      <a:gd name="T7" fmla="*/ 25 h 26"/>
                      <a:gd name="T8" fmla="*/ 1 w 27"/>
                      <a:gd name="T9" fmla="*/ 11 h 26"/>
                      <a:gd name="T10" fmla="*/ 2 w 27"/>
                      <a:gd name="T11" fmla="*/ 7 h 26"/>
                      <a:gd name="T12" fmla="*/ 16 w 27"/>
                      <a:gd name="T13" fmla="*/ 1 h 26"/>
                      <a:gd name="T14" fmla="*/ 19 w 27"/>
                      <a:gd name="T15" fmla="*/ 2 h 26"/>
                      <a:gd name="T16" fmla="*/ 26 w 27"/>
                      <a:gd name="T17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6"/>
                        </a:moveTo>
                        <a:cubicBezTo>
                          <a:pt x="27" y="17"/>
                          <a:pt x="26" y="19"/>
                          <a:pt x="25" y="19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0" y="26"/>
                          <a:pt x="8" y="26"/>
                          <a:pt x="7" y="25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0"/>
                          <a:pt x="1" y="8"/>
                          <a:pt x="2" y="7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7" y="0"/>
                          <a:pt x="19" y="1"/>
                          <a:pt x="19" y="2"/>
                        </a:cubicBezTo>
                        <a:lnTo>
                          <a:pt x="26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1820"/>
                  <p:cNvSpPr>
                    <a:spLocks/>
                  </p:cNvSpPr>
                  <p:nvPr/>
                </p:nvSpPr>
                <p:spPr bwMode="auto">
                  <a:xfrm rot="1463065">
                    <a:off x="5837583" y="5211370"/>
                    <a:ext cx="194826" cy="185694"/>
                  </a:xfrm>
                  <a:custGeom>
                    <a:avLst/>
                    <a:gdLst>
                      <a:gd name="T0" fmla="*/ 26 w 27"/>
                      <a:gd name="T1" fmla="*/ 15 h 26"/>
                      <a:gd name="T2" fmla="*/ 25 w 27"/>
                      <a:gd name="T3" fmla="*/ 19 h 26"/>
                      <a:gd name="T4" fmla="*/ 11 w 27"/>
                      <a:gd name="T5" fmla="*/ 25 h 26"/>
                      <a:gd name="T6" fmla="*/ 7 w 27"/>
                      <a:gd name="T7" fmla="*/ 24 h 26"/>
                      <a:gd name="T8" fmla="*/ 1 w 27"/>
                      <a:gd name="T9" fmla="*/ 10 h 26"/>
                      <a:gd name="T10" fmla="*/ 2 w 27"/>
                      <a:gd name="T11" fmla="*/ 7 h 26"/>
                      <a:gd name="T12" fmla="*/ 16 w 27"/>
                      <a:gd name="T13" fmla="*/ 0 h 26"/>
                      <a:gd name="T14" fmla="*/ 19 w 27"/>
                      <a:gd name="T15" fmla="*/ 2 h 26"/>
                      <a:gd name="T16" fmla="*/ 26 w 27"/>
                      <a:gd name="T17" fmla="*/ 1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26">
                        <a:moveTo>
                          <a:pt x="26" y="15"/>
                        </a:moveTo>
                        <a:cubicBezTo>
                          <a:pt x="27" y="17"/>
                          <a:pt x="26" y="18"/>
                          <a:pt x="25" y="19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8" y="26"/>
                          <a:pt x="7" y="24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9"/>
                          <a:pt x="1" y="8"/>
                          <a:pt x="2" y="7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7" y="0"/>
                          <a:pt x="19" y="0"/>
                          <a:pt x="19" y="2"/>
                        </a:cubicBezTo>
                        <a:lnTo>
                          <a:pt x="26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1821"/>
                  <p:cNvSpPr>
                    <a:spLocks/>
                  </p:cNvSpPr>
                  <p:nvPr/>
                </p:nvSpPr>
                <p:spPr bwMode="auto">
                  <a:xfrm rot="1463065">
                    <a:off x="6240230" y="4838254"/>
                    <a:ext cx="216136" cy="207002"/>
                  </a:xfrm>
                  <a:custGeom>
                    <a:avLst/>
                    <a:gdLst>
                      <a:gd name="T0" fmla="*/ 29 w 30"/>
                      <a:gd name="T1" fmla="*/ 16 h 29"/>
                      <a:gd name="T2" fmla="*/ 28 w 30"/>
                      <a:gd name="T3" fmla="*/ 20 h 29"/>
                      <a:gd name="T4" fmla="*/ 10 w 30"/>
                      <a:gd name="T5" fmla="*/ 28 h 29"/>
                      <a:gd name="T6" fmla="*/ 7 w 30"/>
                      <a:gd name="T7" fmla="*/ 27 h 29"/>
                      <a:gd name="T8" fmla="*/ 0 w 30"/>
                      <a:gd name="T9" fmla="*/ 13 h 29"/>
                      <a:gd name="T10" fmla="*/ 2 w 30"/>
                      <a:gd name="T11" fmla="*/ 9 h 29"/>
                      <a:gd name="T12" fmla="*/ 19 w 30"/>
                      <a:gd name="T13" fmla="*/ 1 h 29"/>
                      <a:gd name="T14" fmla="*/ 23 w 30"/>
                      <a:gd name="T15" fmla="*/ 2 h 29"/>
                      <a:gd name="T16" fmla="*/ 29 w 30"/>
                      <a:gd name="T17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9">
                        <a:moveTo>
                          <a:pt x="29" y="16"/>
                        </a:moveTo>
                        <a:cubicBezTo>
                          <a:pt x="30" y="17"/>
                          <a:pt x="30" y="19"/>
                          <a:pt x="28" y="20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9" y="29"/>
                          <a:pt x="8" y="28"/>
                          <a:pt x="7" y="27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2"/>
                          <a:pt x="0" y="10"/>
                          <a:pt x="2" y="9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21" y="0"/>
                          <a:pt x="22" y="1"/>
                          <a:pt x="23" y="2"/>
                        </a:cubicBezTo>
                        <a:lnTo>
                          <a:pt x="29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1822"/>
                  <p:cNvSpPr>
                    <a:spLocks/>
                  </p:cNvSpPr>
                  <p:nvPr/>
                </p:nvSpPr>
                <p:spPr bwMode="auto">
                  <a:xfrm rot="1463065">
                    <a:off x="6269587" y="4931713"/>
                    <a:ext cx="216136" cy="273974"/>
                  </a:xfrm>
                  <a:custGeom>
                    <a:avLst/>
                    <a:gdLst>
                      <a:gd name="T0" fmla="*/ 29 w 30"/>
                      <a:gd name="T1" fmla="*/ 29 h 38"/>
                      <a:gd name="T2" fmla="*/ 28 w 30"/>
                      <a:gd name="T3" fmla="*/ 32 h 38"/>
                      <a:gd name="T4" fmla="*/ 17 w 30"/>
                      <a:gd name="T5" fmla="*/ 37 h 38"/>
                      <a:gd name="T6" fmla="*/ 13 w 30"/>
                      <a:gd name="T7" fmla="*/ 36 h 38"/>
                      <a:gd name="T8" fmla="*/ 1 w 30"/>
                      <a:gd name="T9" fmla="*/ 10 h 38"/>
                      <a:gd name="T10" fmla="*/ 2 w 30"/>
                      <a:gd name="T11" fmla="*/ 6 h 38"/>
                      <a:gd name="T12" fmla="*/ 13 w 30"/>
                      <a:gd name="T13" fmla="*/ 1 h 38"/>
                      <a:gd name="T14" fmla="*/ 17 w 30"/>
                      <a:gd name="T15" fmla="*/ 2 h 38"/>
                      <a:gd name="T16" fmla="*/ 29 w 30"/>
                      <a:gd name="T17" fmla="*/ 29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38">
                        <a:moveTo>
                          <a:pt x="29" y="29"/>
                        </a:moveTo>
                        <a:cubicBezTo>
                          <a:pt x="30" y="30"/>
                          <a:pt x="29" y="32"/>
                          <a:pt x="28" y="32"/>
                        </a:cubicBezTo>
                        <a:cubicBezTo>
                          <a:pt x="17" y="37"/>
                          <a:pt x="17" y="37"/>
                          <a:pt x="17" y="37"/>
                        </a:cubicBezTo>
                        <a:cubicBezTo>
                          <a:pt x="16" y="38"/>
                          <a:pt x="14" y="37"/>
                          <a:pt x="13" y="36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0" y="8"/>
                          <a:pt x="1" y="7"/>
                          <a:pt x="2" y="6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4" y="0"/>
                          <a:pt x="16" y="1"/>
                          <a:pt x="17" y="2"/>
                        </a:cubicBezTo>
                        <a:lnTo>
                          <a:pt x="29" y="2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1823"/>
                  <p:cNvSpPr>
                    <a:spLocks/>
                  </p:cNvSpPr>
                  <p:nvPr/>
                </p:nvSpPr>
                <p:spPr bwMode="auto">
                  <a:xfrm rot="1463065">
                    <a:off x="6194196" y="4658999"/>
                    <a:ext cx="252666" cy="216136"/>
                  </a:xfrm>
                  <a:custGeom>
                    <a:avLst/>
                    <a:gdLst>
                      <a:gd name="T0" fmla="*/ 35 w 35"/>
                      <a:gd name="T1" fmla="*/ 15 h 30"/>
                      <a:gd name="T2" fmla="*/ 34 w 35"/>
                      <a:gd name="T3" fmla="*/ 19 h 30"/>
                      <a:gd name="T4" fmla="*/ 11 w 35"/>
                      <a:gd name="T5" fmla="*/ 29 h 30"/>
                      <a:gd name="T6" fmla="*/ 7 w 35"/>
                      <a:gd name="T7" fmla="*/ 28 h 30"/>
                      <a:gd name="T8" fmla="*/ 1 w 35"/>
                      <a:gd name="T9" fmla="*/ 15 h 30"/>
                      <a:gd name="T10" fmla="*/ 2 w 35"/>
                      <a:gd name="T11" fmla="*/ 11 h 30"/>
                      <a:gd name="T12" fmla="*/ 25 w 35"/>
                      <a:gd name="T13" fmla="*/ 0 h 30"/>
                      <a:gd name="T14" fmla="*/ 28 w 35"/>
                      <a:gd name="T15" fmla="*/ 2 h 30"/>
                      <a:gd name="T16" fmla="*/ 35 w 35"/>
                      <a:gd name="T17" fmla="*/ 1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30">
                        <a:moveTo>
                          <a:pt x="35" y="15"/>
                        </a:moveTo>
                        <a:cubicBezTo>
                          <a:pt x="35" y="17"/>
                          <a:pt x="35" y="18"/>
                          <a:pt x="34" y="1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8" y="30"/>
                          <a:pt x="7" y="28"/>
                        </a:cubicBezTo>
                        <a:cubicBezTo>
                          <a:pt x="1" y="15"/>
                          <a:pt x="1" y="15"/>
                          <a:pt x="1" y="15"/>
                        </a:cubicBezTo>
                        <a:cubicBezTo>
                          <a:pt x="0" y="13"/>
                          <a:pt x="1" y="12"/>
                          <a:pt x="2" y="11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6" y="0"/>
                          <a:pt x="28" y="0"/>
                          <a:pt x="28" y="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1824"/>
                  <p:cNvSpPr>
                    <a:spLocks/>
                  </p:cNvSpPr>
                  <p:nvPr/>
                </p:nvSpPr>
                <p:spPr bwMode="auto">
                  <a:xfrm rot="1463065">
                    <a:off x="6024853" y="5147286"/>
                    <a:ext cx="426181" cy="304415"/>
                  </a:xfrm>
                  <a:custGeom>
                    <a:avLst/>
                    <a:gdLst>
                      <a:gd name="T0" fmla="*/ 58 w 59"/>
                      <a:gd name="T1" fmla="*/ 16 h 42"/>
                      <a:gd name="T2" fmla="*/ 57 w 59"/>
                      <a:gd name="T3" fmla="*/ 19 h 42"/>
                      <a:gd name="T4" fmla="*/ 11 w 59"/>
                      <a:gd name="T5" fmla="*/ 41 h 42"/>
                      <a:gd name="T6" fmla="*/ 8 w 59"/>
                      <a:gd name="T7" fmla="*/ 40 h 42"/>
                      <a:gd name="T8" fmla="*/ 1 w 59"/>
                      <a:gd name="T9" fmla="*/ 26 h 42"/>
                      <a:gd name="T10" fmla="*/ 2 w 59"/>
                      <a:gd name="T11" fmla="*/ 22 h 42"/>
                      <a:gd name="T12" fmla="*/ 48 w 59"/>
                      <a:gd name="T13" fmla="*/ 1 h 42"/>
                      <a:gd name="T14" fmla="*/ 52 w 59"/>
                      <a:gd name="T15" fmla="*/ 2 h 42"/>
                      <a:gd name="T16" fmla="*/ 58 w 59"/>
                      <a:gd name="T17" fmla="*/ 16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" h="42">
                        <a:moveTo>
                          <a:pt x="58" y="16"/>
                        </a:moveTo>
                        <a:cubicBezTo>
                          <a:pt x="59" y="17"/>
                          <a:pt x="58" y="19"/>
                          <a:pt x="57" y="19"/>
                        </a:cubicBezTo>
                        <a:cubicBezTo>
                          <a:pt x="11" y="41"/>
                          <a:pt x="11" y="41"/>
                          <a:pt x="11" y="41"/>
                        </a:cubicBezTo>
                        <a:cubicBezTo>
                          <a:pt x="10" y="42"/>
                          <a:pt x="8" y="41"/>
                          <a:pt x="8" y="40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5"/>
                          <a:pt x="1" y="23"/>
                          <a:pt x="2" y="22"/>
                        </a:cubicBezTo>
                        <a:cubicBezTo>
                          <a:pt x="48" y="1"/>
                          <a:pt x="48" y="1"/>
                          <a:pt x="48" y="1"/>
                        </a:cubicBezTo>
                        <a:cubicBezTo>
                          <a:pt x="50" y="0"/>
                          <a:pt x="51" y="1"/>
                          <a:pt x="52" y="2"/>
                        </a:cubicBezTo>
                        <a:lnTo>
                          <a:pt x="58" y="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9" name="组合 98"/>
              <p:cNvGrpSpPr/>
              <p:nvPr/>
            </p:nvGrpSpPr>
            <p:grpSpPr>
              <a:xfrm rot="21480000">
                <a:off x="3466492" y="2349500"/>
                <a:ext cx="4997599" cy="2952650"/>
                <a:chOff x="3504592" y="2088321"/>
                <a:chExt cx="4997599" cy="3213829"/>
              </a:xfrm>
            </p:grpSpPr>
            <p:sp>
              <p:nvSpPr>
                <p:cNvPr id="3" name="Freeform 1732"/>
                <p:cNvSpPr>
                  <a:spLocks/>
                </p:cNvSpPr>
                <p:nvPr/>
              </p:nvSpPr>
              <p:spPr bwMode="auto">
                <a:xfrm rot="1523065">
                  <a:off x="3513138" y="2088321"/>
                  <a:ext cx="4989053" cy="3101065"/>
                </a:xfrm>
                <a:custGeom>
                  <a:avLst/>
                  <a:gdLst>
                    <a:gd name="T0" fmla="*/ 462 w 478"/>
                    <a:gd name="T1" fmla="*/ 2 h 297"/>
                    <a:gd name="T2" fmla="*/ 292 w 478"/>
                    <a:gd name="T3" fmla="*/ 82 h 297"/>
                    <a:gd name="T4" fmla="*/ 175 w 478"/>
                    <a:gd name="T5" fmla="*/ 137 h 297"/>
                    <a:gd name="T6" fmla="*/ 5 w 478"/>
                    <a:gd name="T7" fmla="*/ 218 h 297"/>
                    <a:gd name="T8" fmla="*/ 1 w 478"/>
                    <a:gd name="T9" fmla="*/ 227 h 297"/>
                    <a:gd name="T10" fmla="*/ 7 w 478"/>
                    <a:gd name="T11" fmla="*/ 238 h 297"/>
                    <a:gd name="T12" fmla="*/ 83 w 478"/>
                    <a:gd name="T13" fmla="*/ 293 h 297"/>
                    <a:gd name="T14" fmla="*/ 93 w 478"/>
                    <a:gd name="T15" fmla="*/ 294 h 297"/>
                    <a:gd name="T16" fmla="*/ 221 w 478"/>
                    <a:gd name="T17" fmla="*/ 234 h 297"/>
                    <a:gd name="T18" fmla="*/ 337 w 478"/>
                    <a:gd name="T19" fmla="*/ 179 h 297"/>
                    <a:gd name="T20" fmla="*/ 464 w 478"/>
                    <a:gd name="T21" fmla="*/ 119 h 297"/>
                    <a:gd name="T22" fmla="*/ 471 w 478"/>
                    <a:gd name="T23" fmla="*/ 110 h 297"/>
                    <a:gd name="T24" fmla="*/ 477 w 478"/>
                    <a:gd name="T25" fmla="*/ 18 h 297"/>
                    <a:gd name="T26" fmla="*/ 471 w 478"/>
                    <a:gd name="T27" fmla="*/ 5 h 297"/>
                    <a:gd name="T28" fmla="*/ 462 w 478"/>
                    <a:gd name="T29" fmla="*/ 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8" h="297">
                      <a:moveTo>
                        <a:pt x="462" y="2"/>
                      </a:moveTo>
                      <a:cubicBezTo>
                        <a:pt x="457" y="4"/>
                        <a:pt x="369" y="46"/>
                        <a:pt x="292" y="82"/>
                      </a:cubicBezTo>
                      <a:cubicBezTo>
                        <a:pt x="292" y="82"/>
                        <a:pt x="237" y="108"/>
                        <a:pt x="175" y="137"/>
                      </a:cubicBezTo>
                      <a:cubicBezTo>
                        <a:pt x="97" y="174"/>
                        <a:pt x="7" y="217"/>
                        <a:pt x="5" y="218"/>
                      </a:cubicBezTo>
                      <a:cubicBezTo>
                        <a:pt x="1" y="219"/>
                        <a:pt x="0" y="223"/>
                        <a:pt x="1" y="227"/>
                      </a:cubicBezTo>
                      <a:cubicBezTo>
                        <a:pt x="2" y="228"/>
                        <a:pt x="7" y="238"/>
                        <a:pt x="7" y="238"/>
                      </a:cubicBezTo>
                      <a:cubicBezTo>
                        <a:pt x="83" y="293"/>
                        <a:pt x="83" y="293"/>
                        <a:pt x="83" y="293"/>
                      </a:cubicBezTo>
                      <a:cubicBezTo>
                        <a:pt x="83" y="293"/>
                        <a:pt x="87" y="297"/>
                        <a:pt x="93" y="294"/>
                      </a:cubicBezTo>
                      <a:cubicBezTo>
                        <a:pt x="97" y="292"/>
                        <a:pt x="160" y="263"/>
                        <a:pt x="221" y="234"/>
                      </a:cubicBezTo>
                      <a:cubicBezTo>
                        <a:pt x="280" y="206"/>
                        <a:pt x="337" y="179"/>
                        <a:pt x="337" y="179"/>
                      </a:cubicBezTo>
                      <a:cubicBezTo>
                        <a:pt x="398" y="150"/>
                        <a:pt x="461" y="120"/>
                        <a:pt x="464" y="119"/>
                      </a:cubicBezTo>
                      <a:cubicBezTo>
                        <a:pt x="471" y="115"/>
                        <a:pt x="471" y="110"/>
                        <a:pt x="471" y="110"/>
                      </a:cubicBezTo>
                      <a:cubicBezTo>
                        <a:pt x="477" y="18"/>
                        <a:pt x="477" y="18"/>
                        <a:pt x="477" y="18"/>
                      </a:cubicBezTo>
                      <a:cubicBezTo>
                        <a:pt x="478" y="17"/>
                        <a:pt x="472" y="6"/>
                        <a:pt x="471" y="5"/>
                      </a:cubicBezTo>
                      <a:cubicBezTo>
                        <a:pt x="470" y="2"/>
                        <a:pt x="466" y="0"/>
                        <a:pt x="462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1739"/>
                <p:cNvSpPr>
                  <a:spLocks/>
                </p:cNvSpPr>
                <p:nvPr/>
              </p:nvSpPr>
              <p:spPr bwMode="auto">
                <a:xfrm rot="1523065">
                  <a:off x="3504592" y="2187852"/>
                  <a:ext cx="4949351" cy="3114298"/>
                </a:xfrm>
                <a:custGeom>
                  <a:avLst/>
                  <a:gdLst>
                    <a:gd name="T0" fmla="*/ 463 w 474"/>
                    <a:gd name="T1" fmla="*/ 3 h 298"/>
                    <a:gd name="T2" fmla="*/ 293 w 474"/>
                    <a:gd name="T3" fmla="*/ 83 h 298"/>
                    <a:gd name="T4" fmla="*/ 176 w 474"/>
                    <a:gd name="T5" fmla="*/ 138 h 298"/>
                    <a:gd name="T6" fmla="*/ 6 w 474"/>
                    <a:gd name="T7" fmla="*/ 219 h 298"/>
                    <a:gd name="T8" fmla="*/ 4 w 474"/>
                    <a:gd name="T9" fmla="*/ 231 h 298"/>
                    <a:gd name="T10" fmla="*/ 84 w 474"/>
                    <a:gd name="T11" fmla="*/ 294 h 298"/>
                    <a:gd name="T12" fmla="*/ 94 w 474"/>
                    <a:gd name="T13" fmla="*/ 295 h 298"/>
                    <a:gd name="T14" fmla="*/ 222 w 474"/>
                    <a:gd name="T15" fmla="*/ 235 h 298"/>
                    <a:gd name="T16" fmla="*/ 338 w 474"/>
                    <a:gd name="T17" fmla="*/ 179 h 298"/>
                    <a:gd name="T18" fmla="*/ 465 w 474"/>
                    <a:gd name="T19" fmla="*/ 120 h 298"/>
                    <a:gd name="T20" fmla="*/ 472 w 474"/>
                    <a:gd name="T21" fmla="*/ 111 h 298"/>
                    <a:gd name="T22" fmla="*/ 473 w 474"/>
                    <a:gd name="T23" fmla="*/ 9 h 298"/>
                    <a:gd name="T24" fmla="*/ 463 w 474"/>
                    <a:gd name="T25" fmla="*/ 3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4" h="298">
                      <a:moveTo>
                        <a:pt x="463" y="3"/>
                      </a:moveTo>
                      <a:cubicBezTo>
                        <a:pt x="458" y="5"/>
                        <a:pt x="370" y="47"/>
                        <a:pt x="293" y="83"/>
                      </a:cubicBezTo>
                      <a:cubicBezTo>
                        <a:pt x="293" y="83"/>
                        <a:pt x="238" y="109"/>
                        <a:pt x="176" y="138"/>
                      </a:cubicBezTo>
                      <a:cubicBezTo>
                        <a:pt x="98" y="175"/>
                        <a:pt x="9" y="217"/>
                        <a:pt x="6" y="219"/>
                      </a:cubicBezTo>
                      <a:cubicBezTo>
                        <a:pt x="1" y="221"/>
                        <a:pt x="0" y="227"/>
                        <a:pt x="4" y="231"/>
                      </a:cubicBezTo>
                      <a:cubicBezTo>
                        <a:pt x="84" y="294"/>
                        <a:pt x="84" y="294"/>
                        <a:pt x="84" y="294"/>
                      </a:cubicBezTo>
                      <a:cubicBezTo>
                        <a:pt x="84" y="294"/>
                        <a:pt x="88" y="298"/>
                        <a:pt x="94" y="295"/>
                      </a:cubicBezTo>
                      <a:cubicBezTo>
                        <a:pt x="98" y="293"/>
                        <a:pt x="161" y="263"/>
                        <a:pt x="222" y="235"/>
                      </a:cubicBezTo>
                      <a:cubicBezTo>
                        <a:pt x="281" y="207"/>
                        <a:pt x="338" y="179"/>
                        <a:pt x="338" y="179"/>
                      </a:cubicBezTo>
                      <a:cubicBezTo>
                        <a:pt x="399" y="151"/>
                        <a:pt x="462" y="121"/>
                        <a:pt x="465" y="120"/>
                      </a:cubicBezTo>
                      <a:cubicBezTo>
                        <a:pt x="472" y="116"/>
                        <a:pt x="472" y="111"/>
                        <a:pt x="472" y="111"/>
                      </a:cubicBezTo>
                      <a:cubicBezTo>
                        <a:pt x="473" y="9"/>
                        <a:pt x="473" y="9"/>
                        <a:pt x="473" y="9"/>
                      </a:cubicBezTo>
                      <a:cubicBezTo>
                        <a:pt x="474" y="6"/>
                        <a:pt x="469" y="0"/>
                        <a:pt x="463" y="3"/>
                      </a:cubicBezTo>
                      <a:close/>
                    </a:path>
                  </a:pathLst>
                </a:custGeom>
                <a:solidFill>
                  <a:srgbClr val="0321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1740"/>
                <p:cNvSpPr>
                  <a:spLocks/>
                </p:cNvSpPr>
                <p:nvPr/>
              </p:nvSpPr>
              <p:spPr bwMode="auto">
                <a:xfrm rot="1523065">
                  <a:off x="3677416" y="2368570"/>
                  <a:ext cx="4644980" cy="2840804"/>
                </a:xfrm>
                <a:custGeom>
                  <a:avLst/>
                  <a:gdLst>
                    <a:gd name="T0" fmla="*/ 435 w 445"/>
                    <a:gd name="T1" fmla="*/ 2 h 272"/>
                    <a:gd name="T2" fmla="*/ 259 w 445"/>
                    <a:gd name="T3" fmla="*/ 85 h 272"/>
                    <a:gd name="T4" fmla="*/ 156 w 445"/>
                    <a:gd name="T5" fmla="*/ 134 h 272"/>
                    <a:gd name="T6" fmla="*/ 5 w 445"/>
                    <a:gd name="T7" fmla="*/ 205 h 272"/>
                    <a:gd name="T8" fmla="*/ 4 w 445"/>
                    <a:gd name="T9" fmla="*/ 216 h 272"/>
                    <a:gd name="T10" fmla="*/ 69 w 445"/>
                    <a:gd name="T11" fmla="*/ 269 h 272"/>
                    <a:gd name="T12" fmla="*/ 78 w 445"/>
                    <a:gd name="T13" fmla="*/ 269 h 272"/>
                    <a:gd name="T14" fmla="*/ 190 w 445"/>
                    <a:gd name="T15" fmla="*/ 216 h 272"/>
                    <a:gd name="T16" fmla="*/ 300 w 445"/>
                    <a:gd name="T17" fmla="*/ 165 h 272"/>
                    <a:gd name="T18" fmla="*/ 438 w 445"/>
                    <a:gd name="T19" fmla="*/ 99 h 272"/>
                    <a:gd name="T20" fmla="*/ 444 w 445"/>
                    <a:gd name="T21" fmla="*/ 92 h 272"/>
                    <a:gd name="T22" fmla="*/ 444 w 445"/>
                    <a:gd name="T23" fmla="*/ 8 h 272"/>
                    <a:gd name="T24" fmla="*/ 435 w 445"/>
                    <a:gd name="T25" fmla="*/ 2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5" h="272">
                      <a:moveTo>
                        <a:pt x="435" y="2"/>
                      </a:moveTo>
                      <a:cubicBezTo>
                        <a:pt x="431" y="4"/>
                        <a:pt x="328" y="53"/>
                        <a:pt x="259" y="85"/>
                      </a:cubicBezTo>
                      <a:cubicBezTo>
                        <a:pt x="259" y="85"/>
                        <a:pt x="211" y="108"/>
                        <a:pt x="156" y="134"/>
                      </a:cubicBezTo>
                      <a:cubicBezTo>
                        <a:pt x="87" y="167"/>
                        <a:pt x="8" y="204"/>
                        <a:pt x="5" y="205"/>
                      </a:cubicBezTo>
                      <a:cubicBezTo>
                        <a:pt x="1" y="207"/>
                        <a:pt x="0" y="213"/>
                        <a:pt x="4" y="216"/>
                      </a:cubicBezTo>
                      <a:cubicBezTo>
                        <a:pt x="69" y="269"/>
                        <a:pt x="69" y="269"/>
                        <a:pt x="69" y="269"/>
                      </a:cubicBezTo>
                      <a:cubicBezTo>
                        <a:pt x="69" y="269"/>
                        <a:pt x="72" y="272"/>
                        <a:pt x="78" y="269"/>
                      </a:cubicBezTo>
                      <a:cubicBezTo>
                        <a:pt x="81" y="268"/>
                        <a:pt x="136" y="242"/>
                        <a:pt x="190" y="216"/>
                      </a:cubicBezTo>
                      <a:cubicBezTo>
                        <a:pt x="243" y="192"/>
                        <a:pt x="300" y="165"/>
                        <a:pt x="300" y="165"/>
                      </a:cubicBezTo>
                      <a:cubicBezTo>
                        <a:pt x="354" y="139"/>
                        <a:pt x="435" y="101"/>
                        <a:pt x="438" y="99"/>
                      </a:cubicBezTo>
                      <a:cubicBezTo>
                        <a:pt x="444" y="97"/>
                        <a:pt x="444" y="92"/>
                        <a:pt x="444" y="92"/>
                      </a:cubicBezTo>
                      <a:cubicBezTo>
                        <a:pt x="444" y="8"/>
                        <a:pt x="444" y="8"/>
                        <a:pt x="444" y="8"/>
                      </a:cubicBezTo>
                      <a:cubicBezTo>
                        <a:pt x="445" y="5"/>
                        <a:pt x="441" y="0"/>
                        <a:pt x="435" y="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00B0F0"/>
                    </a:gs>
                  </a:gsLst>
                  <a:lin ang="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4" name="任意多边形 393"/>
            <p:cNvSpPr>
              <a:spLocks/>
            </p:cNvSpPr>
            <p:nvPr/>
          </p:nvSpPr>
          <p:spPr bwMode="auto">
            <a:xfrm rot="1403065">
              <a:off x="2757500" y="2766325"/>
              <a:ext cx="6221226" cy="3317738"/>
            </a:xfrm>
            <a:custGeom>
              <a:avLst/>
              <a:gdLst>
                <a:gd name="connsiteX0" fmla="*/ 6198429 w 6221226"/>
                <a:gd name="connsiteY0" fmla="*/ 1689 h 3317738"/>
                <a:gd name="connsiteX1" fmla="*/ 6221226 w 6221226"/>
                <a:gd name="connsiteY1" fmla="*/ 0 h 3317738"/>
                <a:gd name="connsiteX2" fmla="*/ 699325 w 6221226"/>
                <a:gd name="connsiteY2" fmla="*/ 3317738 h 3317738"/>
                <a:gd name="connsiteX3" fmla="*/ 663734 w 6221226"/>
                <a:gd name="connsiteY3" fmla="*/ 3291007 h 3317738"/>
                <a:gd name="connsiteX4" fmla="*/ 36406 w 6221226"/>
                <a:gd name="connsiteY4" fmla="*/ 2819853 h 3317738"/>
                <a:gd name="connsiteX5" fmla="*/ 50703 w 6221226"/>
                <a:gd name="connsiteY5" fmla="*/ 2674994 h 3317738"/>
                <a:gd name="connsiteX6" fmla="*/ 2209556 w 6221226"/>
                <a:gd name="connsiteY6" fmla="*/ 1739995 h 3317738"/>
                <a:gd name="connsiteX7" fmla="*/ 3682150 w 6221226"/>
                <a:gd name="connsiteY7" fmla="*/ 1094715 h 3317738"/>
                <a:gd name="connsiteX8" fmla="*/ 6198429 w 6221226"/>
                <a:gd name="connsiteY8" fmla="*/ 1689 h 331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21226" h="3317738">
                  <a:moveTo>
                    <a:pt x="6198429" y="1689"/>
                  </a:moveTo>
                  <a:lnTo>
                    <a:pt x="6221226" y="0"/>
                  </a:lnTo>
                  <a:lnTo>
                    <a:pt x="699325" y="3317738"/>
                  </a:lnTo>
                  <a:lnTo>
                    <a:pt x="663734" y="3291007"/>
                  </a:lnTo>
                  <a:cubicBezTo>
                    <a:pt x="526471" y="3187916"/>
                    <a:pt x="326815" y="3037964"/>
                    <a:pt x="36406" y="2819853"/>
                  </a:cubicBezTo>
                  <a:cubicBezTo>
                    <a:pt x="-20782" y="2780346"/>
                    <a:pt x="-6485" y="2701332"/>
                    <a:pt x="50703" y="2674994"/>
                  </a:cubicBezTo>
                  <a:cubicBezTo>
                    <a:pt x="93594" y="2661825"/>
                    <a:pt x="1223060" y="2174572"/>
                    <a:pt x="2209556" y="1739995"/>
                  </a:cubicBezTo>
                  <a:cubicBezTo>
                    <a:pt x="2995892" y="1397602"/>
                    <a:pt x="3682150" y="1094715"/>
                    <a:pt x="3682150" y="1094715"/>
                  </a:cubicBezTo>
                  <a:cubicBezTo>
                    <a:pt x="4668646" y="673308"/>
                    <a:pt x="6141240" y="28027"/>
                    <a:pt x="6198429" y="168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2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555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25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" dur="200" fill="hold"/>
                                        <p:tgtEl>
                                          <p:spTgt spid="3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3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1" dur="200" fill="hold"/>
                                        <p:tgtEl>
                                          <p:spTgt spid="3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47" dur="200" fill="hold"/>
                                        <p:tgtEl>
                                          <p:spTgt spid="3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3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mph" presetSubtype="0" autoRev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3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5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100"/>
                            </p:stCondLst>
                            <p:childTnLst>
                              <p:par>
                                <p:cTn id="7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1" grpId="0" animBg="1"/>
      <p:bldP spid="2" grpId="0" animBg="1"/>
      <p:bldP spid="2" grpId="1" animBg="1"/>
      <p:bldP spid="98" grpId="0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1280px">
            <a:extLst>
              <a:ext uri="{FF2B5EF4-FFF2-40B4-BE49-F238E27FC236}">
                <a16:creationId xmlns:a16="http://schemas.microsoft.com/office/drawing/2014/main" id="{68C7F175-78FC-409A-A3BF-52AEBFC448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7012" cy="6858000"/>
          </a:xfrm>
          <a:prstGeom prst="rect">
            <a:avLst/>
          </a:prstGeom>
        </p:spPr>
      </p:pic>
      <p:pic>
        <p:nvPicPr>
          <p:cNvPr id="29" name="圖片 28" descr="768px">
            <a:extLst>
              <a:ext uri="{FF2B5EF4-FFF2-40B4-BE49-F238E27FC236}">
                <a16:creationId xmlns:a16="http://schemas.microsoft.com/office/drawing/2014/main" id="{3E10CAEE-2174-478F-B949-077590EF36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42" y="0"/>
            <a:ext cx="3120171" cy="6858000"/>
          </a:xfrm>
          <a:prstGeom prst="rect">
            <a:avLst/>
          </a:prstGeom>
        </p:spPr>
      </p:pic>
      <p:pic>
        <p:nvPicPr>
          <p:cNvPr id="31" name="圖片 30" descr="一張含有 螢幕擷取畫面 的圖片&#10;&#10;自動產生的描述">
            <a:extLst>
              <a:ext uri="{FF2B5EF4-FFF2-40B4-BE49-F238E27FC236}">
                <a16:creationId xmlns:a16="http://schemas.microsoft.com/office/drawing/2014/main" id="{8222B76D-2EAF-495C-9078-F1F2D058B4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22" y="0"/>
            <a:ext cx="903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3459"/>
            <a:ext cx="983674" cy="859486"/>
          </a:xfrm>
          <a:prstGeom prst="rect">
            <a:avLst/>
          </a:prstGeom>
          <a:solidFill>
            <a:srgbClr val="25C6FF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36142" y="50668"/>
            <a:ext cx="1019816" cy="10926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00" dirty="0">
                <a:solidFill>
                  <a:schemeClr val="bg1"/>
                </a:solidFill>
                <a:effectLst>
                  <a:outerShdw dist="63500" dir="2700000" algn="tl" rotWithShape="0">
                    <a:prstClr val="black">
                      <a:alpha val="20000"/>
                    </a:prstClr>
                  </a:outerShdw>
                </a:effectLst>
                <a:latin typeface="Eras Bold ITC" panose="020B0907030504020204" pitchFamily="34" charset="0"/>
              </a:rPr>
              <a:t>1</a:t>
            </a:r>
            <a:endParaRPr lang="zh-CN" altLang="en-US" sz="6500" dirty="0">
              <a:solidFill>
                <a:schemeClr val="bg1"/>
              </a:solidFill>
              <a:effectLst>
                <a:outerShdw dist="63500" dir="2700000" algn="tl" rotWithShape="0">
                  <a:prstClr val="black">
                    <a:alpha val="2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6FB215-48F5-4937-AD2E-3D39BFA9B93A}"/>
              </a:ext>
            </a:extLst>
          </p:cNvPr>
          <p:cNvSpPr/>
          <p:nvPr/>
        </p:nvSpPr>
        <p:spPr>
          <a:xfrm>
            <a:off x="1191491" y="193459"/>
            <a:ext cx="4649707" cy="859486"/>
          </a:xfrm>
          <a:prstGeom prst="rect">
            <a:avLst/>
          </a:prstGeom>
          <a:solidFill>
            <a:srgbClr val="25C6FF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8">
            <a:extLst>
              <a:ext uri="{FF2B5EF4-FFF2-40B4-BE49-F238E27FC236}">
                <a16:creationId xmlns:a16="http://schemas.microsoft.com/office/drawing/2014/main" id="{DF159254-A35B-4837-BE9F-2F34BF5118FF}"/>
              </a:ext>
            </a:extLst>
          </p:cNvPr>
          <p:cNvSpPr txBox="1"/>
          <p:nvPr/>
        </p:nvSpPr>
        <p:spPr>
          <a:xfrm>
            <a:off x="1191491" y="369286"/>
            <a:ext cx="4649707" cy="507831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Eras Bold ITC" panose="020B0907030504020204" pitchFamily="34" charset="0"/>
              </a:rPr>
              <a:t>1280px </a:t>
            </a:r>
            <a:endParaRPr lang="zh-CN" altLang="en-US" sz="27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35" name="圖片 34" descr="1280px">
            <a:extLst>
              <a:ext uri="{FF2B5EF4-FFF2-40B4-BE49-F238E27FC236}">
                <a16:creationId xmlns:a16="http://schemas.microsoft.com/office/drawing/2014/main" id="{1161057E-DB72-4301-868B-8F66945A80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55" y="1335314"/>
            <a:ext cx="4043178" cy="4608286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DE5876B1-D087-47E2-8094-F0E57DB4AFE8}"/>
              </a:ext>
            </a:extLst>
          </p:cNvPr>
          <p:cNvSpPr txBox="1"/>
          <p:nvPr/>
        </p:nvSpPr>
        <p:spPr>
          <a:xfrm>
            <a:off x="6096000" y="2365828"/>
            <a:ext cx="5021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1280px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是給電腦版專用的頁面，有足夠的空間去顯示各個按鈕或連結。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滑鼠移到可以點的連結時，字的顏色會改變為紅色。</a:t>
            </a:r>
          </a:p>
        </p:txBody>
      </p:sp>
    </p:spTree>
    <p:extLst>
      <p:ext uri="{BB962C8B-B14F-4D97-AF65-F5344CB8AC3E}">
        <p14:creationId xmlns:p14="http://schemas.microsoft.com/office/powerpoint/2010/main" val="38858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191491" y="193459"/>
            <a:ext cx="4649707" cy="859486"/>
          </a:xfrm>
          <a:prstGeom prst="rect">
            <a:avLst/>
          </a:prstGeom>
          <a:solidFill>
            <a:srgbClr val="25C6FF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0" y="193459"/>
            <a:ext cx="983674" cy="859486"/>
          </a:xfrm>
          <a:prstGeom prst="rect">
            <a:avLst/>
          </a:prstGeom>
          <a:solidFill>
            <a:srgbClr val="25C6FF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191491" y="369286"/>
            <a:ext cx="4649707" cy="507831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>
                <a:solidFill>
                  <a:schemeClr val="bg1"/>
                </a:solidFill>
                <a:latin typeface="Eras Bold ITC" panose="020B0907030504020204" pitchFamily="34" charset="0"/>
              </a:rPr>
              <a:t>768px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-36142" y="57150"/>
            <a:ext cx="1019816" cy="10926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00">
                <a:solidFill>
                  <a:schemeClr val="bg1"/>
                </a:solidFill>
                <a:effectLst>
                  <a:outerShdw dist="63500" dir="2700000" algn="tl" rotWithShape="0">
                    <a:prstClr val="black">
                      <a:alpha val="20000"/>
                    </a:prstClr>
                  </a:outerShdw>
                </a:effectLst>
                <a:latin typeface="Eras Bold ITC" panose="020B0907030504020204" pitchFamily="34" charset="0"/>
              </a:rPr>
              <a:t>2</a:t>
            </a:r>
            <a:endParaRPr lang="zh-CN" altLang="en-US" sz="6500">
              <a:solidFill>
                <a:schemeClr val="bg1"/>
              </a:solidFill>
              <a:effectLst>
                <a:outerShdw dist="63500" dir="2700000" algn="tl" rotWithShape="0">
                  <a:prstClr val="black">
                    <a:alpha val="2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53" name="等腰三角形 6"/>
          <p:cNvSpPr/>
          <p:nvPr/>
        </p:nvSpPr>
        <p:spPr>
          <a:xfrm>
            <a:off x="6024528" y="120512"/>
            <a:ext cx="501182" cy="339725"/>
          </a:xfrm>
          <a:custGeom>
            <a:avLst/>
            <a:gdLst>
              <a:gd name="connsiteX0" fmla="*/ 0 w 538815"/>
              <a:gd name="connsiteY0" fmla="*/ 464496 h 464496"/>
              <a:gd name="connsiteX1" fmla="*/ 269408 w 538815"/>
              <a:gd name="connsiteY1" fmla="*/ 0 h 464496"/>
              <a:gd name="connsiteX2" fmla="*/ 538815 w 538815"/>
              <a:gd name="connsiteY2" fmla="*/ 464496 h 464496"/>
              <a:gd name="connsiteX3" fmla="*/ 0 w 538815"/>
              <a:gd name="connsiteY3" fmla="*/ 464496 h 464496"/>
              <a:gd name="connsiteX0" fmla="*/ 111592 w 650407"/>
              <a:gd name="connsiteY0" fmla="*/ 512121 h 512121"/>
              <a:gd name="connsiteX1" fmla="*/ 0 w 650407"/>
              <a:gd name="connsiteY1" fmla="*/ 0 h 512121"/>
              <a:gd name="connsiteX2" fmla="*/ 650407 w 650407"/>
              <a:gd name="connsiteY2" fmla="*/ 512121 h 512121"/>
              <a:gd name="connsiteX3" fmla="*/ 111592 w 650407"/>
              <a:gd name="connsiteY3" fmla="*/ 512121 h 512121"/>
              <a:gd name="connsiteX0" fmla="*/ 70317 w 650407"/>
              <a:gd name="connsiteY0" fmla="*/ 312096 h 512121"/>
              <a:gd name="connsiteX1" fmla="*/ 0 w 650407"/>
              <a:gd name="connsiteY1" fmla="*/ 0 h 512121"/>
              <a:gd name="connsiteX2" fmla="*/ 650407 w 650407"/>
              <a:gd name="connsiteY2" fmla="*/ 512121 h 512121"/>
              <a:gd name="connsiteX3" fmla="*/ 70317 w 650407"/>
              <a:gd name="connsiteY3" fmla="*/ 312096 h 512121"/>
              <a:gd name="connsiteX0" fmla="*/ 70317 w 501182"/>
              <a:gd name="connsiteY0" fmla="*/ 314325 h 314325"/>
              <a:gd name="connsiteX1" fmla="*/ 0 w 501182"/>
              <a:gd name="connsiteY1" fmla="*/ 2229 h 314325"/>
              <a:gd name="connsiteX2" fmla="*/ 501182 w 501182"/>
              <a:gd name="connsiteY2" fmla="*/ 0 h 314325"/>
              <a:gd name="connsiteX3" fmla="*/ 70317 w 501182"/>
              <a:gd name="connsiteY3" fmla="*/ 314325 h 314325"/>
              <a:gd name="connsiteX0" fmla="*/ 92542 w 523407"/>
              <a:gd name="connsiteY0" fmla="*/ 318446 h 318446"/>
              <a:gd name="connsiteX1" fmla="*/ 0 w 523407"/>
              <a:gd name="connsiteY1" fmla="*/ 0 h 318446"/>
              <a:gd name="connsiteX2" fmla="*/ 523407 w 523407"/>
              <a:gd name="connsiteY2" fmla="*/ 4121 h 318446"/>
              <a:gd name="connsiteX3" fmla="*/ 92542 w 523407"/>
              <a:gd name="connsiteY3" fmla="*/ 318446 h 318446"/>
              <a:gd name="connsiteX0" fmla="*/ 92542 w 523407"/>
              <a:gd name="connsiteY0" fmla="*/ 314325 h 314325"/>
              <a:gd name="connsiteX1" fmla="*/ 0 w 523407"/>
              <a:gd name="connsiteY1" fmla="*/ 37154 h 314325"/>
              <a:gd name="connsiteX2" fmla="*/ 523407 w 523407"/>
              <a:gd name="connsiteY2" fmla="*/ 0 h 314325"/>
              <a:gd name="connsiteX3" fmla="*/ 92542 w 523407"/>
              <a:gd name="connsiteY3" fmla="*/ 314325 h 314325"/>
              <a:gd name="connsiteX0" fmla="*/ 92542 w 501182"/>
              <a:gd name="connsiteY0" fmla="*/ 339725 h 339725"/>
              <a:gd name="connsiteX1" fmla="*/ 0 w 501182"/>
              <a:gd name="connsiteY1" fmla="*/ 62554 h 339725"/>
              <a:gd name="connsiteX2" fmla="*/ 501182 w 501182"/>
              <a:gd name="connsiteY2" fmla="*/ 0 h 339725"/>
              <a:gd name="connsiteX3" fmla="*/ 92542 w 501182"/>
              <a:gd name="connsiteY3" fmla="*/ 339725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82" h="339725">
                <a:moveTo>
                  <a:pt x="92542" y="339725"/>
                </a:moveTo>
                <a:lnTo>
                  <a:pt x="0" y="62554"/>
                </a:lnTo>
                <a:lnTo>
                  <a:pt x="501182" y="0"/>
                </a:lnTo>
                <a:lnTo>
                  <a:pt x="92542" y="339725"/>
                </a:lnTo>
                <a:close/>
              </a:path>
            </a:pathLst>
          </a:custGeom>
          <a:solidFill>
            <a:srgbClr val="3BCCFF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6"/>
          <p:cNvSpPr/>
          <p:nvPr/>
        </p:nvSpPr>
        <p:spPr>
          <a:xfrm rot="3205005">
            <a:off x="6039091" y="634378"/>
            <a:ext cx="322242" cy="218431"/>
          </a:xfrm>
          <a:custGeom>
            <a:avLst/>
            <a:gdLst>
              <a:gd name="connsiteX0" fmla="*/ 0 w 538815"/>
              <a:gd name="connsiteY0" fmla="*/ 464496 h 464496"/>
              <a:gd name="connsiteX1" fmla="*/ 269408 w 538815"/>
              <a:gd name="connsiteY1" fmla="*/ 0 h 464496"/>
              <a:gd name="connsiteX2" fmla="*/ 538815 w 538815"/>
              <a:gd name="connsiteY2" fmla="*/ 464496 h 464496"/>
              <a:gd name="connsiteX3" fmla="*/ 0 w 538815"/>
              <a:gd name="connsiteY3" fmla="*/ 464496 h 464496"/>
              <a:gd name="connsiteX0" fmla="*/ 111592 w 650407"/>
              <a:gd name="connsiteY0" fmla="*/ 512121 h 512121"/>
              <a:gd name="connsiteX1" fmla="*/ 0 w 650407"/>
              <a:gd name="connsiteY1" fmla="*/ 0 h 512121"/>
              <a:gd name="connsiteX2" fmla="*/ 650407 w 650407"/>
              <a:gd name="connsiteY2" fmla="*/ 512121 h 512121"/>
              <a:gd name="connsiteX3" fmla="*/ 111592 w 650407"/>
              <a:gd name="connsiteY3" fmla="*/ 512121 h 512121"/>
              <a:gd name="connsiteX0" fmla="*/ 70317 w 650407"/>
              <a:gd name="connsiteY0" fmla="*/ 312096 h 512121"/>
              <a:gd name="connsiteX1" fmla="*/ 0 w 650407"/>
              <a:gd name="connsiteY1" fmla="*/ 0 h 512121"/>
              <a:gd name="connsiteX2" fmla="*/ 650407 w 650407"/>
              <a:gd name="connsiteY2" fmla="*/ 512121 h 512121"/>
              <a:gd name="connsiteX3" fmla="*/ 70317 w 650407"/>
              <a:gd name="connsiteY3" fmla="*/ 312096 h 512121"/>
              <a:gd name="connsiteX0" fmla="*/ 70317 w 501182"/>
              <a:gd name="connsiteY0" fmla="*/ 314325 h 314325"/>
              <a:gd name="connsiteX1" fmla="*/ 0 w 501182"/>
              <a:gd name="connsiteY1" fmla="*/ 2229 h 314325"/>
              <a:gd name="connsiteX2" fmla="*/ 501182 w 501182"/>
              <a:gd name="connsiteY2" fmla="*/ 0 h 314325"/>
              <a:gd name="connsiteX3" fmla="*/ 70317 w 501182"/>
              <a:gd name="connsiteY3" fmla="*/ 314325 h 314325"/>
              <a:gd name="connsiteX0" fmla="*/ 92542 w 523407"/>
              <a:gd name="connsiteY0" fmla="*/ 318446 h 318446"/>
              <a:gd name="connsiteX1" fmla="*/ 0 w 523407"/>
              <a:gd name="connsiteY1" fmla="*/ 0 h 318446"/>
              <a:gd name="connsiteX2" fmla="*/ 523407 w 523407"/>
              <a:gd name="connsiteY2" fmla="*/ 4121 h 318446"/>
              <a:gd name="connsiteX3" fmla="*/ 92542 w 523407"/>
              <a:gd name="connsiteY3" fmla="*/ 318446 h 318446"/>
              <a:gd name="connsiteX0" fmla="*/ 92542 w 523407"/>
              <a:gd name="connsiteY0" fmla="*/ 314325 h 314325"/>
              <a:gd name="connsiteX1" fmla="*/ 0 w 523407"/>
              <a:gd name="connsiteY1" fmla="*/ 37154 h 314325"/>
              <a:gd name="connsiteX2" fmla="*/ 523407 w 523407"/>
              <a:gd name="connsiteY2" fmla="*/ 0 h 314325"/>
              <a:gd name="connsiteX3" fmla="*/ 92542 w 523407"/>
              <a:gd name="connsiteY3" fmla="*/ 314325 h 314325"/>
              <a:gd name="connsiteX0" fmla="*/ 92542 w 501182"/>
              <a:gd name="connsiteY0" fmla="*/ 339725 h 339725"/>
              <a:gd name="connsiteX1" fmla="*/ 0 w 501182"/>
              <a:gd name="connsiteY1" fmla="*/ 62554 h 339725"/>
              <a:gd name="connsiteX2" fmla="*/ 501182 w 501182"/>
              <a:gd name="connsiteY2" fmla="*/ 0 h 339725"/>
              <a:gd name="connsiteX3" fmla="*/ 92542 w 501182"/>
              <a:gd name="connsiteY3" fmla="*/ 339725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82" h="339725">
                <a:moveTo>
                  <a:pt x="92542" y="339725"/>
                </a:moveTo>
                <a:lnTo>
                  <a:pt x="0" y="62554"/>
                </a:lnTo>
                <a:lnTo>
                  <a:pt x="501182" y="0"/>
                </a:lnTo>
                <a:lnTo>
                  <a:pt x="92542" y="339725"/>
                </a:lnTo>
                <a:close/>
              </a:path>
            </a:pathLst>
          </a:custGeom>
          <a:solidFill>
            <a:srgbClr val="00B9FA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圖片 54" descr="768px">
            <a:extLst>
              <a:ext uri="{FF2B5EF4-FFF2-40B4-BE49-F238E27FC236}">
                <a16:creationId xmlns:a16="http://schemas.microsoft.com/office/drawing/2014/main" id="{8921605E-ED1C-4322-9FAB-1E779D48DF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38" y="0"/>
            <a:ext cx="3120171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13228BB-1292-42E8-8932-C4EEAB37FA34}"/>
              </a:ext>
            </a:extLst>
          </p:cNvPr>
          <p:cNvSpPr txBox="1"/>
          <p:nvPr/>
        </p:nvSpPr>
        <p:spPr>
          <a:xfrm>
            <a:off x="1723829" y="1595067"/>
            <a:ext cx="35850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縮小為平板專用大小時，上面的導覽列，改變為紅色底，然後整個導覽列移到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banner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下面的遊戲導覽列的字拿掉才不會縮小的時候擠到下面或是旁邊去。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頁面下方的最新話題在縮小後的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數改變為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，才不會發生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很擠的情況。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8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:a14="http://schemas.microsoft.com/office/drawing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191491" y="193459"/>
            <a:ext cx="4649707" cy="859486"/>
          </a:xfrm>
          <a:prstGeom prst="rect">
            <a:avLst/>
          </a:prstGeom>
          <a:solidFill>
            <a:srgbClr val="25C6FF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193459"/>
            <a:ext cx="983674" cy="859486"/>
          </a:xfrm>
          <a:prstGeom prst="rect">
            <a:avLst/>
          </a:prstGeom>
          <a:solidFill>
            <a:srgbClr val="25C6FF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191491" y="369286"/>
            <a:ext cx="4649707" cy="507831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>
                <a:solidFill>
                  <a:schemeClr val="bg1"/>
                </a:solidFill>
                <a:latin typeface="Eras Bold ITC" panose="020B0907030504020204" pitchFamily="34" charset="0"/>
              </a:rPr>
              <a:t>320px</a:t>
            </a:r>
            <a:endParaRPr lang="zh-CN" altLang="en-US" sz="27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36142" y="57150"/>
            <a:ext cx="1019816" cy="10926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00">
                <a:solidFill>
                  <a:schemeClr val="bg1"/>
                </a:solidFill>
                <a:effectLst>
                  <a:outerShdw dist="63500" dir="2700000" algn="tl" rotWithShape="0">
                    <a:prstClr val="black">
                      <a:alpha val="20000"/>
                    </a:prstClr>
                  </a:outerShdw>
                </a:effectLst>
                <a:latin typeface="Eras Bold ITC" panose="020B0907030504020204" pitchFamily="34" charset="0"/>
              </a:rPr>
              <a:t>3</a:t>
            </a:r>
            <a:endParaRPr lang="zh-CN" altLang="en-US" sz="6500">
              <a:solidFill>
                <a:schemeClr val="bg1"/>
              </a:solidFill>
              <a:effectLst>
                <a:outerShdw dist="63500" dir="2700000" algn="tl" rotWithShape="0">
                  <a:prstClr val="black">
                    <a:alpha val="2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5" name="等腰三角形 6"/>
          <p:cNvSpPr/>
          <p:nvPr/>
        </p:nvSpPr>
        <p:spPr>
          <a:xfrm>
            <a:off x="6024528" y="120512"/>
            <a:ext cx="501182" cy="339725"/>
          </a:xfrm>
          <a:custGeom>
            <a:avLst/>
            <a:gdLst>
              <a:gd name="connsiteX0" fmla="*/ 0 w 538815"/>
              <a:gd name="connsiteY0" fmla="*/ 464496 h 464496"/>
              <a:gd name="connsiteX1" fmla="*/ 269408 w 538815"/>
              <a:gd name="connsiteY1" fmla="*/ 0 h 464496"/>
              <a:gd name="connsiteX2" fmla="*/ 538815 w 538815"/>
              <a:gd name="connsiteY2" fmla="*/ 464496 h 464496"/>
              <a:gd name="connsiteX3" fmla="*/ 0 w 538815"/>
              <a:gd name="connsiteY3" fmla="*/ 464496 h 464496"/>
              <a:gd name="connsiteX0" fmla="*/ 111592 w 650407"/>
              <a:gd name="connsiteY0" fmla="*/ 512121 h 512121"/>
              <a:gd name="connsiteX1" fmla="*/ 0 w 650407"/>
              <a:gd name="connsiteY1" fmla="*/ 0 h 512121"/>
              <a:gd name="connsiteX2" fmla="*/ 650407 w 650407"/>
              <a:gd name="connsiteY2" fmla="*/ 512121 h 512121"/>
              <a:gd name="connsiteX3" fmla="*/ 111592 w 650407"/>
              <a:gd name="connsiteY3" fmla="*/ 512121 h 512121"/>
              <a:gd name="connsiteX0" fmla="*/ 70317 w 650407"/>
              <a:gd name="connsiteY0" fmla="*/ 312096 h 512121"/>
              <a:gd name="connsiteX1" fmla="*/ 0 w 650407"/>
              <a:gd name="connsiteY1" fmla="*/ 0 h 512121"/>
              <a:gd name="connsiteX2" fmla="*/ 650407 w 650407"/>
              <a:gd name="connsiteY2" fmla="*/ 512121 h 512121"/>
              <a:gd name="connsiteX3" fmla="*/ 70317 w 650407"/>
              <a:gd name="connsiteY3" fmla="*/ 312096 h 512121"/>
              <a:gd name="connsiteX0" fmla="*/ 70317 w 501182"/>
              <a:gd name="connsiteY0" fmla="*/ 314325 h 314325"/>
              <a:gd name="connsiteX1" fmla="*/ 0 w 501182"/>
              <a:gd name="connsiteY1" fmla="*/ 2229 h 314325"/>
              <a:gd name="connsiteX2" fmla="*/ 501182 w 501182"/>
              <a:gd name="connsiteY2" fmla="*/ 0 h 314325"/>
              <a:gd name="connsiteX3" fmla="*/ 70317 w 501182"/>
              <a:gd name="connsiteY3" fmla="*/ 314325 h 314325"/>
              <a:gd name="connsiteX0" fmla="*/ 92542 w 523407"/>
              <a:gd name="connsiteY0" fmla="*/ 318446 h 318446"/>
              <a:gd name="connsiteX1" fmla="*/ 0 w 523407"/>
              <a:gd name="connsiteY1" fmla="*/ 0 h 318446"/>
              <a:gd name="connsiteX2" fmla="*/ 523407 w 523407"/>
              <a:gd name="connsiteY2" fmla="*/ 4121 h 318446"/>
              <a:gd name="connsiteX3" fmla="*/ 92542 w 523407"/>
              <a:gd name="connsiteY3" fmla="*/ 318446 h 318446"/>
              <a:gd name="connsiteX0" fmla="*/ 92542 w 523407"/>
              <a:gd name="connsiteY0" fmla="*/ 314325 h 314325"/>
              <a:gd name="connsiteX1" fmla="*/ 0 w 523407"/>
              <a:gd name="connsiteY1" fmla="*/ 37154 h 314325"/>
              <a:gd name="connsiteX2" fmla="*/ 523407 w 523407"/>
              <a:gd name="connsiteY2" fmla="*/ 0 h 314325"/>
              <a:gd name="connsiteX3" fmla="*/ 92542 w 523407"/>
              <a:gd name="connsiteY3" fmla="*/ 314325 h 314325"/>
              <a:gd name="connsiteX0" fmla="*/ 92542 w 501182"/>
              <a:gd name="connsiteY0" fmla="*/ 339725 h 339725"/>
              <a:gd name="connsiteX1" fmla="*/ 0 w 501182"/>
              <a:gd name="connsiteY1" fmla="*/ 62554 h 339725"/>
              <a:gd name="connsiteX2" fmla="*/ 501182 w 501182"/>
              <a:gd name="connsiteY2" fmla="*/ 0 h 339725"/>
              <a:gd name="connsiteX3" fmla="*/ 92542 w 501182"/>
              <a:gd name="connsiteY3" fmla="*/ 339725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82" h="339725">
                <a:moveTo>
                  <a:pt x="92542" y="339725"/>
                </a:moveTo>
                <a:lnTo>
                  <a:pt x="0" y="62554"/>
                </a:lnTo>
                <a:lnTo>
                  <a:pt x="501182" y="0"/>
                </a:lnTo>
                <a:lnTo>
                  <a:pt x="92542" y="339725"/>
                </a:lnTo>
                <a:close/>
              </a:path>
            </a:pathLst>
          </a:custGeom>
          <a:solidFill>
            <a:srgbClr val="3BCCFF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6"/>
          <p:cNvSpPr/>
          <p:nvPr/>
        </p:nvSpPr>
        <p:spPr>
          <a:xfrm rot="3205005">
            <a:off x="6039091" y="634378"/>
            <a:ext cx="322242" cy="218431"/>
          </a:xfrm>
          <a:custGeom>
            <a:avLst/>
            <a:gdLst>
              <a:gd name="connsiteX0" fmla="*/ 0 w 538815"/>
              <a:gd name="connsiteY0" fmla="*/ 464496 h 464496"/>
              <a:gd name="connsiteX1" fmla="*/ 269408 w 538815"/>
              <a:gd name="connsiteY1" fmla="*/ 0 h 464496"/>
              <a:gd name="connsiteX2" fmla="*/ 538815 w 538815"/>
              <a:gd name="connsiteY2" fmla="*/ 464496 h 464496"/>
              <a:gd name="connsiteX3" fmla="*/ 0 w 538815"/>
              <a:gd name="connsiteY3" fmla="*/ 464496 h 464496"/>
              <a:gd name="connsiteX0" fmla="*/ 111592 w 650407"/>
              <a:gd name="connsiteY0" fmla="*/ 512121 h 512121"/>
              <a:gd name="connsiteX1" fmla="*/ 0 w 650407"/>
              <a:gd name="connsiteY1" fmla="*/ 0 h 512121"/>
              <a:gd name="connsiteX2" fmla="*/ 650407 w 650407"/>
              <a:gd name="connsiteY2" fmla="*/ 512121 h 512121"/>
              <a:gd name="connsiteX3" fmla="*/ 111592 w 650407"/>
              <a:gd name="connsiteY3" fmla="*/ 512121 h 512121"/>
              <a:gd name="connsiteX0" fmla="*/ 70317 w 650407"/>
              <a:gd name="connsiteY0" fmla="*/ 312096 h 512121"/>
              <a:gd name="connsiteX1" fmla="*/ 0 w 650407"/>
              <a:gd name="connsiteY1" fmla="*/ 0 h 512121"/>
              <a:gd name="connsiteX2" fmla="*/ 650407 w 650407"/>
              <a:gd name="connsiteY2" fmla="*/ 512121 h 512121"/>
              <a:gd name="connsiteX3" fmla="*/ 70317 w 650407"/>
              <a:gd name="connsiteY3" fmla="*/ 312096 h 512121"/>
              <a:gd name="connsiteX0" fmla="*/ 70317 w 501182"/>
              <a:gd name="connsiteY0" fmla="*/ 314325 h 314325"/>
              <a:gd name="connsiteX1" fmla="*/ 0 w 501182"/>
              <a:gd name="connsiteY1" fmla="*/ 2229 h 314325"/>
              <a:gd name="connsiteX2" fmla="*/ 501182 w 501182"/>
              <a:gd name="connsiteY2" fmla="*/ 0 h 314325"/>
              <a:gd name="connsiteX3" fmla="*/ 70317 w 501182"/>
              <a:gd name="connsiteY3" fmla="*/ 314325 h 314325"/>
              <a:gd name="connsiteX0" fmla="*/ 92542 w 523407"/>
              <a:gd name="connsiteY0" fmla="*/ 318446 h 318446"/>
              <a:gd name="connsiteX1" fmla="*/ 0 w 523407"/>
              <a:gd name="connsiteY1" fmla="*/ 0 h 318446"/>
              <a:gd name="connsiteX2" fmla="*/ 523407 w 523407"/>
              <a:gd name="connsiteY2" fmla="*/ 4121 h 318446"/>
              <a:gd name="connsiteX3" fmla="*/ 92542 w 523407"/>
              <a:gd name="connsiteY3" fmla="*/ 318446 h 318446"/>
              <a:gd name="connsiteX0" fmla="*/ 92542 w 523407"/>
              <a:gd name="connsiteY0" fmla="*/ 314325 h 314325"/>
              <a:gd name="connsiteX1" fmla="*/ 0 w 523407"/>
              <a:gd name="connsiteY1" fmla="*/ 37154 h 314325"/>
              <a:gd name="connsiteX2" fmla="*/ 523407 w 523407"/>
              <a:gd name="connsiteY2" fmla="*/ 0 h 314325"/>
              <a:gd name="connsiteX3" fmla="*/ 92542 w 523407"/>
              <a:gd name="connsiteY3" fmla="*/ 314325 h 314325"/>
              <a:gd name="connsiteX0" fmla="*/ 92542 w 501182"/>
              <a:gd name="connsiteY0" fmla="*/ 339725 h 339725"/>
              <a:gd name="connsiteX1" fmla="*/ 0 w 501182"/>
              <a:gd name="connsiteY1" fmla="*/ 62554 h 339725"/>
              <a:gd name="connsiteX2" fmla="*/ 501182 w 501182"/>
              <a:gd name="connsiteY2" fmla="*/ 0 h 339725"/>
              <a:gd name="connsiteX3" fmla="*/ 92542 w 501182"/>
              <a:gd name="connsiteY3" fmla="*/ 339725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82" h="339725">
                <a:moveTo>
                  <a:pt x="92542" y="339725"/>
                </a:moveTo>
                <a:lnTo>
                  <a:pt x="0" y="62554"/>
                </a:lnTo>
                <a:lnTo>
                  <a:pt x="501182" y="0"/>
                </a:lnTo>
                <a:lnTo>
                  <a:pt x="92542" y="339725"/>
                </a:lnTo>
                <a:close/>
              </a:path>
            </a:pathLst>
          </a:custGeom>
          <a:solidFill>
            <a:srgbClr val="00B9FA"/>
          </a:solidFill>
          <a:ln>
            <a:noFill/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圖片 38" descr="一張含有 螢幕擷取畫面 的圖片&#10;&#10;自動產生的描述">
            <a:extLst>
              <a:ext uri="{FF2B5EF4-FFF2-40B4-BE49-F238E27FC236}">
                <a16:creationId xmlns:a16="http://schemas.microsoft.com/office/drawing/2014/main" id="{2C9EE266-D1E0-420B-B6F5-B5239D41E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08" y="0"/>
            <a:ext cx="903078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1517E6E-C822-4092-81FF-D9BBFA0162E7}"/>
              </a:ext>
            </a:extLst>
          </p:cNvPr>
          <p:cNvSpPr txBox="1"/>
          <p:nvPr/>
        </p:nvSpPr>
        <p:spPr>
          <a:xfrm>
            <a:off x="1912362" y="1973943"/>
            <a:ext cx="39288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縮小為手機板版面後上方的導覽列不是以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Hamburger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的方式呈現，而是把原本在左邊的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移至上方，可以讓使用者很直覺的點擊導覽列。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下方的最新話題的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則是變為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，讓手機能顯示出比較大的圖片和資訊。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95160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197</Words>
  <Application>Microsoft Office PowerPoint</Application>
  <PresentationFormat>寬螢幕</PresentationFormat>
  <Paragraphs>24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 Light</vt:lpstr>
      <vt:lpstr>微軟正黑體</vt:lpstr>
      <vt:lpstr>Eras Bold ITC</vt:lpstr>
      <vt:lpstr>Arial</vt:lpstr>
      <vt:lpstr>Calibri</vt:lpstr>
      <vt:lpstr>Eras Demi ITC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观海商务</dc:title>
  <dc:creator>观海PPT</dc:creator>
  <cp:keywords>51PPT模板网</cp:keywords>
  <cp:lastModifiedBy>凱翔 范</cp:lastModifiedBy>
  <cp:revision>128</cp:revision>
  <dcterms:created xsi:type="dcterms:W3CDTF">2015-07-29T01:52:17Z</dcterms:created>
  <dcterms:modified xsi:type="dcterms:W3CDTF">2020-05-29T12:38:19Z</dcterms:modified>
</cp:coreProperties>
</file>