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AE18-D1A0-4F89-92A4-7B7970937E5B}" type="datetimeFigureOut">
              <a:rPr lang="uk-UA" smtClean="0"/>
              <a:t>07.08.2016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8CA5E-5592-4E08-9B9F-CA3C3972C3B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492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13B1-B04A-44DB-A021-2E72057C04C5}" type="datetimeFigureOut">
              <a:rPr lang="uk-UA" smtClean="0"/>
              <a:t>07.08.2016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62F08-8F82-4EC3-A981-F1BBFB91643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005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DA5F31-ECAF-4A21-B155-42F2585AC877}" type="datetimeFigureOut">
              <a:rPr lang="uk-UA" smtClean="0"/>
              <a:t>07.08.2016</a:t>
            </a:fld>
            <a:endParaRPr lang="uk-UA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07.08.2016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07.08.2016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07.08.2016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07.08.2016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07.08.2016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07.08.2016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07.08.2016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07.08.2016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DA5F31-ECAF-4A21-B155-42F2585AC877}" type="datetimeFigureOut">
              <a:rPr lang="uk-UA" smtClean="0"/>
              <a:t>07.08.2016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DA5F31-ECAF-4A21-B155-42F2585AC877}" type="datetimeFigureOut">
              <a:rPr lang="uk-UA" smtClean="0"/>
              <a:t>07.08.2016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DA5F31-ECAF-4A21-B155-42F2585AC877}" type="datetimeFigureOut">
              <a:rPr lang="uk-UA" smtClean="0"/>
              <a:t>07.08.2016</a:t>
            </a:fld>
            <a:endParaRPr lang="uk-UA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B029C1-791A-4097-8980-6025C1DAC027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1196752"/>
            <a:ext cx="7772400" cy="182976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 reservation project</a:t>
            </a:r>
            <a:endParaRPr lang="uk-UA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3284984"/>
            <a:ext cx="7772400" cy="1199704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Anton Tsymbal</a:t>
            </a:r>
          </a:p>
        </p:txBody>
      </p:sp>
      <p:pic>
        <p:nvPicPr>
          <p:cNvPr id="1026" name="Picture 2" descr="C:\Users\Anton\Desktop\Room_Booking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68" y="1412776"/>
            <a:ext cx="38989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 formulation</a:t>
            </a:r>
            <a:endParaRPr lang="uk-U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00808"/>
            <a:ext cx="885698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application, which allows: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Registered users can make an order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Immediate booking and cancelation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 can add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remove certain room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 knows information about rooms, reservations and guests</a:t>
            </a:r>
            <a:endParaRPr lang="uk-U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nton\Desktop\DataBas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76172" cy="649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3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Used technologies</a:t>
            </a:r>
            <a:endParaRPr lang="uk-UA" dirty="0"/>
          </a:p>
        </p:txBody>
      </p:sp>
      <p:pic>
        <p:nvPicPr>
          <p:cNvPr id="2050" name="Picture 2" descr="C:\Users\Anton\Desktop\Java_Servle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813" y="1644402"/>
            <a:ext cx="1699996" cy="175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nton\Desktop\Log4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327793"/>
            <a:ext cx="19050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nton\Desktop\JS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76" y="1628800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nton\Desktop\Tomc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05" y="1628800"/>
            <a:ext cx="1775255" cy="176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nton\Desktop\JDB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355" y="4297139"/>
            <a:ext cx="3190876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nton\Desktop\mysq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79664"/>
            <a:ext cx="1625601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1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</TotalTime>
  <Words>42</Words>
  <Application>Microsoft Office PowerPoint</Application>
  <PresentationFormat>Экран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Открытая</vt:lpstr>
      <vt:lpstr>Room reservation project</vt:lpstr>
      <vt:lpstr>Task formulation</vt:lpstr>
      <vt:lpstr>Презентация PowerPoint</vt:lpstr>
      <vt:lpstr>Used technologies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</dc:creator>
  <cp:lastModifiedBy>Anton</cp:lastModifiedBy>
  <cp:revision>10</cp:revision>
  <dcterms:created xsi:type="dcterms:W3CDTF">2016-08-07T11:31:37Z</dcterms:created>
  <dcterms:modified xsi:type="dcterms:W3CDTF">2016-08-07T18:24:28Z</dcterms:modified>
</cp:coreProperties>
</file>