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5982-85C5-4E3F-B5EA-D2A308FA4787}" type="datetimeFigureOut">
              <a:rPr lang="en-US" smtClean="0"/>
              <a:t>24/6/2016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7ACD-D3E9-419A-92AB-0199EEE1A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9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5982-85C5-4E3F-B5EA-D2A308FA4787}" type="datetimeFigureOut">
              <a:rPr lang="en-US" smtClean="0"/>
              <a:t>24/6/2016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7ACD-D3E9-419A-92AB-0199EEE1A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5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5982-85C5-4E3F-B5EA-D2A308FA4787}" type="datetimeFigureOut">
              <a:rPr lang="en-US" smtClean="0"/>
              <a:t>24/6/2016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7ACD-D3E9-419A-92AB-0199EEE1A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0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5982-85C5-4E3F-B5EA-D2A308FA4787}" type="datetimeFigureOut">
              <a:rPr lang="en-US" smtClean="0"/>
              <a:t>24/6/2016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7ACD-D3E9-419A-92AB-0199EEE1A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5982-85C5-4E3F-B5EA-D2A308FA4787}" type="datetimeFigureOut">
              <a:rPr lang="en-US" smtClean="0"/>
              <a:t>24/6/2016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7ACD-D3E9-419A-92AB-0199EEE1A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8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5982-85C5-4E3F-B5EA-D2A308FA4787}" type="datetimeFigureOut">
              <a:rPr lang="en-US" smtClean="0"/>
              <a:t>24/6/2016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7ACD-D3E9-419A-92AB-0199EEE1A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1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5982-85C5-4E3F-B5EA-D2A308FA4787}" type="datetimeFigureOut">
              <a:rPr lang="en-US" smtClean="0"/>
              <a:t>24/6/2016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7ACD-D3E9-419A-92AB-0199EEE1A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1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5982-85C5-4E3F-B5EA-D2A308FA4787}" type="datetimeFigureOut">
              <a:rPr lang="en-US" smtClean="0"/>
              <a:t>24/6/2016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7ACD-D3E9-419A-92AB-0199EEE1A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1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5982-85C5-4E3F-B5EA-D2A308FA4787}" type="datetimeFigureOut">
              <a:rPr lang="en-US" smtClean="0"/>
              <a:t>24/6/2016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7ACD-D3E9-419A-92AB-0199EEE1A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2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5982-85C5-4E3F-B5EA-D2A308FA4787}" type="datetimeFigureOut">
              <a:rPr lang="en-US" smtClean="0"/>
              <a:t>24/6/2016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7ACD-D3E9-419A-92AB-0199EEE1A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7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5982-85C5-4E3F-B5EA-D2A308FA4787}" type="datetimeFigureOut">
              <a:rPr lang="en-US" smtClean="0"/>
              <a:t>24/6/2016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37ACD-D3E9-419A-92AB-0199EEE1A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8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B5982-85C5-4E3F-B5EA-D2A308FA4787}" type="datetimeFigureOut">
              <a:rPr lang="en-US" smtClean="0"/>
              <a:t>24/6/2016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37ACD-D3E9-419A-92AB-0199EEE1A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2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Equation discovery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Christina Pantopoli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38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the use of a JAVA framework called JGAP I’ve managed to solve many examples of equations of the form y=f(x) and now trying to build a symbolic regression model to solve equations with multiple variables.</a:t>
            </a:r>
          </a:p>
          <a:p>
            <a:r>
              <a:rPr lang="en-US" dirty="0" smtClean="0"/>
              <a:t>In the process of building an interface where the user inputs the number of evolutions, the name of the variables at this point I change these in the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6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so far 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With the use of JGAP an initial population of equations is created and in the code I set the initial depth of the programs as well the maximum crossover depth. Then a fitness equations is given but it can be changed to take into account other factors. And then the evolution begins.</a:t>
                </a:r>
              </a:p>
              <a:p>
                <a:r>
                  <a:rPr lang="en-US" dirty="0" smtClean="0"/>
                  <a:t> I’ve run a couple of experiments and so far y=f(X) always returns a precise result with the margin error being very small. For example the program finds the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with a population of 1000 and number of generations 200.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5043" t="77674" r="41636" b="17012"/>
          <a:stretch/>
        </p:blipFill>
        <p:spPr>
          <a:xfrm>
            <a:off x="1146410" y="5632817"/>
            <a:ext cx="7888793" cy="54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7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168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Equation discovery system</vt:lpstr>
      <vt:lpstr>Progress so far</vt:lpstr>
      <vt:lpstr>Progress so far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Equation discovery system</dc:title>
  <dc:creator>C Pantopoli</dc:creator>
  <cp:lastModifiedBy>C Pantopoli</cp:lastModifiedBy>
  <cp:revision>8</cp:revision>
  <dcterms:created xsi:type="dcterms:W3CDTF">2016-06-24T07:40:55Z</dcterms:created>
  <dcterms:modified xsi:type="dcterms:W3CDTF">2016-06-24T09:58:55Z</dcterms:modified>
</cp:coreProperties>
</file>