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Pylear</a:t>
            </a:r>
            <a:r>
              <a:rPr lang="en-US" dirty="0" err="1"/>
              <a:t>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43725" y="3839782"/>
            <a:ext cx="9001462" cy="1655762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Над проектом работали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Fanu1k – </a:t>
            </a:r>
            <a:r>
              <a:rPr lang="ru-RU" dirty="0" err="1" smtClean="0"/>
              <a:t>Голенев</a:t>
            </a:r>
            <a:r>
              <a:rPr lang="ru-RU" dirty="0" smtClean="0"/>
              <a:t> Никита</a:t>
            </a:r>
          </a:p>
          <a:p>
            <a:r>
              <a:rPr lang="en-US" dirty="0" err="1" smtClean="0"/>
              <a:t>Krestonosue</a:t>
            </a:r>
            <a:r>
              <a:rPr lang="en-US" dirty="0" smtClean="0"/>
              <a:t> – </a:t>
            </a:r>
            <a:r>
              <a:rPr lang="ru-RU" dirty="0" err="1" smtClean="0"/>
              <a:t>Яцуро</a:t>
            </a:r>
            <a:r>
              <a:rPr lang="ru-RU" dirty="0" smtClean="0"/>
              <a:t> Евгений</a:t>
            </a:r>
          </a:p>
          <a:p>
            <a:r>
              <a:rPr lang="en-US" dirty="0" err="1" smtClean="0"/>
              <a:t>SimpleDentist</a:t>
            </a:r>
            <a:r>
              <a:rPr lang="en-US" dirty="0" smtClean="0"/>
              <a:t> – </a:t>
            </a:r>
            <a:r>
              <a:rPr lang="ru-RU" dirty="0" smtClean="0"/>
              <a:t>Егор Черепанов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49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950496"/>
            <a:ext cx="10353762" cy="3695136"/>
          </a:xfrm>
        </p:spPr>
        <p:txBody>
          <a:bodyPr/>
          <a:lstStyle/>
          <a:p>
            <a:r>
              <a:rPr lang="ru-RU" dirty="0" smtClean="0"/>
              <a:t>Создать автономного бота</a:t>
            </a:r>
            <a:r>
              <a:rPr lang="en-US" dirty="0" smtClean="0"/>
              <a:t>,</a:t>
            </a:r>
            <a:r>
              <a:rPr lang="ru-RU" dirty="0" smtClean="0"/>
              <a:t>обучающего языку программирования </a:t>
            </a:r>
            <a:r>
              <a:rPr lang="en-US" dirty="0" smtClean="0"/>
              <a:t>“python”,</a:t>
            </a:r>
            <a:r>
              <a:rPr lang="ru-RU" dirty="0" smtClean="0"/>
              <a:t> на платформе </a:t>
            </a:r>
            <a:r>
              <a:rPr lang="en-US" dirty="0" smtClean="0"/>
              <a:t>“Telegram”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92" y="2020824"/>
            <a:ext cx="850696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3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используется всего 2 основных библиотеки</a:t>
            </a:r>
            <a:r>
              <a:rPr lang="en-US" dirty="0" smtClean="0"/>
              <a:t>,a </a:t>
            </a:r>
            <a:r>
              <a:rPr lang="ru-RU" dirty="0" smtClean="0"/>
              <a:t>именно </a:t>
            </a:r>
            <a:r>
              <a:rPr lang="en-US" dirty="0" smtClean="0"/>
              <a:t>: sqlite3 – </a:t>
            </a:r>
            <a:r>
              <a:rPr lang="ru-RU" dirty="0" smtClean="0"/>
              <a:t>для работы с базой данных и </a:t>
            </a:r>
            <a:r>
              <a:rPr lang="en-US" dirty="0" err="1" smtClean="0"/>
              <a:t>telebot</a:t>
            </a:r>
            <a:r>
              <a:rPr lang="en-US" dirty="0" smtClean="0"/>
              <a:t>(</a:t>
            </a:r>
            <a:r>
              <a:rPr lang="en-US" dirty="0" err="1" smtClean="0"/>
              <a:t>pyTelegramApi</a:t>
            </a:r>
            <a:r>
              <a:rPr lang="en-US" dirty="0" smtClean="0"/>
              <a:t>).</a:t>
            </a:r>
          </a:p>
          <a:p>
            <a:r>
              <a:rPr lang="ru-RU" dirty="0" smtClean="0"/>
              <a:t>Код разделен на 2 файла – </a:t>
            </a:r>
            <a:r>
              <a:rPr lang="en-US" dirty="0" smtClean="0"/>
              <a:t>data.py – </a:t>
            </a:r>
            <a:r>
              <a:rPr lang="ru-RU" dirty="0" smtClean="0"/>
              <a:t>класс </a:t>
            </a:r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ru-RU" dirty="0" smtClean="0"/>
              <a:t>и </a:t>
            </a:r>
            <a:r>
              <a:rPr lang="en-US" dirty="0" smtClean="0"/>
              <a:t>main.py – </a:t>
            </a:r>
            <a:r>
              <a:rPr lang="ru-RU" dirty="0" smtClean="0"/>
              <a:t>работа бота</a:t>
            </a:r>
          </a:p>
          <a:p>
            <a:r>
              <a:rPr lang="ru-RU" dirty="0" smtClean="0"/>
              <a:t>В коде присутствует безграничное количество функций и один класс.</a:t>
            </a:r>
          </a:p>
          <a:p>
            <a:r>
              <a:rPr lang="ru-RU" dirty="0" smtClean="0"/>
              <a:t>Весь код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бд</a:t>
            </a:r>
            <a:r>
              <a:rPr lang="ru-RU" dirty="0" smtClean="0"/>
              <a:t> и сопутствующие файлы были залиты на сервер для автономной работы.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73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упрощения совместной работы был использован </a:t>
            </a:r>
            <a:r>
              <a:rPr lang="en-US" dirty="0" err="1" smtClean="0"/>
              <a:t>GitKraken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189" y="2699004"/>
            <a:ext cx="591312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1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05" y="2324100"/>
            <a:ext cx="4730496" cy="3695700"/>
          </a:xfrm>
        </p:spPr>
      </p:pic>
    </p:spTree>
    <p:extLst>
      <p:ext uri="{BB962C8B-B14F-4D97-AF65-F5344CB8AC3E}">
        <p14:creationId xmlns:p14="http://schemas.microsoft.com/office/powerpoint/2010/main" val="3500176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21</TotalTime>
  <Words>106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Pylearn</vt:lpstr>
      <vt:lpstr>Цель:</vt:lpstr>
      <vt:lpstr>Структура кода</vt:lpstr>
      <vt:lpstr>Для упрощения совместной работы был использован GitKraken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Pylear</dc:title>
  <dc:creator>Александр</dc:creator>
  <cp:lastModifiedBy>Александр</cp:lastModifiedBy>
  <cp:revision>3</cp:revision>
  <dcterms:created xsi:type="dcterms:W3CDTF">2020-04-24T11:15:19Z</dcterms:created>
  <dcterms:modified xsi:type="dcterms:W3CDTF">2020-04-24T11:36:58Z</dcterms:modified>
</cp:coreProperties>
</file>